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61" r:id="rId4"/>
    <p:sldId id="283" r:id="rId5"/>
    <p:sldId id="284" r:id="rId6"/>
    <p:sldId id="266" r:id="rId7"/>
  </p:sldIdLst>
  <p:sldSz cx="24384000" cy="13716000"/>
  <p:notesSz cx="6858000" cy="9144000"/>
  <p:embeddedFontLst>
    <p:embeddedFont>
      <p:font typeface="Helvetica Neue" panose="02000503000000020004" pitchFamily="2" charset="0"/>
      <p:regular r:id="rId9"/>
      <p:bold r:id="rId9"/>
      <p:italic r:id="rId9"/>
      <p:boldItalic r:id="rId9"/>
    </p:embeddedFont>
    <p:embeddedFont>
      <p:font typeface="Helvetica Neue Light" panose="02000403000000020004" pitchFamily="2" charset="0"/>
      <p:regular r:id="rId9"/>
      <p:bold r:id="rId9"/>
      <p:italic r:id="rId9"/>
      <p:boldItalic r:id="rId9"/>
    </p:embeddedFont>
    <p:embeddedFont>
      <p:font typeface="Montserrat ExtraBold"/>
      <p:bold r:id="rId9"/>
      <p:italic r:id="rId9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DDC1545-A7C4-854F-ACF5-0102B84B1FDA}">
          <p14:sldIdLst>
            <p14:sldId id="256"/>
            <p14:sldId id="257"/>
            <p14:sldId id="261"/>
            <p14:sldId id="283"/>
            <p14:sldId id="284"/>
          </p14:sldIdLst>
        </p14:section>
        <p14:section name="Untitled Section" id="{B74D6074-8461-234D-A7B3-ACA661F80F4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4"/>
    <p:restoredTop sz="94839"/>
  </p:normalViewPr>
  <p:slideViewPr>
    <p:cSldViewPr snapToGrid="0">
      <p:cViewPr varScale="1">
        <p:scale>
          <a:sx n="57" d="100"/>
          <a:sy n="57" d="100"/>
        </p:scale>
        <p:origin x="1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61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07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4" y="12450210"/>
            <a:ext cx="3516085" cy="12657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853542" cy="1300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3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4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descr="CD_Horizontal_White_Opt2.ai"/>
          <p:cNvPicPr preferRelativeResize="0"/>
          <p:nvPr/>
        </p:nvPicPr>
        <p:blipFill rotWithShape="1">
          <a:blip r:embed="rId2">
            <a:alphaModFix amt="74805"/>
          </a:blip>
          <a:srcRect r="76475"/>
          <a:stretch/>
        </p:blipFill>
        <p:spPr>
          <a:xfrm>
            <a:off x="23175570" y="12487091"/>
            <a:ext cx="583323" cy="6945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73645" y="12878978"/>
            <a:ext cx="2036711" cy="359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29417" y="13093700"/>
            <a:ext cx="465524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Helvetica Neue"/>
              <a:buNone/>
              <a:defRPr b="1" cap="non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i="0" u="none" strike="noStrike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2" y="0"/>
            <a:ext cx="3955676" cy="13352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-59440" y="500078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400" y="6527236"/>
            <a:ext cx="3751200" cy="66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descr="CD_Horizontal_White_Opt2.ai"/>
          <p:cNvPicPr preferRelativeResize="0"/>
          <p:nvPr/>
        </p:nvPicPr>
        <p:blipFill rotWithShape="1">
          <a:blip r:embed="rId3">
            <a:alphaModFix amt="74805"/>
          </a:blip>
          <a:srcRect r="76475"/>
          <a:stretch/>
        </p:blipFill>
        <p:spPr>
          <a:xfrm>
            <a:off x="-3589436" y="1228837"/>
            <a:ext cx="15160102" cy="1805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 descr="GettyImages-656455614.jpeg"/>
          <p:cNvPicPr preferRelativeResize="0"/>
          <p:nvPr/>
        </p:nvPicPr>
        <p:blipFill rotWithShape="1">
          <a:blip r:embed="rId4">
            <a:alphaModFix/>
          </a:blip>
          <a:srcRect l="11801" t="1838" b="11454"/>
          <a:stretch/>
        </p:blipFill>
        <p:spPr>
          <a:xfrm>
            <a:off x="-31276" y="-600510"/>
            <a:ext cx="24446552" cy="15519176"/>
          </a:xfrm>
          <a:prstGeom prst="rect">
            <a:avLst/>
          </a:prstGeom>
          <a:noFill/>
          <a:ln>
            <a:noFill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76" name="Google Shape;76;p17"/>
          <p:cNvSpPr txBox="1"/>
          <p:nvPr/>
        </p:nvSpPr>
        <p:spPr>
          <a:xfrm>
            <a:off x="11575425" y="5877656"/>
            <a:ext cx="7350528" cy="226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Introducción</a:t>
            </a:r>
            <a:r>
              <a:rPr lang="en-US" sz="4400" dirty="0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 a la </a:t>
            </a: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endParaRPr lang="en-US" sz="4400" dirty="0">
              <a:solidFill>
                <a:srgbClr val="FFFFFF"/>
              </a:solidFill>
              <a:latin typeface="Montserrat ExtraBold"/>
              <a:ea typeface="Helvetica Neue"/>
              <a:cs typeface="Helvetica Neue"/>
              <a:sym typeface="Montserrat ExtraBold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 ExtraBold"/>
              <a:buNone/>
            </a:pPr>
            <a:r>
              <a:rPr lang="en-US" sz="4400" dirty="0" err="1">
                <a:solidFill>
                  <a:srgbClr val="FFFFFF"/>
                </a:solidFill>
                <a:latin typeface="Montserrat ExtraBold"/>
                <a:ea typeface="Helvetica Neue"/>
                <a:cs typeface="Helvetica Neue"/>
                <a:sym typeface="Montserrat ExtraBold"/>
              </a:rPr>
              <a:t>programación</a:t>
            </a:r>
            <a:endParaRPr lang="en-CR" sz="3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10669385" y="2394066"/>
            <a:ext cx="3045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4000" b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6863B-974D-BC41-87BE-7E0708EACF54}"/>
              </a:ext>
            </a:extLst>
          </p:cNvPr>
          <p:cNvSpPr txBox="1"/>
          <p:nvPr/>
        </p:nvSpPr>
        <p:spPr>
          <a:xfrm>
            <a:off x="9705107" y="4919008"/>
            <a:ext cx="87104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Actualizar diccionarios.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Eliminar elementos en </a:t>
            </a:r>
            <a:r>
              <a:rPr lang="es-ES_tradnl" sz="4000" dirty="0" err="1"/>
              <a:t>array</a:t>
            </a:r>
            <a:r>
              <a:rPr lang="es-ES_tradnl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OOP - Herencia.</a:t>
            </a:r>
          </a:p>
          <a:p>
            <a:pPr marL="742950" indent="-742950">
              <a:buFont typeface="+mj-lt"/>
              <a:buAutoNum type="arabicPeriod"/>
            </a:pPr>
            <a:r>
              <a:rPr lang="es-ES_tradnl" sz="4000" dirty="0"/>
              <a:t>Preguntas del proyecto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316480" y="167966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Herencia en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A3BD1-68BE-E749-A598-6901FB52F608}"/>
              </a:ext>
            </a:extLst>
          </p:cNvPr>
          <p:cNvSpPr txBox="1"/>
          <p:nvPr/>
        </p:nvSpPr>
        <p:spPr>
          <a:xfrm>
            <a:off x="4006735" y="3541222"/>
            <a:ext cx="16808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/>
              <a:t>La herencia es un proceso mediante el cual se puede crear una clase hija que hereda de una clase padre, compartiendo sus métodos y atributos. Además de ello, una clase hija puede </a:t>
            </a:r>
            <a:r>
              <a:rPr lang="es-ES_tradnl" sz="4000" dirty="0" err="1"/>
              <a:t>sobreescribir</a:t>
            </a:r>
            <a:r>
              <a:rPr lang="es-ES_tradnl" sz="4000" dirty="0"/>
              <a:t> los métodos o atributos, o incluso definir unos nuevos.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299DF-58F5-A74A-8F44-0E97189B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91" y="7249440"/>
            <a:ext cx="9180585" cy="4786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A6EF2-6D39-9C42-9397-895174809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240" y="6095767"/>
            <a:ext cx="6508159" cy="7275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298CE-0DBD-5F4D-A41E-6DAFF40E1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1913" y="7485825"/>
            <a:ext cx="5408174" cy="2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034EC-F787-7D47-9C0D-9B5EBE225278}"/>
              </a:ext>
            </a:extLst>
          </p:cNvPr>
          <p:cNvSpPr txBox="1"/>
          <p:nvPr/>
        </p:nvSpPr>
        <p:spPr>
          <a:xfrm>
            <a:off x="2316480" y="1679662"/>
            <a:ext cx="1901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/>
              <a:t>Implemente la siguiente herencia en Python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7F2EC6-BC31-F245-9C24-257216DBB81B}"/>
              </a:ext>
            </a:extLst>
          </p:cNvPr>
          <p:cNvSpPr/>
          <p:nvPr/>
        </p:nvSpPr>
        <p:spPr>
          <a:xfrm>
            <a:off x="10504968" y="3918918"/>
            <a:ext cx="2913320" cy="1658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Vehículo</a:t>
            </a:r>
          </a:p>
          <a:p>
            <a:pPr algn="ctr"/>
            <a:r>
              <a:rPr lang="es-ES_tradnl" sz="2400" dirty="0"/>
              <a:t>-Color</a:t>
            </a:r>
          </a:p>
          <a:p>
            <a:pPr algn="ctr"/>
            <a:r>
              <a:rPr lang="es-ES_tradnl" sz="2400" dirty="0"/>
              <a:t>-Ruedas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640C280-E666-0E45-B57C-8D326B0C88F6}"/>
              </a:ext>
            </a:extLst>
          </p:cNvPr>
          <p:cNvSpPr/>
          <p:nvPr/>
        </p:nvSpPr>
        <p:spPr>
          <a:xfrm>
            <a:off x="12656289" y="7510411"/>
            <a:ext cx="2913320" cy="1658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Bicicleta</a:t>
            </a:r>
          </a:p>
          <a:p>
            <a:pPr algn="ctr"/>
            <a:r>
              <a:rPr lang="es-ES_tradnl" sz="2400" dirty="0"/>
              <a:t>-tipo</a:t>
            </a:r>
            <a:br>
              <a:rPr lang="es-ES_tradnl" sz="2400" dirty="0"/>
            </a:br>
            <a:r>
              <a:rPr lang="es-ES_tradnl" sz="2400" dirty="0"/>
              <a:t>pedalear()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A2E56D-C72D-AC41-996D-DF66F07BA282}"/>
              </a:ext>
            </a:extLst>
          </p:cNvPr>
          <p:cNvSpPr/>
          <p:nvPr/>
        </p:nvSpPr>
        <p:spPr>
          <a:xfrm>
            <a:off x="8470605" y="7510412"/>
            <a:ext cx="2913320" cy="1658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Carro</a:t>
            </a:r>
            <a:br>
              <a:rPr lang="es-ES_tradnl" sz="2400" dirty="0"/>
            </a:br>
            <a:r>
              <a:rPr lang="es-ES_tradnl" sz="2400" dirty="0"/>
              <a:t>-velocidad</a:t>
            </a:r>
            <a:br>
              <a:rPr lang="es-ES_tradnl" sz="2400" dirty="0"/>
            </a:br>
            <a:r>
              <a:rPr lang="es-ES_tradnl" sz="2400" dirty="0"/>
              <a:t>-</a:t>
            </a:r>
            <a:r>
              <a:rPr lang="es-ES_tradnl" sz="2400" dirty="0" err="1"/>
              <a:t>Cilindada</a:t>
            </a:r>
            <a:br>
              <a:rPr lang="es-ES_tradnl" sz="2400" dirty="0"/>
            </a:br>
            <a:r>
              <a:rPr lang="es-ES_tradnl" sz="2400" dirty="0"/>
              <a:t>acelerar()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86C05-70E4-054D-B45D-8F436A7B402E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H="1" flipV="1">
            <a:off x="11961628" y="5577597"/>
            <a:ext cx="2151321" cy="193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79B4CA-BE5F-6A43-BBF2-BC6D1578C050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9927265" y="5577597"/>
            <a:ext cx="2034363" cy="193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-59440" y="-116610"/>
            <a:ext cx="24502879" cy="139492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endParaRPr sz="30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1001" y="6453980"/>
            <a:ext cx="4581998" cy="80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97</Words>
  <Application>Microsoft Macintosh PowerPoint</Application>
  <PresentationFormat>Custom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 Neue</vt:lpstr>
      <vt:lpstr>Montserrat ExtraBold</vt:lpstr>
      <vt:lpstr>Arial</vt:lpstr>
      <vt:lpstr>Helvetica Neue Light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Alejandro Sanchez</cp:lastModifiedBy>
  <cp:revision>53</cp:revision>
  <dcterms:modified xsi:type="dcterms:W3CDTF">2021-06-22T04:27:46Z</dcterms:modified>
</cp:coreProperties>
</file>