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92FC82-4724-4320-8BDD-D5978ABE5EB1}">
  <a:tblStyle styleId="{4D92FC82-4724-4320-8BDD-D5978ABE5EB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title"/>
          </p:nvPr>
        </p:nvSpPr>
        <p:spPr>
          <a:xfrm>
            <a:off x="250825" y="0"/>
            <a:ext cx="8497887" cy="981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🞐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🞐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🞐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86" name="Google Shape;86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7" name="Google Shape;87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🞐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250825" y="0"/>
            <a:ext cx="8497887" cy="981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457200" y="1268413"/>
            <a:ext cx="4068763" cy="486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🞐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🞐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94" name="Google Shape;94;p13"/>
          <p:cNvSpPr txBox="1"/>
          <p:nvPr>
            <p:ph idx="2" type="body"/>
          </p:nvPr>
        </p:nvSpPr>
        <p:spPr>
          <a:xfrm>
            <a:off x="4678363" y="1268413"/>
            <a:ext cx="4070350" cy="486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🞐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🞐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6"/>
          <p:cNvSpPr txBox="1"/>
          <p:nvPr>
            <p:ph idx="1" type="subTitle"/>
          </p:nvPr>
        </p:nvSpPr>
        <p:spPr>
          <a:xfrm>
            <a:off x="1371600" y="3270250"/>
            <a:ext cx="6400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250825" y="0"/>
            <a:ext cx="8497887" cy="981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268412"/>
            <a:ext cx="8291512" cy="486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🞐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y objetos" type="txAndObj">
  <p:cSld name="TEXT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250825" y="0"/>
            <a:ext cx="8497888" cy="981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268413"/>
            <a:ext cx="4068763" cy="486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🞐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78363" y="1268413"/>
            <a:ext cx="4070350" cy="486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🞐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y 2 objetos" type="txAndTwoObj">
  <p:cSld name="TEXT_AND_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250825" y="0"/>
            <a:ext cx="8497888" cy="981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268413"/>
            <a:ext cx="4068763" cy="486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🞐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78363" y="1268413"/>
            <a:ext cx="4070350" cy="235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🞐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78363" y="3775075"/>
            <a:ext cx="4070350" cy="235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🞐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e imágenes prediseñadas" type="txAndClipArt">
  <p:cSld name="TEXT_AND_CLIPAR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250825" y="0"/>
            <a:ext cx="8497888" cy="981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1268413"/>
            <a:ext cx="4068763" cy="486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🞐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52" name="Google Shape;52;p7"/>
          <p:cNvSpPr/>
          <p:nvPr>
            <p:ph idx="2" type="clipArt"/>
          </p:nvPr>
        </p:nvSpPr>
        <p:spPr>
          <a:xfrm>
            <a:off x="4678363" y="1268413"/>
            <a:ext cx="4070350" cy="486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250"/>
              <a:buFont typeface="Noto Sans Symbols"/>
              <a:buChar char="🞐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🞐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 rot="5400000">
            <a:off x="4621213" y="2003425"/>
            <a:ext cx="6130925" cy="212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 rot="5400000">
            <a:off x="296069" y="-45244"/>
            <a:ext cx="6130925" cy="6221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🞐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250825" y="0"/>
            <a:ext cx="8497887" cy="981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 rot="5400000">
            <a:off x="2171700" y="-446088"/>
            <a:ext cx="4862512" cy="829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🞐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50825" y="0"/>
            <a:ext cx="8497887" cy="981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68412"/>
            <a:ext cx="8291512" cy="486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250"/>
              <a:buFont typeface="Noto Sans Symbols"/>
              <a:buChar char="🞐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🞐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" name="Google Shape;16;p1"/>
          <p:cNvCxnSpPr/>
          <p:nvPr/>
        </p:nvCxnSpPr>
        <p:spPr>
          <a:xfrm>
            <a:off x="468312" y="981075"/>
            <a:ext cx="807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" name="Google Shape;17;p1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228600" y="2889250"/>
            <a:ext cx="8610600" cy="201612"/>
            <a:chOff x="144" y="1680"/>
            <a:chExt cx="5424" cy="144"/>
          </a:xfrm>
        </p:grpSpPr>
        <p:sp>
          <p:nvSpPr>
            <p:cNvPr id="106" name="Google Shape;106;p15"/>
            <p:cNvSpPr txBox="1"/>
            <p:nvPr/>
          </p:nvSpPr>
          <p:spPr>
            <a:xfrm>
              <a:off x="144" y="1680"/>
              <a:ext cx="1808" cy="14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3760" y="1680"/>
              <a:ext cx="1808" cy="14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09" name="Google Shape;109;p15"/>
          <p:cNvSpPr/>
          <p:nvPr/>
        </p:nvSpPr>
        <p:spPr>
          <a:xfrm>
            <a:off x="5143500" y="4770437"/>
            <a:ext cx="1090612" cy="966787"/>
          </a:xfrm>
          <a:custGeom>
            <a:rect b="b" l="l" r="r" t="t"/>
            <a:pathLst>
              <a:path extrusionOk="0" h="609" w="687">
                <a:moveTo>
                  <a:pt x="144" y="45"/>
                </a:moveTo>
                <a:cubicBezTo>
                  <a:pt x="306" y="0"/>
                  <a:pt x="472" y="5"/>
                  <a:pt x="546" y="9"/>
                </a:cubicBezTo>
                <a:cubicBezTo>
                  <a:pt x="654" y="12"/>
                  <a:pt x="687" y="75"/>
                  <a:pt x="582" y="99"/>
                </a:cubicBezTo>
                <a:cubicBezTo>
                  <a:pt x="81" y="144"/>
                  <a:pt x="162" y="423"/>
                  <a:pt x="123" y="462"/>
                </a:cubicBezTo>
                <a:cubicBezTo>
                  <a:pt x="123" y="609"/>
                  <a:pt x="39" y="495"/>
                  <a:pt x="27" y="438"/>
                </a:cubicBezTo>
                <a:cubicBezTo>
                  <a:pt x="18" y="393"/>
                  <a:pt x="0" y="291"/>
                  <a:pt x="12" y="210"/>
                </a:cubicBezTo>
                <a:cubicBezTo>
                  <a:pt x="15" y="141"/>
                  <a:pt x="36" y="66"/>
                  <a:pt x="144" y="45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3375025" y="4129087"/>
            <a:ext cx="1566862" cy="1179512"/>
          </a:xfrm>
          <a:custGeom>
            <a:rect b="b" l="l" r="r" t="t"/>
            <a:pathLst>
              <a:path extrusionOk="0" h="743" w="987">
                <a:moveTo>
                  <a:pt x="742" y="110"/>
                </a:moveTo>
                <a:cubicBezTo>
                  <a:pt x="853" y="270"/>
                  <a:pt x="941" y="491"/>
                  <a:pt x="958" y="572"/>
                </a:cubicBezTo>
                <a:cubicBezTo>
                  <a:pt x="987" y="692"/>
                  <a:pt x="912" y="743"/>
                  <a:pt x="847" y="638"/>
                </a:cubicBezTo>
                <a:cubicBezTo>
                  <a:pt x="523" y="89"/>
                  <a:pt x="364" y="254"/>
                  <a:pt x="202" y="269"/>
                </a:cubicBezTo>
                <a:cubicBezTo>
                  <a:pt x="0" y="325"/>
                  <a:pt x="89" y="207"/>
                  <a:pt x="163" y="173"/>
                </a:cubicBezTo>
                <a:cubicBezTo>
                  <a:pt x="222" y="145"/>
                  <a:pt x="366" y="53"/>
                  <a:pt x="481" y="35"/>
                </a:cubicBezTo>
                <a:cubicBezTo>
                  <a:pt x="576" y="12"/>
                  <a:pt x="680" y="0"/>
                  <a:pt x="742" y="110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514725" y="4860925"/>
            <a:ext cx="1031875" cy="1028700"/>
          </a:xfrm>
          <a:custGeom>
            <a:rect b="b" l="l" r="r" t="t"/>
            <a:pathLst>
              <a:path extrusionOk="0" h="648" w="650">
                <a:moveTo>
                  <a:pt x="468" y="114"/>
                </a:moveTo>
                <a:cubicBezTo>
                  <a:pt x="579" y="274"/>
                  <a:pt x="604" y="372"/>
                  <a:pt x="621" y="453"/>
                </a:cubicBezTo>
                <a:cubicBezTo>
                  <a:pt x="650" y="573"/>
                  <a:pt x="587" y="600"/>
                  <a:pt x="522" y="495"/>
                </a:cubicBezTo>
                <a:cubicBezTo>
                  <a:pt x="330" y="99"/>
                  <a:pt x="171" y="417"/>
                  <a:pt x="105" y="519"/>
                </a:cubicBezTo>
                <a:cubicBezTo>
                  <a:pt x="51" y="648"/>
                  <a:pt x="0" y="525"/>
                  <a:pt x="30" y="450"/>
                </a:cubicBezTo>
                <a:cubicBezTo>
                  <a:pt x="39" y="381"/>
                  <a:pt x="132" y="180"/>
                  <a:pt x="231" y="84"/>
                </a:cubicBezTo>
                <a:cubicBezTo>
                  <a:pt x="321" y="0"/>
                  <a:pt x="406" y="4"/>
                  <a:pt x="468" y="114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4024312" y="5672137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200775" y="2928937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786312" y="3298825"/>
            <a:ext cx="1090612" cy="966787"/>
          </a:xfrm>
          <a:custGeom>
            <a:rect b="b" l="l" r="r" t="t"/>
            <a:pathLst>
              <a:path extrusionOk="0" h="609" w="687">
                <a:moveTo>
                  <a:pt x="144" y="45"/>
                </a:moveTo>
                <a:cubicBezTo>
                  <a:pt x="306" y="0"/>
                  <a:pt x="472" y="5"/>
                  <a:pt x="546" y="9"/>
                </a:cubicBezTo>
                <a:cubicBezTo>
                  <a:pt x="654" y="12"/>
                  <a:pt x="687" y="75"/>
                  <a:pt x="582" y="99"/>
                </a:cubicBezTo>
                <a:cubicBezTo>
                  <a:pt x="81" y="144"/>
                  <a:pt x="162" y="423"/>
                  <a:pt x="123" y="462"/>
                </a:cubicBezTo>
                <a:cubicBezTo>
                  <a:pt x="123" y="609"/>
                  <a:pt x="39" y="495"/>
                  <a:pt x="27" y="438"/>
                </a:cubicBezTo>
                <a:cubicBezTo>
                  <a:pt x="18" y="393"/>
                  <a:pt x="0" y="291"/>
                  <a:pt x="12" y="210"/>
                </a:cubicBezTo>
                <a:cubicBezTo>
                  <a:pt x="15" y="141"/>
                  <a:pt x="36" y="66"/>
                  <a:pt x="144" y="45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15"/>
          <p:cNvSpPr/>
          <p:nvPr/>
        </p:nvSpPr>
        <p:spPr>
          <a:xfrm rot="3300000">
            <a:off x="3459956" y="3031331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5"/>
          <p:cNvSpPr/>
          <p:nvPr/>
        </p:nvSpPr>
        <p:spPr>
          <a:xfrm flipH="1" rot="-600000">
            <a:off x="4575175" y="5392737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773362" y="4786312"/>
            <a:ext cx="1374775" cy="1262062"/>
          </a:xfrm>
          <a:custGeom>
            <a:rect b="b" l="l" r="r" t="t"/>
            <a:pathLst>
              <a:path extrusionOk="0" h="795" w="866">
                <a:moveTo>
                  <a:pt x="17" y="180"/>
                </a:moveTo>
                <a:cubicBezTo>
                  <a:pt x="49" y="413"/>
                  <a:pt x="206" y="636"/>
                  <a:pt x="284" y="720"/>
                </a:cubicBezTo>
                <a:cubicBezTo>
                  <a:pt x="359" y="795"/>
                  <a:pt x="422" y="771"/>
                  <a:pt x="380" y="687"/>
                </a:cubicBezTo>
                <a:cubicBezTo>
                  <a:pt x="284" y="378"/>
                  <a:pt x="197" y="183"/>
                  <a:pt x="647" y="249"/>
                </a:cubicBezTo>
                <a:cubicBezTo>
                  <a:pt x="866" y="276"/>
                  <a:pt x="791" y="175"/>
                  <a:pt x="716" y="138"/>
                </a:cubicBezTo>
                <a:cubicBezTo>
                  <a:pt x="575" y="63"/>
                  <a:pt x="317" y="6"/>
                  <a:pt x="182" y="0"/>
                </a:cubicBezTo>
                <a:cubicBezTo>
                  <a:pt x="95" y="0"/>
                  <a:pt x="0" y="32"/>
                  <a:pt x="17" y="180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5"/>
          <p:cNvSpPr/>
          <p:nvPr/>
        </p:nvSpPr>
        <p:spPr>
          <a:xfrm flipH="1" rot="-5340000">
            <a:off x="5621337" y="5978525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15"/>
          <p:cNvSpPr/>
          <p:nvPr/>
        </p:nvSpPr>
        <p:spPr>
          <a:xfrm rot="6000000">
            <a:off x="3003550" y="5699125"/>
            <a:ext cx="1273175" cy="1120775"/>
          </a:xfrm>
          <a:custGeom>
            <a:rect b="b" l="l" r="r" t="t"/>
            <a:pathLst>
              <a:path extrusionOk="0" h="743" w="987">
                <a:moveTo>
                  <a:pt x="742" y="110"/>
                </a:moveTo>
                <a:cubicBezTo>
                  <a:pt x="853" y="270"/>
                  <a:pt x="941" y="491"/>
                  <a:pt x="958" y="572"/>
                </a:cubicBezTo>
                <a:cubicBezTo>
                  <a:pt x="987" y="692"/>
                  <a:pt x="912" y="743"/>
                  <a:pt x="847" y="638"/>
                </a:cubicBezTo>
                <a:cubicBezTo>
                  <a:pt x="523" y="89"/>
                  <a:pt x="364" y="254"/>
                  <a:pt x="202" y="269"/>
                </a:cubicBezTo>
                <a:cubicBezTo>
                  <a:pt x="0" y="325"/>
                  <a:pt x="89" y="207"/>
                  <a:pt x="163" y="173"/>
                </a:cubicBezTo>
                <a:cubicBezTo>
                  <a:pt x="222" y="145"/>
                  <a:pt x="366" y="53"/>
                  <a:pt x="481" y="35"/>
                </a:cubicBezTo>
                <a:cubicBezTo>
                  <a:pt x="576" y="12"/>
                  <a:pt x="680" y="0"/>
                  <a:pt x="742" y="110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15"/>
          <p:cNvSpPr/>
          <p:nvPr/>
        </p:nvSpPr>
        <p:spPr>
          <a:xfrm rot="6240000">
            <a:off x="5279231" y="4891881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15"/>
          <p:cNvSpPr/>
          <p:nvPr/>
        </p:nvSpPr>
        <p:spPr>
          <a:xfrm flipH="1" rot="8520000">
            <a:off x="4943475" y="3617912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15"/>
          <p:cNvSpPr/>
          <p:nvPr/>
        </p:nvSpPr>
        <p:spPr>
          <a:xfrm flipH="1" rot="600000">
            <a:off x="2733675" y="3767137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830387" y="4357687"/>
            <a:ext cx="1090612" cy="966787"/>
          </a:xfrm>
          <a:custGeom>
            <a:rect b="b" l="l" r="r" t="t"/>
            <a:pathLst>
              <a:path extrusionOk="0" h="609" w="687">
                <a:moveTo>
                  <a:pt x="144" y="45"/>
                </a:moveTo>
                <a:cubicBezTo>
                  <a:pt x="306" y="0"/>
                  <a:pt x="472" y="5"/>
                  <a:pt x="546" y="9"/>
                </a:cubicBezTo>
                <a:cubicBezTo>
                  <a:pt x="654" y="12"/>
                  <a:pt x="687" y="75"/>
                  <a:pt x="582" y="99"/>
                </a:cubicBezTo>
                <a:cubicBezTo>
                  <a:pt x="81" y="144"/>
                  <a:pt x="162" y="423"/>
                  <a:pt x="123" y="462"/>
                </a:cubicBezTo>
                <a:cubicBezTo>
                  <a:pt x="123" y="609"/>
                  <a:pt x="39" y="495"/>
                  <a:pt x="27" y="438"/>
                </a:cubicBezTo>
                <a:cubicBezTo>
                  <a:pt x="18" y="393"/>
                  <a:pt x="0" y="291"/>
                  <a:pt x="12" y="210"/>
                </a:cubicBezTo>
                <a:cubicBezTo>
                  <a:pt x="15" y="141"/>
                  <a:pt x="36" y="66"/>
                  <a:pt x="144" y="45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61912" y="4116387"/>
            <a:ext cx="1566862" cy="1179512"/>
          </a:xfrm>
          <a:custGeom>
            <a:rect b="b" l="l" r="r" t="t"/>
            <a:pathLst>
              <a:path extrusionOk="0" h="743" w="987">
                <a:moveTo>
                  <a:pt x="742" y="110"/>
                </a:moveTo>
                <a:cubicBezTo>
                  <a:pt x="853" y="270"/>
                  <a:pt x="941" y="491"/>
                  <a:pt x="958" y="572"/>
                </a:cubicBezTo>
                <a:cubicBezTo>
                  <a:pt x="987" y="692"/>
                  <a:pt x="912" y="743"/>
                  <a:pt x="847" y="638"/>
                </a:cubicBezTo>
                <a:cubicBezTo>
                  <a:pt x="523" y="89"/>
                  <a:pt x="364" y="254"/>
                  <a:pt x="202" y="269"/>
                </a:cubicBezTo>
                <a:cubicBezTo>
                  <a:pt x="0" y="325"/>
                  <a:pt x="89" y="207"/>
                  <a:pt x="163" y="173"/>
                </a:cubicBezTo>
                <a:cubicBezTo>
                  <a:pt x="222" y="145"/>
                  <a:pt x="366" y="53"/>
                  <a:pt x="481" y="35"/>
                </a:cubicBezTo>
                <a:cubicBezTo>
                  <a:pt x="576" y="12"/>
                  <a:pt x="680" y="0"/>
                  <a:pt x="742" y="110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25412" y="4791075"/>
            <a:ext cx="1031875" cy="1028700"/>
          </a:xfrm>
          <a:custGeom>
            <a:rect b="b" l="l" r="r" t="t"/>
            <a:pathLst>
              <a:path extrusionOk="0" h="648" w="650">
                <a:moveTo>
                  <a:pt x="468" y="114"/>
                </a:moveTo>
                <a:cubicBezTo>
                  <a:pt x="579" y="274"/>
                  <a:pt x="604" y="372"/>
                  <a:pt x="621" y="453"/>
                </a:cubicBezTo>
                <a:cubicBezTo>
                  <a:pt x="650" y="573"/>
                  <a:pt x="587" y="600"/>
                  <a:pt x="522" y="495"/>
                </a:cubicBezTo>
                <a:cubicBezTo>
                  <a:pt x="330" y="99"/>
                  <a:pt x="171" y="417"/>
                  <a:pt x="105" y="519"/>
                </a:cubicBezTo>
                <a:cubicBezTo>
                  <a:pt x="51" y="648"/>
                  <a:pt x="0" y="525"/>
                  <a:pt x="30" y="450"/>
                </a:cubicBezTo>
                <a:cubicBezTo>
                  <a:pt x="39" y="381"/>
                  <a:pt x="132" y="180"/>
                  <a:pt x="231" y="84"/>
                </a:cubicBezTo>
                <a:cubicBezTo>
                  <a:pt x="321" y="0"/>
                  <a:pt x="406" y="4"/>
                  <a:pt x="468" y="114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15"/>
          <p:cNvSpPr/>
          <p:nvPr/>
        </p:nvSpPr>
        <p:spPr>
          <a:xfrm rot="-2160000">
            <a:off x="1054100" y="5964237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2773362" y="3125787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473200" y="3286125"/>
            <a:ext cx="1090612" cy="966787"/>
          </a:xfrm>
          <a:custGeom>
            <a:rect b="b" l="l" r="r" t="t"/>
            <a:pathLst>
              <a:path extrusionOk="0" h="609" w="687">
                <a:moveTo>
                  <a:pt x="144" y="45"/>
                </a:moveTo>
                <a:cubicBezTo>
                  <a:pt x="306" y="0"/>
                  <a:pt x="472" y="5"/>
                  <a:pt x="546" y="9"/>
                </a:cubicBezTo>
                <a:cubicBezTo>
                  <a:pt x="654" y="12"/>
                  <a:pt x="687" y="75"/>
                  <a:pt x="582" y="99"/>
                </a:cubicBezTo>
                <a:cubicBezTo>
                  <a:pt x="81" y="144"/>
                  <a:pt x="162" y="423"/>
                  <a:pt x="123" y="462"/>
                </a:cubicBezTo>
                <a:cubicBezTo>
                  <a:pt x="123" y="609"/>
                  <a:pt x="39" y="495"/>
                  <a:pt x="27" y="438"/>
                </a:cubicBezTo>
                <a:cubicBezTo>
                  <a:pt x="18" y="393"/>
                  <a:pt x="0" y="291"/>
                  <a:pt x="12" y="210"/>
                </a:cubicBezTo>
                <a:cubicBezTo>
                  <a:pt x="15" y="141"/>
                  <a:pt x="36" y="66"/>
                  <a:pt x="144" y="45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15"/>
          <p:cNvSpPr/>
          <p:nvPr/>
        </p:nvSpPr>
        <p:spPr>
          <a:xfrm rot="3300000">
            <a:off x="-234156" y="3209131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15"/>
          <p:cNvSpPr/>
          <p:nvPr/>
        </p:nvSpPr>
        <p:spPr>
          <a:xfrm flipH="1" rot="-600000">
            <a:off x="1262062" y="5380037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-139700" y="4716462"/>
            <a:ext cx="1374775" cy="1262062"/>
          </a:xfrm>
          <a:custGeom>
            <a:rect b="b" l="l" r="r" t="t"/>
            <a:pathLst>
              <a:path extrusionOk="0" h="795" w="866">
                <a:moveTo>
                  <a:pt x="17" y="180"/>
                </a:moveTo>
                <a:cubicBezTo>
                  <a:pt x="49" y="413"/>
                  <a:pt x="206" y="636"/>
                  <a:pt x="284" y="720"/>
                </a:cubicBezTo>
                <a:cubicBezTo>
                  <a:pt x="359" y="795"/>
                  <a:pt x="422" y="771"/>
                  <a:pt x="380" y="687"/>
                </a:cubicBezTo>
                <a:cubicBezTo>
                  <a:pt x="284" y="378"/>
                  <a:pt x="197" y="183"/>
                  <a:pt x="647" y="249"/>
                </a:cubicBezTo>
                <a:cubicBezTo>
                  <a:pt x="866" y="276"/>
                  <a:pt x="791" y="175"/>
                  <a:pt x="716" y="138"/>
                </a:cubicBezTo>
                <a:cubicBezTo>
                  <a:pt x="575" y="63"/>
                  <a:pt x="317" y="6"/>
                  <a:pt x="182" y="0"/>
                </a:cubicBezTo>
                <a:cubicBezTo>
                  <a:pt x="95" y="0"/>
                  <a:pt x="0" y="32"/>
                  <a:pt x="17" y="180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15"/>
          <p:cNvSpPr/>
          <p:nvPr/>
        </p:nvSpPr>
        <p:spPr>
          <a:xfrm flipH="1" rot="-5340000">
            <a:off x="2289175" y="5940425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15"/>
          <p:cNvSpPr/>
          <p:nvPr/>
        </p:nvSpPr>
        <p:spPr>
          <a:xfrm rot="5460000">
            <a:off x="-157162" y="5611812"/>
            <a:ext cx="1273175" cy="1120775"/>
          </a:xfrm>
          <a:custGeom>
            <a:rect b="b" l="l" r="r" t="t"/>
            <a:pathLst>
              <a:path extrusionOk="0" h="743" w="987">
                <a:moveTo>
                  <a:pt x="742" y="110"/>
                </a:moveTo>
                <a:cubicBezTo>
                  <a:pt x="853" y="270"/>
                  <a:pt x="941" y="491"/>
                  <a:pt x="958" y="572"/>
                </a:cubicBezTo>
                <a:cubicBezTo>
                  <a:pt x="987" y="692"/>
                  <a:pt x="912" y="743"/>
                  <a:pt x="847" y="638"/>
                </a:cubicBezTo>
                <a:cubicBezTo>
                  <a:pt x="523" y="89"/>
                  <a:pt x="364" y="254"/>
                  <a:pt x="202" y="269"/>
                </a:cubicBezTo>
                <a:cubicBezTo>
                  <a:pt x="0" y="325"/>
                  <a:pt x="89" y="207"/>
                  <a:pt x="163" y="173"/>
                </a:cubicBezTo>
                <a:cubicBezTo>
                  <a:pt x="222" y="145"/>
                  <a:pt x="366" y="53"/>
                  <a:pt x="481" y="35"/>
                </a:cubicBezTo>
                <a:cubicBezTo>
                  <a:pt x="576" y="12"/>
                  <a:pt x="680" y="0"/>
                  <a:pt x="742" y="110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15"/>
          <p:cNvSpPr/>
          <p:nvPr/>
        </p:nvSpPr>
        <p:spPr>
          <a:xfrm rot="6240000">
            <a:off x="1737518" y="4631531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5"/>
          <p:cNvSpPr/>
          <p:nvPr/>
        </p:nvSpPr>
        <p:spPr>
          <a:xfrm flipH="1" rot="8520000">
            <a:off x="1382712" y="3262312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15"/>
          <p:cNvSpPr/>
          <p:nvPr/>
        </p:nvSpPr>
        <p:spPr>
          <a:xfrm flipH="1" rot="600000">
            <a:off x="677862" y="3544887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803400" y="1404937"/>
            <a:ext cx="1090612" cy="966787"/>
          </a:xfrm>
          <a:custGeom>
            <a:rect b="b" l="l" r="r" t="t"/>
            <a:pathLst>
              <a:path extrusionOk="0" h="609" w="687">
                <a:moveTo>
                  <a:pt x="144" y="45"/>
                </a:moveTo>
                <a:cubicBezTo>
                  <a:pt x="306" y="0"/>
                  <a:pt x="472" y="5"/>
                  <a:pt x="546" y="9"/>
                </a:cubicBezTo>
                <a:cubicBezTo>
                  <a:pt x="654" y="12"/>
                  <a:pt x="687" y="75"/>
                  <a:pt x="582" y="99"/>
                </a:cubicBezTo>
                <a:cubicBezTo>
                  <a:pt x="81" y="144"/>
                  <a:pt x="162" y="423"/>
                  <a:pt x="123" y="462"/>
                </a:cubicBezTo>
                <a:cubicBezTo>
                  <a:pt x="123" y="609"/>
                  <a:pt x="39" y="495"/>
                  <a:pt x="27" y="438"/>
                </a:cubicBezTo>
                <a:cubicBezTo>
                  <a:pt x="18" y="393"/>
                  <a:pt x="0" y="291"/>
                  <a:pt x="12" y="210"/>
                </a:cubicBezTo>
                <a:cubicBezTo>
                  <a:pt x="15" y="141"/>
                  <a:pt x="36" y="66"/>
                  <a:pt x="144" y="45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34925" y="763587"/>
            <a:ext cx="1566862" cy="1179512"/>
          </a:xfrm>
          <a:custGeom>
            <a:rect b="b" l="l" r="r" t="t"/>
            <a:pathLst>
              <a:path extrusionOk="0" h="743" w="987">
                <a:moveTo>
                  <a:pt x="742" y="110"/>
                </a:moveTo>
                <a:cubicBezTo>
                  <a:pt x="853" y="270"/>
                  <a:pt x="941" y="491"/>
                  <a:pt x="958" y="572"/>
                </a:cubicBezTo>
                <a:cubicBezTo>
                  <a:pt x="987" y="692"/>
                  <a:pt x="912" y="743"/>
                  <a:pt x="847" y="638"/>
                </a:cubicBezTo>
                <a:cubicBezTo>
                  <a:pt x="523" y="89"/>
                  <a:pt x="364" y="254"/>
                  <a:pt x="202" y="269"/>
                </a:cubicBezTo>
                <a:cubicBezTo>
                  <a:pt x="0" y="325"/>
                  <a:pt x="89" y="207"/>
                  <a:pt x="163" y="173"/>
                </a:cubicBezTo>
                <a:cubicBezTo>
                  <a:pt x="222" y="145"/>
                  <a:pt x="366" y="53"/>
                  <a:pt x="481" y="35"/>
                </a:cubicBezTo>
                <a:cubicBezTo>
                  <a:pt x="576" y="12"/>
                  <a:pt x="680" y="0"/>
                  <a:pt x="742" y="110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-149225" y="1800225"/>
            <a:ext cx="1031875" cy="1028700"/>
          </a:xfrm>
          <a:custGeom>
            <a:rect b="b" l="l" r="r" t="t"/>
            <a:pathLst>
              <a:path extrusionOk="0" h="648" w="650">
                <a:moveTo>
                  <a:pt x="468" y="114"/>
                </a:moveTo>
                <a:cubicBezTo>
                  <a:pt x="579" y="274"/>
                  <a:pt x="604" y="372"/>
                  <a:pt x="621" y="453"/>
                </a:cubicBezTo>
                <a:cubicBezTo>
                  <a:pt x="650" y="573"/>
                  <a:pt x="587" y="600"/>
                  <a:pt x="522" y="495"/>
                </a:cubicBezTo>
                <a:cubicBezTo>
                  <a:pt x="330" y="99"/>
                  <a:pt x="171" y="417"/>
                  <a:pt x="105" y="519"/>
                </a:cubicBezTo>
                <a:cubicBezTo>
                  <a:pt x="51" y="648"/>
                  <a:pt x="0" y="525"/>
                  <a:pt x="30" y="450"/>
                </a:cubicBezTo>
                <a:cubicBezTo>
                  <a:pt x="39" y="381"/>
                  <a:pt x="132" y="180"/>
                  <a:pt x="231" y="84"/>
                </a:cubicBezTo>
                <a:cubicBezTo>
                  <a:pt x="321" y="0"/>
                  <a:pt x="406" y="4"/>
                  <a:pt x="468" y="114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027112" y="2611437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2746375" y="20637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1446212" y="180975"/>
            <a:ext cx="1090612" cy="966787"/>
          </a:xfrm>
          <a:custGeom>
            <a:rect b="b" l="l" r="r" t="t"/>
            <a:pathLst>
              <a:path extrusionOk="0" h="609" w="687">
                <a:moveTo>
                  <a:pt x="144" y="45"/>
                </a:moveTo>
                <a:cubicBezTo>
                  <a:pt x="306" y="0"/>
                  <a:pt x="472" y="5"/>
                  <a:pt x="546" y="9"/>
                </a:cubicBezTo>
                <a:cubicBezTo>
                  <a:pt x="654" y="12"/>
                  <a:pt x="687" y="75"/>
                  <a:pt x="582" y="99"/>
                </a:cubicBezTo>
                <a:cubicBezTo>
                  <a:pt x="81" y="144"/>
                  <a:pt x="162" y="423"/>
                  <a:pt x="123" y="462"/>
                </a:cubicBezTo>
                <a:cubicBezTo>
                  <a:pt x="123" y="609"/>
                  <a:pt x="39" y="495"/>
                  <a:pt x="27" y="438"/>
                </a:cubicBezTo>
                <a:cubicBezTo>
                  <a:pt x="18" y="393"/>
                  <a:pt x="0" y="291"/>
                  <a:pt x="12" y="210"/>
                </a:cubicBezTo>
                <a:cubicBezTo>
                  <a:pt x="15" y="141"/>
                  <a:pt x="36" y="66"/>
                  <a:pt x="144" y="45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15"/>
          <p:cNvSpPr/>
          <p:nvPr/>
        </p:nvSpPr>
        <p:spPr>
          <a:xfrm rot="3300000">
            <a:off x="177006" y="-124618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15"/>
          <p:cNvSpPr/>
          <p:nvPr/>
        </p:nvSpPr>
        <p:spPr>
          <a:xfrm flipH="1" rot="-600000">
            <a:off x="1235075" y="2027237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176212" y="1535112"/>
            <a:ext cx="1374775" cy="1262062"/>
          </a:xfrm>
          <a:custGeom>
            <a:rect b="b" l="l" r="r" t="t"/>
            <a:pathLst>
              <a:path extrusionOk="0" h="795" w="866">
                <a:moveTo>
                  <a:pt x="17" y="180"/>
                </a:moveTo>
                <a:cubicBezTo>
                  <a:pt x="49" y="413"/>
                  <a:pt x="206" y="636"/>
                  <a:pt x="284" y="720"/>
                </a:cubicBezTo>
                <a:cubicBezTo>
                  <a:pt x="359" y="795"/>
                  <a:pt x="422" y="771"/>
                  <a:pt x="380" y="687"/>
                </a:cubicBezTo>
                <a:cubicBezTo>
                  <a:pt x="284" y="378"/>
                  <a:pt x="197" y="183"/>
                  <a:pt x="647" y="249"/>
                </a:cubicBezTo>
                <a:cubicBezTo>
                  <a:pt x="866" y="276"/>
                  <a:pt x="791" y="175"/>
                  <a:pt x="716" y="138"/>
                </a:cubicBezTo>
                <a:cubicBezTo>
                  <a:pt x="575" y="63"/>
                  <a:pt x="317" y="6"/>
                  <a:pt x="182" y="0"/>
                </a:cubicBezTo>
                <a:cubicBezTo>
                  <a:pt x="95" y="0"/>
                  <a:pt x="0" y="32"/>
                  <a:pt x="17" y="180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5"/>
          <p:cNvSpPr/>
          <p:nvPr/>
        </p:nvSpPr>
        <p:spPr>
          <a:xfrm flipH="1" rot="-5340000">
            <a:off x="2243137" y="2346325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5"/>
          <p:cNvSpPr/>
          <p:nvPr/>
        </p:nvSpPr>
        <p:spPr>
          <a:xfrm rot="2400000">
            <a:off x="-374650" y="2697162"/>
            <a:ext cx="1273175" cy="1120775"/>
          </a:xfrm>
          <a:custGeom>
            <a:rect b="b" l="l" r="r" t="t"/>
            <a:pathLst>
              <a:path extrusionOk="0" h="743" w="987">
                <a:moveTo>
                  <a:pt x="742" y="110"/>
                </a:moveTo>
                <a:cubicBezTo>
                  <a:pt x="853" y="270"/>
                  <a:pt x="941" y="491"/>
                  <a:pt x="958" y="572"/>
                </a:cubicBezTo>
                <a:cubicBezTo>
                  <a:pt x="987" y="692"/>
                  <a:pt x="912" y="743"/>
                  <a:pt x="847" y="638"/>
                </a:cubicBezTo>
                <a:cubicBezTo>
                  <a:pt x="523" y="89"/>
                  <a:pt x="364" y="254"/>
                  <a:pt x="202" y="269"/>
                </a:cubicBezTo>
                <a:cubicBezTo>
                  <a:pt x="0" y="325"/>
                  <a:pt x="89" y="207"/>
                  <a:pt x="163" y="173"/>
                </a:cubicBezTo>
                <a:cubicBezTo>
                  <a:pt x="222" y="145"/>
                  <a:pt x="366" y="53"/>
                  <a:pt x="481" y="35"/>
                </a:cubicBezTo>
                <a:cubicBezTo>
                  <a:pt x="576" y="12"/>
                  <a:pt x="680" y="0"/>
                  <a:pt x="742" y="110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15"/>
          <p:cNvSpPr/>
          <p:nvPr/>
        </p:nvSpPr>
        <p:spPr>
          <a:xfrm rot="6240000">
            <a:off x="1939131" y="1526381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5"/>
          <p:cNvSpPr/>
          <p:nvPr/>
        </p:nvSpPr>
        <p:spPr>
          <a:xfrm flipH="1" rot="8520000">
            <a:off x="1355725" y="157162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15"/>
          <p:cNvSpPr/>
          <p:nvPr/>
        </p:nvSpPr>
        <p:spPr>
          <a:xfrm flipH="1" rot="600000">
            <a:off x="-149225" y="401637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5129212" y="1404937"/>
            <a:ext cx="1090612" cy="966787"/>
          </a:xfrm>
          <a:custGeom>
            <a:rect b="b" l="l" r="r" t="t"/>
            <a:pathLst>
              <a:path extrusionOk="0" h="609" w="687">
                <a:moveTo>
                  <a:pt x="144" y="45"/>
                </a:moveTo>
                <a:cubicBezTo>
                  <a:pt x="306" y="0"/>
                  <a:pt x="472" y="5"/>
                  <a:pt x="546" y="9"/>
                </a:cubicBezTo>
                <a:cubicBezTo>
                  <a:pt x="654" y="12"/>
                  <a:pt x="687" y="75"/>
                  <a:pt x="582" y="99"/>
                </a:cubicBezTo>
                <a:cubicBezTo>
                  <a:pt x="81" y="144"/>
                  <a:pt x="162" y="423"/>
                  <a:pt x="123" y="462"/>
                </a:cubicBezTo>
                <a:cubicBezTo>
                  <a:pt x="123" y="609"/>
                  <a:pt x="39" y="495"/>
                  <a:pt x="27" y="438"/>
                </a:cubicBezTo>
                <a:cubicBezTo>
                  <a:pt x="18" y="393"/>
                  <a:pt x="0" y="291"/>
                  <a:pt x="12" y="210"/>
                </a:cubicBezTo>
                <a:cubicBezTo>
                  <a:pt x="15" y="141"/>
                  <a:pt x="36" y="66"/>
                  <a:pt x="144" y="45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3360737" y="763587"/>
            <a:ext cx="1566862" cy="1179512"/>
          </a:xfrm>
          <a:custGeom>
            <a:rect b="b" l="l" r="r" t="t"/>
            <a:pathLst>
              <a:path extrusionOk="0" h="743" w="987">
                <a:moveTo>
                  <a:pt x="742" y="110"/>
                </a:moveTo>
                <a:cubicBezTo>
                  <a:pt x="853" y="270"/>
                  <a:pt x="941" y="491"/>
                  <a:pt x="958" y="572"/>
                </a:cubicBezTo>
                <a:cubicBezTo>
                  <a:pt x="987" y="692"/>
                  <a:pt x="912" y="743"/>
                  <a:pt x="847" y="638"/>
                </a:cubicBezTo>
                <a:cubicBezTo>
                  <a:pt x="523" y="89"/>
                  <a:pt x="364" y="254"/>
                  <a:pt x="202" y="269"/>
                </a:cubicBezTo>
                <a:cubicBezTo>
                  <a:pt x="0" y="325"/>
                  <a:pt x="89" y="207"/>
                  <a:pt x="163" y="173"/>
                </a:cubicBezTo>
                <a:cubicBezTo>
                  <a:pt x="222" y="145"/>
                  <a:pt x="366" y="53"/>
                  <a:pt x="481" y="35"/>
                </a:cubicBezTo>
                <a:cubicBezTo>
                  <a:pt x="576" y="12"/>
                  <a:pt x="680" y="0"/>
                  <a:pt x="742" y="110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3176587" y="1800225"/>
            <a:ext cx="1031875" cy="1028700"/>
          </a:xfrm>
          <a:custGeom>
            <a:rect b="b" l="l" r="r" t="t"/>
            <a:pathLst>
              <a:path extrusionOk="0" h="648" w="650">
                <a:moveTo>
                  <a:pt x="468" y="114"/>
                </a:moveTo>
                <a:cubicBezTo>
                  <a:pt x="579" y="274"/>
                  <a:pt x="604" y="372"/>
                  <a:pt x="621" y="453"/>
                </a:cubicBezTo>
                <a:cubicBezTo>
                  <a:pt x="650" y="573"/>
                  <a:pt x="587" y="600"/>
                  <a:pt x="522" y="495"/>
                </a:cubicBezTo>
                <a:cubicBezTo>
                  <a:pt x="330" y="99"/>
                  <a:pt x="171" y="417"/>
                  <a:pt x="105" y="519"/>
                </a:cubicBezTo>
                <a:cubicBezTo>
                  <a:pt x="51" y="648"/>
                  <a:pt x="0" y="525"/>
                  <a:pt x="30" y="450"/>
                </a:cubicBezTo>
                <a:cubicBezTo>
                  <a:pt x="39" y="381"/>
                  <a:pt x="132" y="180"/>
                  <a:pt x="231" y="84"/>
                </a:cubicBezTo>
                <a:cubicBezTo>
                  <a:pt x="321" y="0"/>
                  <a:pt x="406" y="4"/>
                  <a:pt x="468" y="114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4352925" y="2611437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6072187" y="20637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4772025" y="180975"/>
            <a:ext cx="1090612" cy="966787"/>
          </a:xfrm>
          <a:custGeom>
            <a:rect b="b" l="l" r="r" t="t"/>
            <a:pathLst>
              <a:path extrusionOk="0" h="609" w="687">
                <a:moveTo>
                  <a:pt x="144" y="45"/>
                </a:moveTo>
                <a:cubicBezTo>
                  <a:pt x="306" y="0"/>
                  <a:pt x="472" y="5"/>
                  <a:pt x="546" y="9"/>
                </a:cubicBezTo>
                <a:cubicBezTo>
                  <a:pt x="654" y="12"/>
                  <a:pt x="687" y="75"/>
                  <a:pt x="582" y="99"/>
                </a:cubicBezTo>
                <a:cubicBezTo>
                  <a:pt x="81" y="144"/>
                  <a:pt x="162" y="423"/>
                  <a:pt x="123" y="462"/>
                </a:cubicBezTo>
                <a:cubicBezTo>
                  <a:pt x="123" y="609"/>
                  <a:pt x="39" y="495"/>
                  <a:pt x="27" y="438"/>
                </a:cubicBezTo>
                <a:cubicBezTo>
                  <a:pt x="18" y="393"/>
                  <a:pt x="0" y="291"/>
                  <a:pt x="12" y="210"/>
                </a:cubicBezTo>
                <a:cubicBezTo>
                  <a:pt x="15" y="141"/>
                  <a:pt x="36" y="66"/>
                  <a:pt x="144" y="45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15"/>
          <p:cNvSpPr/>
          <p:nvPr/>
        </p:nvSpPr>
        <p:spPr>
          <a:xfrm rot="3300000">
            <a:off x="3064668" y="103981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5"/>
          <p:cNvSpPr/>
          <p:nvPr/>
        </p:nvSpPr>
        <p:spPr>
          <a:xfrm flipH="1" rot="-600000">
            <a:off x="4560887" y="2027237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2911475" y="1725612"/>
            <a:ext cx="1374775" cy="1262062"/>
          </a:xfrm>
          <a:custGeom>
            <a:rect b="b" l="l" r="r" t="t"/>
            <a:pathLst>
              <a:path extrusionOk="0" h="795" w="866">
                <a:moveTo>
                  <a:pt x="17" y="180"/>
                </a:moveTo>
                <a:cubicBezTo>
                  <a:pt x="49" y="413"/>
                  <a:pt x="206" y="636"/>
                  <a:pt x="284" y="720"/>
                </a:cubicBezTo>
                <a:cubicBezTo>
                  <a:pt x="359" y="795"/>
                  <a:pt x="422" y="771"/>
                  <a:pt x="380" y="687"/>
                </a:cubicBezTo>
                <a:cubicBezTo>
                  <a:pt x="284" y="378"/>
                  <a:pt x="197" y="183"/>
                  <a:pt x="647" y="249"/>
                </a:cubicBezTo>
                <a:cubicBezTo>
                  <a:pt x="866" y="276"/>
                  <a:pt x="791" y="175"/>
                  <a:pt x="716" y="138"/>
                </a:cubicBezTo>
                <a:cubicBezTo>
                  <a:pt x="575" y="63"/>
                  <a:pt x="317" y="6"/>
                  <a:pt x="182" y="0"/>
                </a:cubicBezTo>
                <a:cubicBezTo>
                  <a:pt x="95" y="0"/>
                  <a:pt x="0" y="32"/>
                  <a:pt x="17" y="180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15"/>
          <p:cNvSpPr/>
          <p:nvPr/>
        </p:nvSpPr>
        <p:spPr>
          <a:xfrm flipH="1" rot="-5340000">
            <a:off x="5568950" y="2346325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5"/>
          <p:cNvSpPr/>
          <p:nvPr/>
        </p:nvSpPr>
        <p:spPr>
          <a:xfrm rot="2400000">
            <a:off x="2951162" y="2697162"/>
            <a:ext cx="1273175" cy="1120775"/>
          </a:xfrm>
          <a:custGeom>
            <a:rect b="b" l="l" r="r" t="t"/>
            <a:pathLst>
              <a:path extrusionOk="0" h="743" w="987">
                <a:moveTo>
                  <a:pt x="742" y="110"/>
                </a:moveTo>
                <a:cubicBezTo>
                  <a:pt x="853" y="270"/>
                  <a:pt x="941" y="491"/>
                  <a:pt x="958" y="572"/>
                </a:cubicBezTo>
                <a:cubicBezTo>
                  <a:pt x="987" y="692"/>
                  <a:pt x="912" y="743"/>
                  <a:pt x="847" y="638"/>
                </a:cubicBezTo>
                <a:cubicBezTo>
                  <a:pt x="523" y="89"/>
                  <a:pt x="364" y="254"/>
                  <a:pt x="202" y="269"/>
                </a:cubicBezTo>
                <a:cubicBezTo>
                  <a:pt x="0" y="325"/>
                  <a:pt x="89" y="207"/>
                  <a:pt x="163" y="173"/>
                </a:cubicBezTo>
                <a:cubicBezTo>
                  <a:pt x="222" y="145"/>
                  <a:pt x="366" y="53"/>
                  <a:pt x="481" y="35"/>
                </a:cubicBezTo>
                <a:cubicBezTo>
                  <a:pt x="576" y="12"/>
                  <a:pt x="680" y="0"/>
                  <a:pt x="742" y="110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15"/>
          <p:cNvSpPr/>
          <p:nvPr/>
        </p:nvSpPr>
        <p:spPr>
          <a:xfrm rot="6240000">
            <a:off x="5264943" y="1526381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15"/>
          <p:cNvSpPr/>
          <p:nvPr/>
        </p:nvSpPr>
        <p:spPr>
          <a:xfrm flipH="1" rot="8520000">
            <a:off x="4681537" y="157162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p15"/>
          <p:cNvSpPr/>
          <p:nvPr/>
        </p:nvSpPr>
        <p:spPr>
          <a:xfrm flipH="1" rot="600000">
            <a:off x="2814637" y="401637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15"/>
          <p:cNvSpPr/>
          <p:nvPr/>
        </p:nvSpPr>
        <p:spPr>
          <a:xfrm flipH="1">
            <a:off x="7939087" y="1400175"/>
            <a:ext cx="1090612" cy="966787"/>
          </a:xfrm>
          <a:custGeom>
            <a:rect b="b" l="l" r="r" t="t"/>
            <a:pathLst>
              <a:path extrusionOk="0" h="609" w="687">
                <a:moveTo>
                  <a:pt x="144" y="45"/>
                </a:moveTo>
                <a:cubicBezTo>
                  <a:pt x="306" y="0"/>
                  <a:pt x="472" y="5"/>
                  <a:pt x="546" y="9"/>
                </a:cubicBezTo>
                <a:cubicBezTo>
                  <a:pt x="654" y="12"/>
                  <a:pt x="687" y="75"/>
                  <a:pt x="582" y="99"/>
                </a:cubicBezTo>
                <a:cubicBezTo>
                  <a:pt x="81" y="144"/>
                  <a:pt x="162" y="423"/>
                  <a:pt x="123" y="462"/>
                </a:cubicBezTo>
                <a:cubicBezTo>
                  <a:pt x="123" y="609"/>
                  <a:pt x="39" y="495"/>
                  <a:pt x="27" y="438"/>
                </a:cubicBezTo>
                <a:cubicBezTo>
                  <a:pt x="18" y="393"/>
                  <a:pt x="0" y="291"/>
                  <a:pt x="12" y="210"/>
                </a:cubicBezTo>
                <a:cubicBezTo>
                  <a:pt x="15" y="141"/>
                  <a:pt x="36" y="66"/>
                  <a:pt x="144" y="45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6688137" y="777875"/>
            <a:ext cx="1566862" cy="1179512"/>
          </a:xfrm>
          <a:custGeom>
            <a:rect b="b" l="l" r="r" t="t"/>
            <a:pathLst>
              <a:path extrusionOk="0" h="743" w="987">
                <a:moveTo>
                  <a:pt x="742" y="110"/>
                </a:moveTo>
                <a:cubicBezTo>
                  <a:pt x="853" y="270"/>
                  <a:pt x="941" y="491"/>
                  <a:pt x="958" y="572"/>
                </a:cubicBezTo>
                <a:cubicBezTo>
                  <a:pt x="987" y="692"/>
                  <a:pt x="912" y="743"/>
                  <a:pt x="847" y="638"/>
                </a:cubicBezTo>
                <a:cubicBezTo>
                  <a:pt x="523" y="89"/>
                  <a:pt x="364" y="254"/>
                  <a:pt x="202" y="269"/>
                </a:cubicBezTo>
                <a:cubicBezTo>
                  <a:pt x="0" y="325"/>
                  <a:pt x="89" y="207"/>
                  <a:pt x="163" y="173"/>
                </a:cubicBezTo>
                <a:cubicBezTo>
                  <a:pt x="222" y="145"/>
                  <a:pt x="366" y="53"/>
                  <a:pt x="481" y="35"/>
                </a:cubicBezTo>
                <a:cubicBezTo>
                  <a:pt x="576" y="12"/>
                  <a:pt x="680" y="0"/>
                  <a:pt x="742" y="110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6503987" y="1814512"/>
            <a:ext cx="1031875" cy="1028700"/>
          </a:xfrm>
          <a:custGeom>
            <a:rect b="b" l="l" r="r" t="t"/>
            <a:pathLst>
              <a:path extrusionOk="0" h="648" w="650">
                <a:moveTo>
                  <a:pt x="468" y="114"/>
                </a:moveTo>
                <a:cubicBezTo>
                  <a:pt x="579" y="274"/>
                  <a:pt x="604" y="372"/>
                  <a:pt x="621" y="453"/>
                </a:cubicBezTo>
                <a:cubicBezTo>
                  <a:pt x="650" y="573"/>
                  <a:pt x="587" y="600"/>
                  <a:pt x="522" y="495"/>
                </a:cubicBezTo>
                <a:cubicBezTo>
                  <a:pt x="330" y="99"/>
                  <a:pt x="171" y="417"/>
                  <a:pt x="105" y="519"/>
                </a:cubicBezTo>
                <a:cubicBezTo>
                  <a:pt x="51" y="648"/>
                  <a:pt x="0" y="525"/>
                  <a:pt x="30" y="450"/>
                </a:cubicBezTo>
                <a:cubicBezTo>
                  <a:pt x="39" y="381"/>
                  <a:pt x="132" y="180"/>
                  <a:pt x="231" y="84"/>
                </a:cubicBezTo>
                <a:cubicBezTo>
                  <a:pt x="321" y="0"/>
                  <a:pt x="406" y="4"/>
                  <a:pt x="468" y="114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7966075" y="2530475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7546975" y="61912"/>
            <a:ext cx="1090612" cy="966787"/>
          </a:xfrm>
          <a:custGeom>
            <a:rect b="b" l="l" r="r" t="t"/>
            <a:pathLst>
              <a:path extrusionOk="0" h="609" w="687">
                <a:moveTo>
                  <a:pt x="144" y="45"/>
                </a:moveTo>
                <a:cubicBezTo>
                  <a:pt x="306" y="0"/>
                  <a:pt x="472" y="5"/>
                  <a:pt x="546" y="9"/>
                </a:cubicBezTo>
                <a:cubicBezTo>
                  <a:pt x="654" y="12"/>
                  <a:pt x="687" y="75"/>
                  <a:pt x="582" y="99"/>
                </a:cubicBezTo>
                <a:cubicBezTo>
                  <a:pt x="81" y="144"/>
                  <a:pt x="162" y="423"/>
                  <a:pt x="123" y="462"/>
                </a:cubicBezTo>
                <a:cubicBezTo>
                  <a:pt x="123" y="609"/>
                  <a:pt x="39" y="495"/>
                  <a:pt x="27" y="438"/>
                </a:cubicBezTo>
                <a:cubicBezTo>
                  <a:pt x="18" y="393"/>
                  <a:pt x="0" y="291"/>
                  <a:pt x="12" y="210"/>
                </a:cubicBezTo>
                <a:cubicBezTo>
                  <a:pt x="15" y="141"/>
                  <a:pt x="36" y="66"/>
                  <a:pt x="144" y="45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15"/>
          <p:cNvSpPr/>
          <p:nvPr/>
        </p:nvSpPr>
        <p:spPr>
          <a:xfrm rot="3300000">
            <a:off x="6449218" y="-53181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15"/>
          <p:cNvSpPr/>
          <p:nvPr/>
        </p:nvSpPr>
        <p:spPr>
          <a:xfrm flipH="1" rot="-600000">
            <a:off x="7888287" y="2041525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6753225" y="1530350"/>
            <a:ext cx="1374775" cy="1262062"/>
          </a:xfrm>
          <a:custGeom>
            <a:rect b="b" l="l" r="r" t="t"/>
            <a:pathLst>
              <a:path extrusionOk="0" h="795" w="866">
                <a:moveTo>
                  <a:pt x="17" y="180"/>
                </a:moveTo>
                <a:cubicBezTo>
                  <a:pt x="49" y="413"/>
                  <a:pt x="206" y="636"/>
                  <a:pt x="284" y="720"/>
                </a:cubicBezTo>
                <a:cubicBezTo>
                  <a:pt x="359" y="795"/>
                  <a:pt x="422" y="771"/>
                  <a:pt x="380" y="687"/>
                </a:cubicBezTo>
                <a:cubicBezTo>
                  <a:pt x="284" y="378"/>
                  <a:pt x="197" y="183"/>
                  <a:pt x="647" y="249"/>
                </a:cubicBezTo>
                <a:cubicBezTo>
                  <a:pt x="866" y="276"/>
                  <a:pt x="791" y="175"/>
                  <a:pt x="716" y="138"/>
                </a:cubicBezTo>
                <a:cubicBezTo>
                  <a:pt x="575" y="63"/>
                  <a:pt x="317" y="6"/>
                  <a:pt x="182" y="0"/>
                </a:cubicBezTo>
                <a:cubicBezTo>
                  <a:pt x="95" y="0"/>
                  <a:pt x="0" y="32"/>
                  <a:pt x="17" y="180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15"/>
          <p:cNvSpPr/>
          <p:nvPr/>
        </p:nvSpPr>
        <p:spPr>
          <a:xfrm flipH="1" rot="-5340000">
            <a:off x="8093075" y="5122862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15"/>
          <p:cNvSpPr/>
          <p:nvPr/>
        </p:nvSpPr>
        <p:spPr>
          <a:xfrm rot="2400000">
            <a:off x="6488112" y="2578100"/>
            <a:ext cx="1273175" cy="1120775"/>
          </a:xfrm>
          <a:custGeom>
            <a:rect b="b" l="l" r="r" t="t"/>
            <a:pathLst>
              <a:path extrusionOk="0" h="743" w="987">
                <a:moveTo>
                  <a:pt x="742" y="110"/>
                </a:moveTo>
                <a:cubicBezTo>
                  <a:pt x="853" y="270"/>
                  <a:pt x="941" y="491"/>
                  <a:pt x="958" y="572"/>
                </a:cubicBezTo>
                <a:cubicBezTo>
                  <a:pt x="987" y="692"/>
                  <a:pt x="912" y="743"/>
                  <a:pt x="847" y="638"/>
                </a:cubicBezTo>
                <a:cubicBezTo>
                  <a:pt x="523" y="89"/>
                  <a:pt x="364" y="254"/>
                  <a:pt x="202" y="269"/>
                </a:cubicBezTo>
                <a:cubicBezTo>
                  <a:pt x="0" y="325"/>
                  <a:pt x="89" y="207"/>
                  <a:pt x="163" y="173"/>
                </a:cubicBezTo>
                <a:cubicBezTo>
                  <a:pt x="222" y="145"/>
                  <a:pt x="366" y="53"/>
                  <a:pt x="481" y="35"/>
                </a:cubicBezTo>
                <a:cubicBezTo>
                  <a:pt x="576" y="12"/>
                  <a:pt x="680" y="0"/>
                  <a:pt x="742" y="110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15"/>
          <p:cNvSpPr/>
          <p:nvPr/>
        </p:nvSpPr>
        <p:spPr>
          <a:xfrm rot="6240000">
            <a:off x="7658893" y="1254918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15"/>
          <p:cNvSpPr/>
          <p:nvPr/>
        </p:nvSpPr>
        <p:spPr>
          <a:xfrm flipH="1" rot="10260000">
            <a:off x="8013700" y="38100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15"/>
          <p:cNvSpPr/>
          <p:nvPr/>
        </p:nvSpPr>
        <p:spPr>
          <a:xfrm flipH="1" rot="600000">
            <a:off x="5951537" y="758825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15"/>
          <p:cNvSpPr/>
          <p:nvPr/>
        </p:nvSpPr>
        <p:spPr>
          <a:xfrm rot="6480000">
            <a:off x="7974012" y="4714875"/>
            <a:ext cx="1090612" cy="966787"/>
          </a:xfrm>
          <a:custGeom>
            <a:rect b="b" l="l" r="r" t="t"/>
            <a:pathLst>
              <a:path extrusionOk="0" h="609" w="687">
                <a:moveTo>
                  <a:pt x="144" y="45"/>
                </a:moveTo>
                <a:cubicBezTo>
                  <a:pt x="306" y="0"/>
                  <a:pt x="472" y="5"/>
                  <a:pt x="546" y="9"/>
                </a:cubicBezTo>
                <a:cubicBezTo>
                  <a:pt x="654" y="12"/>
                  <a:pt x="687" y="75"/>
                  <a:pt x="582" y="99"/>
                </a:cubicBezTo>
                <a:cubicBezTo>
                  <a:pt x="81" y="144"/>
                  <a:pt x="162" y="423"/>
                  <a:pt x="123" y="462"/>
                </a:cubicBezTo>
                <a:cubicBezTo>
                  <a:pt x="123" y="609"/>
                  <a:pt x="39" y="495"/>
                  <a:pt x="27" y="438"/>
                </a:cubicBezTo>
                <a:cubicBezTo>
                  <a:pt x="18" y="393"/>
                  <a:pt x="0" y="291"/>
                  <a:pt x="12" y="210"/>
                </a:cubicBezTo>
                <a:cubicBezTo>
                  <a:pt x="15" y="141"/>
                  <a:pt x="36" y="66"/>
                  <a:pt x="144" y="45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6688137" y="4130675"/>
            <a:ext cx="1566862" cy="1179512"/>
          </a:xfrm>
          <a:custGeom>
            <a:rect b="b" l="l" r="r" t="t"/>
            <a:pathLst>
              <a:path extrusionOk="0" h="743" w="987">
                <a:moveTo>
                  <a:pt x="742" y="110"/>
                </a:moveTo>
                <a:cubicBezTo>
                  <a:pt x="853" y="270"/>
                  <a:pt x="941" y="491"/>
                  <a:pt x="958" y="572"/>
                </a:cubicBezTo>
                <a:cubicBezTo>
                  <a:pt x="987" y="692"/>
                  <a:pt x="912" y="743"/>
                  <a:pt x="847" y="638"/>
                </a:cubicBezTo>
                <a:cubicBezTo>
                  <a:pt x="523" y="89"/>
                  <a:pt x="364" y="254"/>
                  <a:pt x="202" y="269"/>
                </a:cubicBezTo>
                <a:cubicBezTo>
                  <a:pt x="0" y="325"/>
                  <a:pt x="89" y="207"/>
                  <a:pt x="163" y="173"/>
                </a:cubicBezTo>
                <a:cubicBezTo>
                  <a:pt x="222" y="145"/>
                  <a:pt x="366" y="53"/>
                  <a:pt x="481" y="35"/>
                </a:cubicBezTo>
                <a:cubicBezTo>
                  <a:pt x="576" y="12"/>
                  <a:pt x="680" y="0"/>
                  <a:pt x="742" y="110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6503987" y="5167312"/>
            <a:ext cx="1031875" cy="1028700"/>
          </a:xfrm>
          <a:custGeom>
            <a:rect b="b" l="l" r="r" t="t"/>
            <a:pathLst>
              <a:path extrusionOk="0" h="648" w="650">
                <a:moveTo>
                  <a:pt x="468" y="114"/>
                </a:moveTo>
                <a:cubicBezTo>
                  <a:pt x="579" y="274"/>
                  <a:pt x="604" y="372"/>
                  <a:pt x="621" y="453"/>
                </a:cubicBezTo>
                <a:cubicBezTo>
                  <a:pt x="650" y="573"/>
                  <a:pt x="587" y="600"/>
                  <a:pt x="522" y="495"/>
                </a:cubicBezTo>
                <a:cubicBezTo>
                  <a:pt x="330" y="99"/>
                  <a:pt x="171" y="417"/>
                  <a:pt x="105" y="519"/>
                </a:cubicBezTo>
                <a:cubicBezTo>
                  <a:pt x="51" y="648"/>
                  <a:pt x="0" y="525"/>
                  <a:pt x="30" y="450"/>
                </a:cubicBezTo>
                <a:cubicBezTo>
                  <a:pt x="39" y="381"/>
                  <a:pt x="132" y="180"/>
                  <a:pt x="231" y="84"/>
                </a:cubicBezTo>
                <a:cubicBezTo>
                  <a:pt x="321" y="0"/>
                  <a:pt x="406" y="4"/>
                  <a:pt x="468" y="114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Google Shape;181;p15"/>
          <p:cNvSpPr/>
          <p:nvPr/>
        </p:nvSpPr>
        <p:spPr>
          <a:xfrm rot="5820000">
            <a:off x="7889081" y="5755481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7585075" y="3262312"/>
            <a:ext cx="1090612" cy="966787"/>
          </a:xfrm>
          <a:custGeom>
            <a:rect b="b" l="l" r="r" t="t"/>
            <a:pathLst>
              <a:path extrusionOk="0" h="609" w="687">
                <a:moveTo>
                  <a:pt x="144" y="45"/>
                </a:moveTo>
                <a:cubicBezTo>
                  <a:pt x="306" y="0"/>
                  <a:pt x="472" y="5"/>
                  <a:pt x="546" y="9"/>
                </a:cubicBezTo>
                <a:cubicBezTo>
                  <a:pt x="654" y="12"/>
                  <a:pt x="687" y="75"/>
                  <a:pt x="582" y="99"/>
                </a:cubicBezTo>
                <a:cubicBezTo>
                  <a:pt x="81" y="144"/>
                  <a:pt x="162" y="423"/>
                  <a:pt x="123" y="462"/>
                </a:cubicBezTo>
                <a:cubicBezTo>
                  <a:pt x="123" y="609"/>
                  <a:pt x="39" y="495"/>
                  <a:pt x="27" y="438"/>
                </a:cubicBezTo>
                <a:cubicBezTo>
                  <a:pt x="18" y="393"/>
                  <a:pt x="0" y="291"/>
                  <a:pt x="12" y="210"/>
                </a:cubicBezTo>
                <a:cubicBezTo>
                  <a:pt x="15" y="141"/>
                  <a:pt x="36" y="66"/>
                  <a:pt x="144" y="45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15"/>
          <p:cNvSpPr/>
          <p:nvPr/>
        </p:nvSpPr>
        <p:spPr>
          <a:xfrm rot="3300000">
            <a:off x="6392068" y="3223418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15"/>
          <p:cNvSpPr/>
          <p:nvPr/>
        </p:nvSpPr>
        <p:spPr>
          <a:xfrm flipH="1" rot="-600000">
            <a:off x="7697787" y="5872162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6238875" y="5092700"/>
            <a:ext cx="1374775" cy="1262062"/>
          </a:xfrm>
          <a:custGeom>
            <a:rect b="b" l="l" r="r" t="t"/>
            <a:pathLst>
              <a:path extrusionOk="0" h="795" w="866">
                <a:moveTo>
                  <a:pt x="17" y="180"/>
                </a:moveTo>
                <a:cubicBezTo>
                  <a:pt x="49" y="413"/>
                  <a:pt x="206" y="636"/>
                  <a:pt x="284" y="720"/>
                </a:cubicBezTo>
                <a:cubicBezTo>
                  <a:pt x="359" y="795"/>
                  <a:pt x="422" y="771"/>
                  <a:pt x="380" y="687"/>
                </a:cubicBezTo>
                <a:cubicBezTo>
                  <a:pt x="284" y="378"/>
                  <a:pt x="197" y="183"/>
                  <a:pt x="647" y="249"/>
                </a:cubicBezTo>
                <a:cubicBezTo>
                  <a:pt x="866" y="276"/>
                  <a:pt x="791" y="175"/>
                  <a:pt x="716" y="138"/>
                </a:cubicBezTo>
                <a:cubicBezTo>
                  <a:pt x="575" y="63"/>
                  <a:pt x="317" y="6"/>
                  <a:pt x="182" y="0"/>
                </a:cubicBezTo>
                <a:cubicBezTo>
                  <a:pt x="95" y="0"/>
                  <a:pt x="0" y="32"/>
                  <a:pt x="17" y="180"/>
                </a:cubicBezTo>
                <a:close/>
              </a:path>
            </a:pathLst>
          </a:cu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p15"/>
          <p:cNvSpPr/>
          <p:nvPr/>
        </p:nvSpPr>
        <p:spPr>
          <a:xfrm rot="6780000">
            <a:off x="6488112" y="5797550"/>
            <a:ext cx="1273175" cy="1120775"/>
          </a:xfrm>
          <a:custGeom>
            <a:rect b="b" l="l" r="r" t="t"/>
            <a:pathLst>
              <a:path extrusionOk="0" h="743" w="987">
                <a:moveTo>
                  <a:pt x="742" y="110"/>
                </a:moveTo>
                <a:cubicBezTo>
                  <a:pt x="853" y="270"/>
                  <a:pt x="941" y="491"/>
                  <a:pt x="958" y="572"/>
                </a:cubicBezTo>
                <a:cubicBezTo>
                  <a:pt x="987" y="692"/>
                  <a:pt x="912" y="743"/>
                  <a:pt x="847" y="638"/>
                </a:cubicBezTo>
                <a:cubicBezTo>
                  <a:pt x="523" y="89"/>
                  <a:pt x="364" y="254"/>
                  <a:pt x="202" y="269"/>
                </a:cubicBezTo>
                <a:cubicBezTo>
                  <a:pt x="0" y="325"/>
                  <a:pt x="89" y="207"/>
                  <a:pt x="163" y="173"/>
                </a:cubicBezTo>
                <a:cubicBezTo>
                  <a:pt x="222" y="145"/>
                  <a:pt x="366" y="53"/>
                  <a:pt x="481" y="35"/>
                </a:cubicBezTo>
                <a:cubicBezTo>
                  <a:pt x="576" y="12"/>
                  <a:pt x="680" y="0"/>
                  <a:pt x="742" y="110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15"/>
          <p:cNvSpPr/>
          <p:nvPr/>
        </p:nvSpPr>
        <p:spPr>
          <a:xfrm rot="6240000">
            <a:off x="7163593" y="4112418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188;p15"/>
          <p:cNvSpPr/>
          <p:nvPr/>
        </p:nvSpPr>
        <p:spPr>
          <a:xfrm flipH="1" rot="5160000">
            <a:off x="8003381" y="3372643"/>
            <a:ext cx="1016000" cy="1265237"/>
          </a:xfrm>
          <a:custGeom>
            <a:rect b="b" l="l" r="r" t="t"/>
            <a:pathLst>
              <a:path extrusionOk="0" h="797" w="640">
                <a:moveTo>
                  <a:pt x="600" y="216"/>
                </a:moveTo>
                <a:cubicBezTo>
                  <a:pt x="640" y="379"/>
                  <a:pt x="604" y="584"/>
                  <a:pt x="598" y="658"/>
                </a:cubicBezTo>
                <a:cubicBezTo>
                  <a:pt x="592" y="766"/>
                  <a:pt x="528" y="797"/>
                  <a:pt x="507" y="691"/>
                </a:cubicBezTo>
                <a:cubicBezTo>
                  <a:pt x="495" y="276"/>
                  <a:pt x="255" y="360"/>
                  <a:pt x="147" y="354"/>
                </a:cubicBezTo>
                <a:cubicBezTo>
                  <a:pt x="0" y="350"/>
                  <a:pt x="18" y="294"/>
                  <a:pt x="84" y="249"/>
                </a:cubicBezTo>
                <a:cubicBezTo>
                  <a:pt x="147" y="204"/>
                  <a:pt x="339" y="108"/>
                  <a:pt x="423" y="96"/>
                </a:cubicBezTo>
                <a:cubicBezTo>
                  <a:pt x="477" y="81"/>
                  <a:pt x="585" y="0"/>
                  <a:pt x="600" y="216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15"/>
          <p:cNvSpPr/>
          <p:nvPr/>
        </p:nvSpPr>
        <p:spPr>
          <a:xfrm flipH="1" rot="600000">
            <a:off x="6199187" y="3863975"/>
            <a:ext cx="849312" cy="1023937"/>
          </a:xfrm>
          <a:custGeom>
            <a:rect b="b" l="l" r="r" t="t"/>
            <a:pathLst>
              <a:path extrusionOk="0" h="645" w="535">
                <a:moveTo>
                  <a:pt x="462" y="423"/>
                </a:moveTo>
                <a:cubicBezTo>
                  <a:pt x="345" y="546"/>
                  <a:pt x="198" y="582"/>
                  <a:pt x="144" y="612"/>
                </a:cubicBezTo>
                <a:cubicBezTo>
                  <a:pt x="60" y="645"/>
                  <a:pt x="0" y="630"/>
                  <a:pt x="87" y="558"/>
                </a:cubicBezTo>
                <a:cubicBezTo>
                  <a:pt x="261" y="438"/>
                  <a:pt x="378" y="387"/>
                  <a:pt x="162" y="117"/>
                </a:cubicBezTo>
                <a:cubicBezTo>
                  <a:pt x="74" y="0"/>
                  <a:pt x="166" y="1"/>
                  <a:pt x="210" y="39"/>
                </a:cubicBezTo>
                <a:cubicBezTo>
                  <a:pt x="245" y="70"/>
                  <a:pt x="401" y="171"/>
                  <a:pt x="441" y="243"/>
                </a:cubicBezTo>
                <a:cubicBezTo>
                  <a:pt x="480" y="300"/>
                  <a:pt x="535" y="341"/>
                  <a:pt x="462" y="423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15"/>
          <p:cNvSpPr txBox="1"/>
          <p:nvPr>
            <p:ph type="title"/>
          </p:nvPr>
        </p:nvSpPr>
        <p:spPr>
          <a:xfrm>
            <a:off x="250825" y="0"/>
            <a:ext cx="8497887" cy="981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457200" y="1268412"/>
            <a:ext cx="8291512" cy="486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250"/>
              <a:buFont typeface="Noto Sans Symbols"/>
              <a:buChar char="🞐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🞐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1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3" name="Google Shape;193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4" name="Google Shape;194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/>
        </p:nvSpPr>
        <p:spPr>
          <a:xfrm>
            <a:off x="971550" y="428625"/>
            <a:ext cx="76501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erdana"/>
              <a:buNone/>
            </a:pPr>
            <a:r>
              <a:rPr b="0" i="0" lang="en-US" sz="30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40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Lógica de Proposiciones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250825" y="0"/>
            <a:ext cx="8497887" cy="981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26"/>
          <p:cNvSpPr txBox="1"/>
          <p:nvPr>
            <p:ph idx="1" type="body"/>
          </p:nvPr>
        </p:nvSpPr>
        <p:spPr>
          <a:xfrm>
            <a:off x="428625" y="1214437"/>
            <a:ext cx="8291512" cy="486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Obs. 1  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Para que una conjunción tenga sentido debe cumplirse con las siguientes requisitos.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Que se puedan separar las proposiciones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Que se puedan conmutar las proposiciones, no importa su orden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Que tenga el mismo contexto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     Ejemplo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No son proposiciones conjuntivas (no se suman entre ellas)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Juan y María son paisanos (no se pueden separar)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Paco tomó arsénico y murió ( no se pueden conmutar)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La ex reina de belleza tomo somníferos y murió (no se puede conmutar)</a:t>
            </a:r>
            <a:endParaRPr/>
          </a:p>
          <a:p>
            <a:pPr indent="-257175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Niño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2006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type="title"/>
          </p:nvPr>
        </p:nvSpPr>
        <p:spPr>
          <a:xfrm>
            <a:off x="250825" y="0"/>
            <a:ext cx="8497887" cy="981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2" name="Google Shape;272;p27"/>
          <p:cNvSpPr txBox="1"/>
          <p:nvPr>
            <p:ph idx="1" type="body"/>
          </p:nvPr>
        </p:nvSpPr>
        <p:spPr>
          <a:xfrm>
            <a:off x="457200" y="1268412"/>
            <a:ext cx="8291512" cy="486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 Obs. 2 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En el lenguaje coloquial se emplea como sinónimo de “y” las expresiones sino, además, mas, pero, no obstante, empero, también, a la vez, aun cuando, sin embargo, aunque, a pesar de, etc.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Juan tiene diez años  también Elizabeth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Benito perdió tanto dinero como Víctor.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16 es múltiplo de 3, pero 5 es mayor que 3.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Fernando Belaunde fue un político pero honesto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 la vez sale el sol aun cuando llueve</a:t>
            </a:r>
            <a:endParaRPr/>
          </a:p>
          <a:p>
            <a:pPr indent="-257175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Niño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2006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250825" y="0"/>
            <a:ext cx="8497887" cy="981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457200" y="1268412"/>
            <a:ext cx="8291512" cy="486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    Obs : 3 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En algunos casos la conjunción está sobre entendida; es tácita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     Ejemplo: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   Algunos han sido grandes otros han conseguido la grandeza a otros les ha sido impuesta.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    Obs : 4 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Una Coma puede hacer, también una conjunción.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0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En el anterior coloque las comas en el lugar apropiado.</a:t>
            </a:r>
            <a:endParaRPr b="1" i="0" sz="1800" u="none">
              <a:solidFill>
                <a:srgbClr val="A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Niño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2006</a:t>
            </a:r>
            <a:endParaRPr/>
          </a:p>
        </p:txBody>
      </p:sp>
      <p:graphicFrame>
        <p:nvGraphicFramePr>
          <p:cNvPr id="285" name="Google Shape;285;p29"/>
          <p:cNvGraphicFramePr/>
          <p:nvPr/>
        </p:nvGraphicFramePr>
        <p:xfrm>
          <a:off x="2643187" y="300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{4D92FC82-4724-4320-8BDD-D5978ABE5EB1}</a:tableStyleId>
              </a:tblPr>
              <a:tblGrid>
                <a:gridCol w="1357300"/>
                <a:gridCol w="1355725"/>
                <a:gridCol w="1357300"/>
              </a:tblGrid>
              <a:tr h="4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∧ 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B8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A8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A8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A8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A8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A8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6" name="Google Shape;286;p29"/>
          <p:cNvSpPr txBox="1"/>
          <p:nvPr/>
        </p:nvSpPr>
        <p:spPr>
          <a:xfrm>
            <a:off x="857250" y="571500"/>
            <a:ext cx="7429500" cy="272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María y Juan son novios.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Tengo papel, pero no lápiz.</a:t>
            </a:r>
            <a:b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    Iremos a la playa si no llueve.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80000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A80000"/>
                </a:solidFill>
                <a:latin typeface="Verdana"/>
                <a:ea typeface="Verdana"/>
                <a:cs typeface="Verdana"/>
                <a:sym typeface="Verdana"/>
              </a:rPr>
              <a:t>Tabla de Verdad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A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>
            <p:ph idx="1" type="body"/>
          </p:nvPr>
        </p:nvSpPr>
        <p:spPr>
          <a:xfrm>
            <a:off x="395287" y="1052512"/>
            <a:ext cx="8497887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i="0" lang="en-US" sz="20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3.1 Disyunción Débil (∨)  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</a:pPr>
            <a:r>
              <a:rPr b="1" i="0" lang="en-US" sz="1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Es el OR - O inclusiva vincula dos o mas proposiciones mediante el conectivo “o”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    Ejemplo:</a:t>
            </a:r>
            <a:r>
              <a:rPr b="0" i="0" lang="en-US" sz="18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⮚"/>
            </a:pPr>
            <a:r>
              <a:rPr b="1" i="0" lang="en-US" sz="1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La solución de (x–2) * (y+2) = 0 es    x = 2  </a:t>
            </a:r>
            <a:r>
              <a:rPr b="1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i="0" lang="en-US" sz="1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y = -2”.</a:t>
            </a:r>
            <a:endParaRPr b="0" i="0" sz="1600" u="none">
              <a:solidFill>
                <a:srgbClr val="A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⮚"/>
            </a:pPr>
            <a:r>
              <a:rPr b="1" i="0" lang="en-US" sz="1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Sean    p: “3 divide a 6”     q:  “3 divide a 7”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</a:pPr>
            <a:r>
              <a:rPr b="1" i="0" lang="en-US" sz="1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         p ∨ q :  “ 3 divide a 6 ó a 7”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</a:pPr>
            <a:r>
              <a:rPr b="1" i="0" lang="en-US" sz="16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     Valor de verdad</a:t>
            </a:r>
            <a:r>
              <a:rPr b="0" i="0" lang="en-US" sz="16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:    </a:t>
            </a:r>
            <a:r>
              <a:rPr b="1" i="0" lang="en-US" sz="1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 ∨ q</a:t>
            </a:r>
            <a:r>
              <a:rPr b="0" i="0" lang="en-US" sz="1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es verdadera.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⮚"/>
            </a:pPr>
            <a:r>
              <a:rPr b="1" i="0" lang="en-US" sz="1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Juan arregla su cuarto o Rocío baila.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⮚"/>
            </a:pPr>
            <a:r>
              <a:rPr b="1" i="0" lang="en-US" sz="1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La historia describe o explica</a:t>
            </a:r>
            <a:endParaRPr b="0" i="0" sz="16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</a:pPr>
            <a:r>
              <a:rPr b="1" i="0" lang="en-US" sz="1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  La disyunción es falsa, únicamente,  cuando ambas proposiciones son falsas.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6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rtl="0" algn="l">
              <a:spcBef>
                <a:spcPts val="32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6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0"/>
          <p:cNvSpPr txBox="1"/>
          <p:nvPr>
            <p:ph type="title"/>
          </p:nvPr>
        </p:nvSpPr>
        <p:spPr>
          <a:xfrm>
            <a:off x="395287" y="404812"/>
            <a:ext cx="510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3. LA DISYUNCIÓN    ( </a:t>
            </a:r>
            <a:r>
              <a:rPr b="1" i="0" lang="en-US" sz="2400" u="none">
                <a:solidFill>
                  <a:srgbClr val="A80000"/>
                </a:solidFill>
                <a:latin typeface="Verdana"/>
                <a:ea typeface="Verdana"/>
                <a:cs typeface="Verdana"/>
                <a:sym typeface="Verdana"/>
              </a:rPr>
              <a:t>p ∨ q</a:t>
            </a:r>
            <a:r>
              <a:rPr b="0" i="0" lang="en-US" sz="2400" u="none">
                <a:solidFill>
                  <a:srgbClr val="A80000"/>
                </a:solidFill>
                <a:latin typeface="Verdana"/>
                <a:ea typeface="Verdana"/>
                <a:cs typeface="Verdana"/>
                <a:sym typeface="Verdana"/>
              </a:rPr>
              <a:t> 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Niño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2006</a:t>
            </a:r>
            <a:endParaRPr/>
          </a:p>
        </p:txBody>
      </p:sp>
      <p:sp>
        <p:nvSpPr>
          <p:cNvPr id="298" name="Google Shape;298;p31"/>
          <p:cNvSpPr txBox="1"/>
          <p:nvPr/>
        </p:nvSpPr>
        <p:spPr>
          <a:xfrm>
            <a:off x="323850" y="333375"/>
            <a:ext cx="79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0000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rgbClr val="A80000"/>
                </a:solidFill>
                <a:latin typeface="Verdana"/>
                <a:ea typeface="Verdana"/>
                <a:cs typeface="Verdana"/>
                <a:sym typeface="Verdana"/>
              </a:rPr>
              <a:t>Tabla de verdad</a:t>
            </a:r>
            <a:endParaRPr/>
          </a:p>
        </p:txBody>
      </p:sp>
      <p:graphicFrame>
        <p:nvGraphicFramePr>
          <p:cNvPr id="299" name="Google Shape;299;p31"/>
          <p:cNvGraphicFramePr/>
          <p:nvPr/>
        </p:nvGraphicFramePr>
        <p:xfrm>
          <a:off x="3000375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{4D92FC82-4724-4320-8BDD-D5978ABE5EB1}</a:tableStyleId>
              </a:tblPr>
              <a:tblGrid>
                <a:gridCol w="1357300"/>
                <a:gridCol w="1355725"/>
                <a:gridCol w="1357300"/>
              </a:tblGrid>
              <a:tr h="4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∨ 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5C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A8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A8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A8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A8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A8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A8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A8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idx="4294967295" type="title"/>
          </p:nvPr>
        </p:nvSpPr>
        <p:spPr>
          <a:xfrm>
            <a:off x="646112" y="1000125"/>
            <a:ext cx="8497887" cy="981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2A"/>
              </a:buClr>
              <a:buSzPts val="2400"/>
              <a:buFont typeface="Verdana"/>
              <a:buNone/>
            </a:pPr>
            <a:br>
              <a:rPr b="1" i="0" lang="en-US" sz="2400" u="none" cap="none" strike="noStrike">
                <a:solidFill>
                  <a:srgbClr val="61612A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en-US" sz="2400" u="none" cap="none" strike="noStrike">
                <a:solidFill>
                  <a:srgbClr val="61612A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en-US" sz="2400" u="none" cap="none" strike="noStrike">
                <a:solidFill>
                  <a:srgbClr val="61612A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en-US" sz="2400" u="none" cap="none" strike="noStrike">
                <a:solidFill>
                  <a:srgbClr val="61612A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en-US" sz="2400" u="none" cap="none" strike="noStrike">
                <a:solidFill>
                  <a:srgbClr val="61612A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en-US" sz="2400" u="none" cap="none" strike="noStrike">
                <a:solidFill>
                  <a:srgbClr val="61612A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500062" y="214312"/>
            <a:ext cx="8643937" cy="518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La Lógica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A8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Es una ciencia que estudia métodos o procedimientos que aplican definiciones y leyes o reglas con el propósito de determinar la validez o invalidez de las proposiciones. La lógica matemática es una variedad de la lógica filosófica.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</a:pPr>
            <a:b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 puede decir también, que la Lógica es el estudio de la inferencia: Inferir es extraer la conclusión a partir de sus premisas.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A8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     Ejemplo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   “Si Cipriano quiere a Eloisa entonces le escribirá una carta. No le escribió la carta; por tanto, Cipriano, no quiere a Eloisa”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/>
        </p:nvSpPr>
        <p:spPr>
          <a:xfrm>
            <a:off x="1000125" y="928687"/>
            <a:ext cx="7786687" cy="369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objetivos principales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 la lógica son esencialmente: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AutoNum type="arabicPeriod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Eliminar las ambigüedades propias del lenguaje ordinario.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AutoNum type="arabicPeriod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Dar rigor a aquello que se está estudiando.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 la Lógica existen dos procesos fundamentales: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A8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1. Conceptualización: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consiste en definir los objetos matemáticos que se van a definir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A8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2. Demostración: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consiste en demostrar rigurosamente  aquellas propiedades, proposiciones o teoremas que se estén estudiando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357187" y="428625"/>
            <a:ext cx="30241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Proposiciones</a:t>
            </a:r>
            <a:endParaRPr/>
          </a:p>
        </p:txBody>
      </p:sp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357187" y="1071562"/>
            <a:ext cx="8786812" cy="479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Es una expresión lingüística, libre de ambigüedades ,que tiene la propiedad de ser verdadera o falsa pero nunca ambas simultáneamente.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Por ejemplo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</a:pPr>
            <a:r>
              <a:rPr b="1" i="0" lang="en-US" sz="16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SON  PROPOSICIONES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El 2 es un número primo.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25 es divisible entre 3 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6 + 5 = 10 ”. 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El aula A1-205 está en el 2do piso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El sol es una estrella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Manuel saco 20 en matemática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Los problemas de matemática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   son fácil</a:t>
            </a:r>
            <a:r>
              <a:rPr b="1" i="0" lang="en-US" sz="1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es		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4929187" y="2357437"/>
            <a:ext cx="421481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8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NO  SON  PROPOSICIONES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Pare inmediatamente! 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¿15  y  18  tienen la misma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   cantidad de divisores?.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En realidad, ¿a qué se refiere?.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Lávalo”.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¡ Qué hermosos son tus ojos !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¿lloverá mañana?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Haz esto por favor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idx="1" type="body"/>
          </p:nvPr>
        </p:nvSpPr>
        <p:spPr>
          <a:xfrm>
            <a:off x="539750" y="1125537"/>
            <a:ext cx="8064500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b="0" i="0" lang="en-US" sz="26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8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¿Cuáles de los siguientes enunciados son proposiciones? </a:t>
            </a:r>
            <a:endParaRPr/>
          </a:p>
          <a:p>
            <a:pPr indent="-571500" lvl="0" marL="5715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	(Explica por qué lo son o no lo son)</a:t>
            </a:r>
            <a:endParaRPr/>
          </a:p>
          <a:p>
            <a:pPr indent="-571500" lvl="0" marL="5715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AutoNum type="arabicParenR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“ El trabajo en grupo es lo más fácil que existe”. </a:t>
            </a:r>
            <a:endParaRPr/>
          </a:p>
          <a:p>
            <a:pPr indent="-571500" lvl="0" marL="5715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AutoNum type="arabicParenR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“ 2 es divisor de   15”.</a:t>
            </a:r>
            <a:endParaRPr/>
          </a:p>
          <a:p>
            <a:pPr indent="-571500" lvl="0" marL="5715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AutoNum type="arabicParenR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“ ¿Fuiste a la manifestación del sábado?”.</a:t>
            </a:r>
            <a:endParaRPr/>
          </a:p>
          <a:p>
            <a:pPr indent="-571500" lvl="0" marL="5715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AutoNum type="arabicParenR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“ El aula A1-205 de la Unimet tiene más de 50 mts. cuadrados”.</a:t>
            </a:r>
            <a:endParaRPr/>
          </a:p>
          <a:p>
            <a:pPr indent="-571500" lvl="0" marL="5715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AutoNum type="arabicParenR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“ x + 3    es un entero positivo”.</a:t>
            </a:r>
            <a:endParaRPr/>
          </a:p>
          <a:p>
            <a:pPr indent="-571500" lvl="0" marL="5715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AutoNum type="arabicParenR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“ Tranquilícese”.</a:t>
            </a:r>
            <a:r>
              <a:rPr b="1" i="0" lang="en-US" sz="18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4071937" y="6072187"/>
            <a:ext cx="4965700" cy="646112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Respuestas: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Sólo son proposiciones los enunciados dados en 2 y 4</a:t>
            </a:r>
            <a:endParaRPr/>
          </a:p>
        </p:txBody>
      </p:sp>
      <p:sp>
        <p:nvSpPr>
          <p:cNvPr id="230" name="Google Shape;230;p21"/>
          <p:cNvSpPr txBox="1"/>
          <p:nvPr>
            <p:ph type="title"/>
          </p:nvPr>
        </p:nvSpPr>
        <p:spPr>
          <a:xfrm>
            <a:off x="395287" y="404812"/>
            <a:ext cx="52562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Proposiciones - Ejercicio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/>
        </p:nvSpPr>
        <p:spPr>
          <a:xfrm>
            <a:off x="500062" y="1357312"/>
            <a:ext cx="7286625" cy="3475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Toda proposición se califica como verdadera (V) o falsa  (F).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1" i="0" sz="16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Ejemplos: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La tierra es un satélite                                                 (F)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El conjunto unitario tiene un solo elemento              (V)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9 es cuadrado perfecto                                                (V)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3 es múltiplo de 5                                                          (F)</a:t>
            </a:r>
            <a:endParaRPr/>
          </a:p>
        </p:txBody>
      </p:sp>
      <p:sp>
        <p:nvSpPr>
          <p:cNvPr id="236" name="Google Shape;236;p22"/>
          <p:cNvSpPr txBox="1"/>
          <p:nvPr/>
        </p:nvSpPr>
        <p:spPr>
          <a:xfrm>
            <a:off x="428625" y="571500"/>
            <a:ext cx="30241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Valor de verdad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250825" y="0"/>
            <a:ext cx="8497887" cy="981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Conectivos lógicos u operadores proposicionales:</a:t>
            </a:r>
            <a:endParaRPr/>
          </a:p>
        </p:txBody>
      </p:sp>
      <p:sp>
        <p:nvSpPr>
          <p:cNvPr id="242" name="Google Shape;242;p23"/>
          <p:cNvSpPr txBox="1"/>
          <p:nvPr>
            <p:ph idx="1" type="body"/>
          </p:nvPr>
        </p:nvSpPr>
        <p:spPr>
          <a:xfrm>
            <a:off x="457200" y="1268412"/>
            <a:ext cx="8291512" cy="486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Llamados operaciones lógicas.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   Los mas importantes son: la negación, conjunción, disyunción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 1. Negación ( NOT ) </a:t>
            </a:r>
            <a:r>
              <a:rPr b="1" i="0" lang="en-US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Puede afectar a una sola proposición o a un conjunto de ellas. Puede ser: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1.1 Simple : </a:t>
            </a:r>
            <a:r>
              <a:rPr b="1" i="0" lang="en-US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Usa las palabras como: No, jamás, nunca.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      Ejemplos: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El Rímac NO es llamado “El Hablador” 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    La tierra NO es un planeta del sistema solar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Matemáticamente se escribe así:</a:t>
            </a:r>
            <a:endParaRPr/>
          </a:p>
          <a:p>
            <a:pPr indent="-257175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0" y="5500687"/>
            <a:ext cx="357187" cy="37623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7" name="Google Shape;24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2125" y="5929312"/>
            <a:ext cx="357187" cy="35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idx="1" type="body"/>
          </p:nvPr>
        </p:nvSpPr>
        <p:spPr>
          <a:xfrm>
            <a:off x="395287" y="1143000"/>
            <a:ext cx="8520112" cy="408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i="0" lang="en-US" sz="20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  p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    Nuestro salón está en el 2do piso.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~ p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:    Nuestro salón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está en el 2do piso.</a:t>
            </a:r>
            <a:endParaRPr b="0" i="0" sz="18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~ p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No es cierto que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 nuestro salón esté en el 2do piso.</a:t>
            </a:r>
            <a:endParaRPr b="0" i="0" sz="18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Si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es verdadera entonces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~ p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es falsa. En cambio, si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es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falsa,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~ p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es verdadera.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La tabla de verdad</a:t>
            </a:r>
            <a:endParaRPr/>
          </a:p>
        </p:txBody>
      </p:sp>
      <p:graphicFrame>
        <p:nvGraphicFramePr>
          <p:cNvPr id="253" name="Google Shape;253;p24"/>
          <p:cNvGraphicFramePr/>
          <p:nvPr/>
        </p:nvGraphicFramePr>
        <p:xfrm>
          <a:off x="3571875" y="485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{4D92FC82-4724-4320-8BDD-D5978ABE5EB1}</a:tableStyleId>
              </a:tblPr>
              <a:tblGrid>
                <a:gridCol w="1270000"/>
                <a:gridCol w="1270000"/>
              </a:tblGrid>
              <a:tr h="48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¬p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8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357187" y="1000125"/>
            <a:ext cx="8424862" cy="538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Vincula (coordina) proposiciones referidas a un mismo sujeto o a sujetos diferentes mediante el conectivo y la conjunción de  p y q  es la proposición    “p y q” que se  denota matemáticamente  por  </a:t>
            </a:r>
            <a:r>
              <a:rPr b="1" i="0" lang="en-US" sz="18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“p ∧ q”. </a:t>
            </a:r>
            <a:endParaRPr b="1" i="0" sz="1800" u="none">
              <a:solidFill>
                <a:srgbClr val="A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La conjunción es verdadera, únicamente cuando ambas proposiciones que la componen son  verdaderas.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Juan es médico y deportista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Paco y Ronald son maestros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⮚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Sea  p: “2 divide a 68”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       q:  “2 divide  a  25”.</a:t>
            </a:r>
            <a:endParaRPr b="1" i="0" sz="18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         p ∧ q : “ 2 es divisor de 68 y de 25”.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Valor de verdad:     </a:t>
            </a: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 ∧ q es falsa </a:t>
            </a:r>
            <a:endParaRPr/>
          </a:p>
          <a:p>
            <a:pPr indent="-257175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323850" y="333375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8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2. La Conjunción   ( </a:t>
            </a:r>
            <a:r>
              <a:rPr b="1" i="0" lang="en-US" sz="2800" u="none">
                <a:solidFill>
                  <a:srgbClr val="A80000"/>
                </a:solidFill>
                <a:latin typeface="Verdana"/>
                <a:ea typeface="Verdana"/>
                <a:cs typeface="Verdana"/>
                <a:sym typeface="Verdana"/>
              </a:rPr>
              <a:t>p ∧ q 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ivel">
  <a:themeElements>
    <a:clrScheme name="Ni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Nivel">
  <a:themeElements>
    <a:clrScheme name="Ni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