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D33E-FFB8-174B-A51D-DFB2B07B1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R" dirty="0"/>
              <a:t>Introducción a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DA49D-9C42-9D4E-A11E-E78A831E4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R" dirty="0"/>
              <a:t>Ing. Alejandro Sánchez</a:t>
            </a:r>
          </a:p>
          <a:p>
            <a:endParaRPr lang="en-CR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E0BB17A2-5BA9-C34D-A240-452C80CA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40" y="4838700"/>
            <a:ext cx="3157319" cy="131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_PNG20 | Bantics Cooperativa">
            <a:extLst>
              <a:ext uri="{FF2B5EF4-FFF2-40B4-BE49-F238E27FC236}">
                <a16:creationId xmlns:a16="http://schemas.microsoft.com/office/drawing/2014/main" id="{C7D1D7DA-9A1E-6F4C-9675-59A88D00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38" y="788773"/>
            <a:ext cx="210917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ntinuous localization with Bitbucket integration - POEditor Blog">
            <a:extLst>
              <a:ext uri="{FF2B5EF4-FFF2-40B4-BE49-F238E27FC236}">
                <a16:creationId xmlns:a16="http://schemas.microsoft.com/office/drawing/2014/main" id="{04C3EB68-E6CD-F54A-BE1C-9657EB85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788773"/>
            <a:ext cx="1799443" cy="17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tegración continua con Gitlab">
            <a:extLst>
              <a:ext uri="{FF2B5EF4-FFF2-40B4-BE49-F238E27FC236}">
                <a16:creationId xmlns:a16="http://schemas.microsoft.com/office/drawing/2014/main" id="{EB62BE67-F59F-5840-A127-8B76506B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883" y="1104581"/>
            <a:ext cx="3578680" cy="12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F28DF4-08D5-4BC4-84A1-C0DCA66F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12514-4412-2A40-9D8B-663D0FD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CR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Qué es git?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1B6A7-6B5D-AD4A-8400-7B7E1225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s-ES_tradnl" sz="19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Git</a:t>
            </a:r>
            <a:r>
              <a:rPr lang="es-ES_tradnl" sz="19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, es un software de control de versiones diseñado por </a:t>
            </a:r>
            <a:r>
              <a:rPr lang="es-ES_tradnl" sz="19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Linus</a:t>
            </a:r>
            <a:r>
              <a:rPr lang="es-ES_tradnl" sz="19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 </a:t>
            </a:r>
            <a:r>
              <a:rPr lang="es-ES_tradnl" sz="19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Torvalds</a:t>
            </a:r>
            <a:r>
              <a:rPr lang="es-ES_tradnl" sz="19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. </a:t>
            </a:r>
          </a:p>
          <a:p>
            <a:r>
              <a:rPr lang="es-ES_tradnl" sz="19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Git</a:t>
            </a:r>
            <a:r>
              <a:rPr lang="es-ES_tradnl" sz="19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 fue creado pensando en la eficiencia y la confiabilidad del mantenimiento de versiones de aplicaciones cuando éstas tienen un gran número de archivos de código fuente, es decir </a:t>
            </a:r>
            <a:r>
              <a:rPr lang="es-ES_tradnl" sz="19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Git</a:t>
            </a:r>
            <a:r>
              <a:rPr lang="es-ES_tradnl" sz="19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</a:rPr>
              <a:t> nos proporciona las herramientas para desarrollar un trabajo en equipo de manera inteligente y rápida</a:t>
            </a:r>
            <a:endParaRPr lang="es-ES_tradnl" sz="19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9AE0452-FADF-4CC9-8A9B-B5393D49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924" y="620720"/>
            <a:ext cx="544189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C08AA-49DD-4746-A77F-7132407F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86" y="1921375"/>
            <a:ext cx="4451371" cy="26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0D7B-9A62-2546-BEE3-4DC8A0E9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A6FB-FAE0-5E4E-8144-CEAF882D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2631622"/>
          </a:xfrm>
        </p:spPr>
        <p:txBody>
          <a:bodyPr/>
          <a:lstStyle/>
          <a:p>
            <a:r>
              <a:rPr lang="en-US" dirty="0" err="1">
                <a:effectLst/>
              </a:rPr>
              <a:t>Rapidez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gestión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ramas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debido</a:t>
            </a:r>
            <a:r>
              <a:rPr lang="en-US" dirty="0">
                <a:effectLst/>
              </a:rPr>
              <a:t> a que Git </a:t>
            </a:r>
            <a:r>
              <a:rPr lang="en-US" dirty="0" err="1">
                <a:effectLst/>
              </a:rPr>
              <a:t>nos</a:t>
            </a:r>
            <a:r>
              <a:rPr lang="en-US" dirty="0">
                <a:effectLst/>
              </a:rPr>
              <a:t> dice que un </a:t>
            </a:r>
            <a:r>
              <a:rPr lang="en-US" dirty="0" err="1">
                <a:effectLst/>
              </a:rPr>
              <a:t>cambio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será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fusionado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mucho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más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frecuentemente</a:t>
            </a:r>
            <a:r>
              <a:rPr lang="en-US" dirty="0">
                <a:effectLst/>
              </a:rPr>
              <a:t> de lo que se escribe </a:t>
            </a:r>
            <a:r>
              <a:rPr lang="en-US" dirty="0" err="1">
                <a:effectLst/>
              </a:rPr>
              <a:t>originalmente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Gestión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distribuida</a:t>
            </a:r>
            <a:r>
              <a:rPr lang="en-US" dirty="0">
                <a:effectLst/>
              </a:rPr>
              <a:t>; Los </a:t>
            </a:r>
            <a:r>
              <a:rPr lang="en-US" dirty="0" err="1">
                <a:effectLst/>
              </a:rPr>
              <a:t>cambios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importan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ramas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adicionales</a:t>
            </a:r>
            <a:r>
              <a:rPr lang="en-US" dirty="0">
                <a:effectLst/>
              </a:rPr>
              <a:t> y </a:t>
            </a:r>
            <a:r>
              <a:rPr lang="en-US" dirty="0" err="1">
                <a:effectLst/>
              </a:rPr>
              <a:t>pueden</a:t>
            </a:r>
            <a:r>
              <a:rPr lang="en-US" dirty="0">
                <a:effectLst/>
              </a:rPr>
              <a:t> ser </a:t>
            </a:r>
            <a:r>
              <a:rPr lang="en-US" dirty="0" err="1">
                <a:effectLst/>
              </a:rPr>
              <a:t>fusionados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misma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manera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hace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rama</a:t>
            </a:r>
            <a:r>
              <a:rPr lang="en-US" dirty="0">
                <a:effectLst/>
              </a:rPr>
              <a:t> local.</a:t>
            </a:r>
          </a:p>
          <a:p>
            <a:r>
              <a:rPr lang="en-US" dirty="0" err="1">
                <a:effectLst/>
              </a:rPr>
              <a:t>Gestión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eficiente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proyectos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grandes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30686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8D6-03BF-AC47-9D75-8EDA4A4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Conceptos básicos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95DE6-ECD3-E84A-8624-AEEEE877356F}"/>
              </a:ext>
            </a:extLst>
          </p:cNvPr>
          <p:cNvSpPr txBox="1"/>
          <p:nvPr/>
        </p:nvSpPr>
        <p:spPr>
          <a:xfrm>
            <a:off x="1141413" y="2147298"/>
            <a:ext cx="89169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/>
              <a:t>Repositorio: Proyecto</a:t>
            </a:r>
          </a:p>
          <a:p>
            <a:r>
              <a:rPr lang="es-ES_tradnl" sz="2000" b="1" dirty="0" err="1"/>
              <a:t>Merge</a:t>
            </a:r>
            <a:r>
              <a:rPr lang="es-ES_tradnl" sz="2000" b="1" dirty="0"/>
              <a:t>: </a:t>
            </a:r>
            <a:r>
              <a:rPr lang="es-ES_tradnl" sz="2000" dirty="0"/>
              <a:t>fusionar la rama en la que se esta trabajando con la original.</a:t>
            </a:r>
            <a:br>
              <a:rPr lang="es-ES_tradnl" sz="2000" dirty="0"/>
            </a:br>
            <a:r>
              <a:rPr lang="es-ES_tradnl" sz="2000" b="1" dirty="0" err="1"/>
              <a:t>Push</a:t>
            </a:r>
            <a:r>
              <a:rPr lang="es-ES_tradnl" sz="2000" b="1" dirty="0"/>
              <a:t>:</a:t>
            </a:r>
            <a:r>
              <a:rPr lang="es-ES_tradnl" sz="2000" dirty="0"/>
              <a:t> sube los cambios hechos a una rama de trabajo tuya y/o de tu equipo remota.</a:t>
            </a:r>
            <a:br>
              <a:rPr lang="es-ES_tradnl" sz="2000" dirty="0"/>
            </a:br>
            <a:r>
              <a:rPr lang="es-ES_tradnl" sz="2000" b="1" dirty="0" err="1"/>
              <a:t>Pull</a:t>
            </a:r>
            <a:r>
              <a:rPr lang="es-ES_tradnl" sz="2000" b="1" dirty="0"/>
              <a:t> </a:t>
            </a:r>
            <a:r>
              <a:rPr lang="es-ES_tradnl" sz="2000" b="1" dirty="0" err="1"/>
              <a:t>request</a:t>
            </a:r>
            <a:r>
              <a:rPr lang="es-ES_tradnl" sz="2000" b="1" dirty="0"/>
              <a:t>:</a:t>
            </a:r>
            <a:r>
              <a:rPr lang="es-ES_tradnl" sz="2000" dirty="0"/>
              <a:t> solicitud que se hace al propietario del proyecto para realizar un cambio.</a:t>
            </a:r>
            <a:br>
              <a:rPr lang="es-ES_tradnl" sz="2000" dirty="0"/>
            </a:br>
            <a:r>
              <a:rPr lang="es-ES_tradnl" sz="2000" b="1" dirty="0" err="1"/>
              <a:t>Pull</a:t>
            </a:r>
            <a:r>
              <a:rPr lang="es-ES_tradnl" sz="2000" b="1" dirty="0"/>
              <a:t>:</a:t>
            </a:r>
            <a:r>
              <a:rPr lang="es-ES_tradnl" sz="2000" dirty="0"/>
              <a:t> actualizar su rama HEAD actual con los últimos cambios desde el servidor remoto.</a:t>
            </a:r>
            <a:br>
              <a:rPr lang="es-ES_tradnl" sz="2000" dirty="0"/>
            </a:br>
            <a:r>
              <a:rPr lang="es-ES_tradnl" sz="2000" b="1" dirty="0" err="1"/>
              <a:t>Fetch</a:t>
            </a:r>
            <a:r>
              <a:rPr lang="es-ES_tradnl" sz="2000" b="1" dirty="0"/>
              <a:t>:</a:t>
            </a:r>
            <a:r>
              <a:rPr lang="es-ES_tradnl" sz="2000" dirty="0"/>
              <a:t> descarga datos nuevos de un repositorio remoto, pero no integra ninguno de estos nuevos datos en tus archivos de trabajo.</a:t>
            </a:r>
            <a:br>
              <a:rPr lang="es-ES_tradnl" sz="2000" dirty="0"/>
            </a:br>
            <a:r>
              <a:rPr lang="es-ES_tradnl" sz="2000" b="1" dirty="0" err="1"/>
              <a:t>Commit</a:t>
            </a:r>
            <a:r>
              <a:rPr lang="es-ES_tradnl" sz="2000" b="1" dirty="0"/>
              <a:t>:</a:t>
            </a:r>
            <a:r>
              <a:rPr lang="es-ES_tradnl" sz="2000" dirty="0"/>
              <a:t> identifica los cambios hechos.</a:t>
            </a:r>
          </a:p>
        </p:txBody>
      </p:sp>
    </p:spTree>
    <p:extLst>
      <p:ext uri="{BB962C8B-B14F-4D97-AF65-F5344CB8AC3E}">
        <p14:creationId xmlns:p14="http://schemas.microsoft.com/office/powerpoint/2010/main" val="5429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it Basics - Code Like This">
            <a:extLst>
              <a:ext uri="{FF2B5EF4-FFF2-40B4-BE49-F238E27FC236}">
                <a16:creationId xmlns:a16="http://schemas.microsoft.com/office/drawing/2014/main" id="{E7555425-A653-A042-9EFE-0480E1CE0B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1" y="643467"/>
            <a:ext cx="99041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6559-B3FE-D848-94CC-F14211E1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23" y="-376719"/>
            <a:ext cx="9905998" cy="1905000"/>
          </a:xfrm>
        </p:spPr>
        <p:txBody>
          <a:bodyPr/>
          <a:lstStyle/>
          <a:p>
            <a:r>
              <a:rPr lang="en-CR" dirty="0"/>
              <a:t>Comandos básicos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9695D-5443-EC4B-BF09-DAD48835B67A}"/>
              </a:ext>
            </a:extLst>
          </p:cNvPr>
          <p:cNvSpPr txBox="1"/>
          <p:nvPr/>
        </p:nvSpPr>
        <p:spPr>
          <a:xfrm>
            <a:off x="626723" y="983752"/>
            <a:ext cx="120926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git config </a:t>
            </a:r>
            <a:r>
              <a:rPr lang="en-US" sz="1600" dirty="0"/>
              <a:t>–global </a:t>
            </a:r>
            <a:r>
              <a:rPr lang="en-US" sz="1600" dirty="0" err="1"/>
              <a:t>user.name</a:t>
            </a:r>
            <a:r>
              <a:rPr lang="en-US" sz="1600" dirty="0"/>
              <a:t> «</a:t>
            </a:r>
            <a:r>
              <a:rPr lang="en-US" sz="1600" dirty="0" err="1"/>
              <a:t>nombre</a:t>
            </a:r>
            <a:r>
              <a:rPr lang="en-US" sz="1600" dirty="0"/>
              <a:t>» : </a:t>
            </a:r>
            <a:r>
              <a:rPr lang="en-US" sz="1600" dirty="0" err="1"/>
              <a:t>Configuramos</a:t>
            </a:r>
            <a:r>
              <a:rPr lang="en-US" sz="1600" dirty="0"/>
              <a:t> el </a:t>
            </a:r>
            <a:r>
              <a:rPr lang="en-US" sz="1600" dirty="0" err="1"/>
              <a:t>nombre</a:t>
            </a:r>
            <a:r>
              <a:rPr lang="en-US" sz="1600" dirty="0"/>
              <a:t> con el que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verán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git config </a:t>
            </a:r>
            <a:r>
              <a:rPr lang="en-US" sz="1600" dirty="0"/>
              <a:t>–-global </a:t>
            </a:r>
            <a:r>
              <a:rPr lang="en-US" sz="1600" dirty="0" err="1"/>
              <a:t>user.email</a:t>
            </a:r>
            <a:r>
              <a:rPr lang="en-US" sz="1600" dirty="0"/>
              <a:t> </a:t>
            </a:r>
            <a:r>
              <a:rPr lang="en-US" sz="1600" dirty="0" err="1"/>
              <a:t>johndoe@example.com</a:t>
            </a:r>
            <a:r>
              <a:rPr lang="en-US" sz="1600" dirty="0"/>
              <a:t> :</a:t>
            </a:r>
            <a:r>
              <a:rPr lang="en-US" sz="1600" dirty="0" err="1"/>
              <a:t>Configuramos</a:t>
            </a:r>
            <a:r>
              <a:rPr lang="en-US" sz="1600" dirty="0"/>
              <a:t> el </a:t>
            </a:r>
            <a:r>
              <a:rPr lang="en-US" sz="1600" dirty="0" err="1"/>
              <a:t>correo</a:t>
            </a:r>
            <a:r>
              <a:rPr lang="en-US" sz="1600" dirty="0"/>
              <a:t> con el que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contactan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git </a:t>
            </a:r>
            <a:r>
              <a:rPr lang="en-US" sz="1600" b="1" dirty="0" err="1"/>
              <a:t>init</a:t>
            </a:r>
            <a:r>
              <a:rPr lang="en-US" sz="1600" b="1" dirty="0"/>
              <a:t>  </a:t>
            </a:r>
            <a:r>
              <a:rPr lang="en-US" sz="1600" dirty="0" err="1"/>
              <a:t>Iniciar</a:t>
            </a:r>
            <a:r>
              <a:rPr lang="en-US" sz="1600" dirty="0"/>
              <a:t> un </a:t>
            </a:r>
            <a:r>
              <a:rPr lang="en-US" sz="1600" dirty="0" err="1"/>
              <a:t>repositorio</a:t>
            </a:r>
            <a:r>
              <a:rPr lang="en-US" sz="1600" dirty="0"/>
              <a:t> </a:t>
            </a:r>
            <a:r>
              <a:rPr lang="en-US" sz="1600" dirty="0" err="1"/>
              <a:t>vacío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unas</a:t>
            </a:r>
            <a:r>
              <a:rPr lang="en-US" sz="1600" dirty="0"/>
              <a:t> </a:t>
            </a:r>
            <a:r>
              <a:rPr lang="en-US" sz="1600" dirty="0" err="1"/>
              <a:t>carpeta</a:t>
            </a:r>
            <a:r>
              <a:rPr lang="en-US" sz="1600" dirty="0"/>
              <a:t> </a:t>
            </a:r>
            <a:r>
              <a:rPr lang="en-US" sz="1600" dirty="0" err="1"/>
              <a:t>específica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git add “</a:t>
            </a:r>
            <a:r>
              <a:rPr lang="en-US" sz="1600" b="1" dirty="0" err="1"/>
              <a:t>nombre_de_archivo</a:t>
            </a:r>
            <a:r>
              <a:rPr lang="en-US" sz="1600" b="1" dirty="0"/>
              <a:t>” </a:t>
            </a:r>
            <a:r>
              <a:rPr lang="en-US" sz="1600" dirty="0" err="1"/>
              <a:t>Añadir</a:t>
            </a:r>
            <a:r>
              <a:rPr lang="en-US" sz="1600" dirty="0"/>
              <a:t> un </a:t>
            </a:r>
            <a:r>
              <a:rPr lang="en-US" sz="1600" dirty="0" err="1"/>
              <a:t>archivo</a:t>
            </a:r>
            <a:r>
              <a:rPr lang="en-US" sz="1600" dirty="0"/>
              <a:t> </a:t>
            </a:r>
            <a:r>
              <a:rPr lang="en-US" sz="1600" dirty="0" err="1"/>
              <a:t>especifico</a:t>
            </a:r>
            <a:r>
              <a:rPr lang="en-US" sz="1600" dirty="0"/>
              <a:t>.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Añadir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los </a:t>
            </a:r>
            <a:r>
              <a:rPr lang="en-US" sz="1600" dirty="0" err="1"/>
              <a:t>archivos</a:t>
            </a:r>
            <a:r>
              <a:rPr lang="en-US" sz="1600" dirty="0"/>
              <a:t> del </a:t>
            </a:r>
            <a:r>
              <a:rPr lang="en-US" sz="1600" dirty="0" err="1"/>
              <a:t>directorio</a:t>
            </a:r>
            <a:endParaRPr lang="en-US" sz="1600" dirty="0"/>
          </a:p>
          <a:p>
            <a:r>
              <a:rPr lang="en-US" sz="1600" b="1" dirty="0"/>
              <a:t>git add . </a:t>
            </a:r>
          </a:p>
          <a:p>
            <a:endParaRPr lang="en-US" sz="1600" dirty="0"/>
          </a:p>
          <a:p>
            <a:r>
              <a:rPr lang="en-US" sz="1600" dirty="0" err="1"/>
              <a:t>Confirmar</a:t>
            </a:r>
            <a:r>
              <a:rPr lang="en-US" sz="1600" dirty="0"/>
              <a:t> los </a:t>
            </a:r>
            <a:r>
              <a:rPr lang="en-US" sz="1600" dirty="0" err="1"/>
              <a:t>cambios</a:t>
            </a:r>
            <a:r>
              <a:rPr lang="en-US" sz="1600" dirty="0"/>
              <a:t> </a:t>
            </a:r>
            <a:r>
              <a:rPr lang="en-US" sz="1600" dirty="0" err="1"/>
              <a:t>realizados</a:t>
            </a:r>
            <a:r>
              <a:rPr lang="en-US" sz="1600" dirty="0"/>
              <a:t>. El “</a:t>
            </a:r>
            <a:r>
              <a:rPr lang="en-US" sz="1600" dirty="0" err="1"/>
              <a:t>mensaje</a:t>
            </a:r>
            <a:r>
              <a:rPr lang="en-US" sz="1600" dirty="0"/>
              <a:t>” </a:t>
            </a:r>
            <a:r>
              <a:rPr lang="en-US" sz="1600" dirty="0" err="1"/>
              <a:t>generalmente</a:t>
            </a:r>
            <a:r>
              <a:rPr lang="en-US" sz="1600" dirty="0"/>
              <a:t> se </a:t>
            </a:r>
            <a:r>
              <a:rPr lang="en-US" sz="1600" dirty="0" err="1"/>
              <a:t>usa</a:t>
            </a:r>
            <a:r>
              <a:rPr lang="en-US" sz="1600" dirty="0"/>
              <a:t> para </a:t>
            </a:r>
            <a:r>
              <a:rPr lang="en-US" sz="1600" dirty="0" err="1"/>
              <a:t>asociar</a:t>
            </a:r>
            <a:r>
              <a:rPr lang="en-US" sz="1600" dirty="0"/>
              <a:t> al commit una breve </a:t>
            </a:r>
            <a:r>
              <a:rPr lang="en-US" sz="1600" dirty="0" err="1"/>
              <a:t>descripción</a:t>
            </a:r>
            <a:r>
              <a:rPr lang="en-US" sz="1600" dirty="0"/>
              <a:t> de los </a:t>
            </a:r>
            <a:r>
              <a:rPr lang="en-US" sz="1600" dirty="0" err="1"/>
              <a:t>cambios</a:t>
            </a:r>
            <a:r>
              <a:rPr lang="en-US" sz="1600" dirty="0"/>
              <a:t> </a:t>
            </a:r>
            <a:r>
              <a:rPr lang="en-US" sz="1600" dirty="0" err="1"/>
              <a:t>realizados</a:t>
            </a:r>
            <a:r>
              <a:rPr lang="en-US" sz="1600" dirty="0"/>
              <a:t>.</a:t>
            </a:r>
          </a:p>
          <a:p>
            <a:r>
              <a:rPr lang="en-US" sz="1600" b="1" dirty="0"/>
              <a:t>git commit –m “</a:t>
            </a:r>
            <a:r>
              <a:rPr lang="en-US" sz="1600" b="1" dirty="0" err="1"/>
              <a:t>mensaje</a:t>
            </a:r>
            <a:r>
              <a:rPr lang="en-US" sz="1600" b="1" dirty="0"/>
              <a:t>” </a:t>
            </a:r>
          </a:p>
          <a:p>
            <a:endParaRPr lang="en-US" sz="1600" dirty="0"/>
          </a:p>
          <a:p>
            <a:r>
              <a:rPr lang="en-US" sz="1600" dirty="0" err="1"/>
              <a:t>Revertir</a:t>
            </a:r>
            <a:r>
              <a:rPr lang="en-US" sz="1600" dirty="0"/>
              <a:t> el commit </a:t>
            </a:r>
            <a:r>
              <a:rPr lang="en-US" sz="1600" dirty="0" err="1"/>
              <a:t>identificado</a:t>
            </a:r>
            <a:r>
              <a:rPr lang="en-US" sz="1600" dirty="0"/>
              <a:t> por "</a:t>
            </a:r>
            <a:r>
              <a:rPr lang="en-US" sz="1600" dirty="0" err="1"/>
              <a:t>hash_commit</a:t>
            </a:r>
            <a:r>
              <a:rPr lang="en-US" sz="1600" dirty="0"/>
              <a:t>"</a:t>
            </a:r>
          </a:p>
          <a:p>
            <a:r>
              <a:rPr lang="en-US" sz="1600" b="1" dirty="0"/>
              <a:t>git revert “</a:t>
            </a:r>
            <a:r>
              <a:rPr lang="en-US" sz="1600" b="1" dirty="0" err="1"/>
              <a:t>hash_commit</a:t>
            </a:r>
            <a:r>
              <a:rPr lang="en-US" sz="1600" b="1" dirty="0"/>
              <a:t>" </a:t>
            </a:r>
          </a:p>
          <a:p>
            <a:endParaRPr lang="en-US" sz="1600" dirty="0"/>
          </a:p>
          <a:p>
            <a:r>
              <a:rPr lang="en-US" sz="1600" dirty="0" err="1"/>
              <a:t>Subir</a:t>
            </a:r>
            <a:r>
              <a:rPr lang="en-US" sz="1600" dirty="0"/>
              <a:t> la </a:t>
            </a:r>
            <a:r>
              <a:rPr lang="en-US" sz="1600" dirty="0" err="1"/>
              <a:t>rama</a:t>
            </a:r>
            <a:r>
              <a:rPr lang="en-US" sz="1600" dirty="0"/>
              <a:t>(branch) “</a:t>
            </a:r>
            <a:r>
              <a:rPr lang="en-US" sz="1600" dirty="0" err="1"/>
              <a:t>nombre_rama</a:t>
            </a:r>
            <a:r>
              <a:rPr lang="en-US" sz="1600" dirty="0"/>
              <a:t>” al </a:t>
            </a:r>
            <a:r>
              <a:rPr lang="en-US" sz="1600" dirty="0" err="1"/>
              <a:t>servidor</a:t>
            </a:r>
            <a:r>
              <a:rPr lang="en-US" sz="1600" dirty="0"/>
              <a:t> </a:t>
            </a:r>
            <a:r>
              <a:rPr lang="en-US" sz="1600" dirty="0" err="1"/>
              <a:t>remoto</a:t>
            </a:r>
            <a:r>
              <a:rPr lang="en-US" sz="1600" dirty="0"/>
              <a:t>.</a:t>
            </a:r>
          </a:p>
          <a:p>
            <a:r>
              <a:rPr lang="en-US" sz="1600" b="1" dirty="0"/>
              <a:t>git push origin “</a:t>
            </a:r>
            <a:r>
              <a:rPr lang="en-US" sz="1600" b="1" dirty="0" err="1"/>
              <a:t>nombre</a:t>
            </a:r>
            <a:r>
              <a:rPr lang="en-US" sz="1600" b="1" dirty="0"/>
              <a:t> </a:t>
            </a:r>
            <a:r>
              <a:rPr lang="en-US" sz="1600" b="1" dirty="0" err="1"/>
              <a:t>rama</a:t>
            </a:r>
            <a:r>
              <a:rPr lang="en-US" sz="1600" b="1" dirty="0"/>
              <a:t>” </a:t>
            </a:r>
          </a:p>
          <a:p>
            <a:endParaRPr lang="en-US" sz="1600" dirty="0"/>
          </a:p>
          <a:p>
            <a:r>
              <a:rPr lang="en-US" sz="1600" dirty="0" err="1"/>
              <a:t>Mostrar</a:t>
            </a:r>
            <a:r>
              <a:rPr lang="en-US" sz="1600" dirty="0"/>
              <a:t> el </a:t>
            </a:r>
            <a:r>
              <a:rPr lang="en-US" sz="1600" dirty="0" err="1"/>
              <a:t>estado</a:t>
            </a:r>
            <a:r>
              <a:rPr lang="en-US" sz="1600" dirty="0"/>
              <a:t> actual de la </a:t>
            </a:r>
            <a:r>
              <a:rPr lang="en-US" sz="1600" dirty="0" err="1"/>
              <a:t>rama</a:t>
            </a:r>
            <a:r>
              <a:rPr lang="en-US" sz="1600" dirty="0"/>
              <a:t>(branch), </a:t>
            </a:r>
            <a:r>
              <a:rPr lang="en-US" sz="1600" dirty="0" err="1"/>
              <a:t>como</a:t>
            </a:r>
            <a:r>
              <a:rPr lang="en-US" sz="1600" dirty="0"/>
              <a:t> los </a:t>
            </a:r>
            <a:r>
              <a:rPr lang="en-US" sz="1600" dirty="0" err="1"/>
              <a:t>cambios</a:t>
            </a:r>
            <a:r>
              <a:rPr lang="en-US" sz="1600" dirty="0"/>
              <a:t> que hay sin </a:t>
            </a:r>
            <a:r>
              <a:rPr lang="en-US" sz="1600" dirty="0" err="1"/>
              <a:t>hacer</a:t>
            </a:r>
            <a:r>
              <a:rPr lang="en-US" sz="1600" dirty="0"/>
              <a:t> commit.</a:t>
            </a:r>
          </a:p>
          <a:p>
            <a:r>
              <a:rPr lang="en-US" sz="1600" b="1" dirty="0"/>
              <a:t>git status</a:t>
            </a:r>
            <a:endParaRPr lang="en-CR" sz="1600" b="1" dirty="0"/>
          </a:p>
        </p:txBody>
      </p:sp>
    </p:spTree>
    <p:extLst>
      <p:ext uri="{BB962C8B-B14F-4D97-AF65-F5344CB8AC3E}">
        <p14:creationId xmlns:p14="http://schemas.microsoft.com/office/powerpoint/2010/main" val="110132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B24E-C31A-DA49-A400-8C2BD873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56" y="2476500"/>
            <a:ext cx="4940888" cy="1905000"/>
          </a:xfrm>
        </p:spPr>
        <p:txBody>
          <a:bodyPr/>
          <a:lstStyle/>
          <a:p>
            <a:r>
              <a:rPr lang="en-CR" dirty="0"/>
              <a:t>M</a:t>
            </a:r>
            <a:r>
              <a:rPr lang="en-US" dirty="0"/>
              <a:t>a</a:t>
            </a:r>
            <a:r>
              <a:rPr lang="en-CR" dirty="0"/>
              <a:t>nos a la obra! </a:t>
            </a:r>
            <a:r>
              <a:rPr lang="en-CR" dirty="0">
                <a:sym typeface="Wingdings" pitchFamily="2" charset="2"/>
              </a:rPr>
              <a:t> 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832470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1633</TotalTime>
  <Words>417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Introducción a git</vt:lpstr>
      <vt:lpstr>Qué es git?</vt:lpstr>
      <vt:lpstr>Características</vt:lpstr>
      <vt:lpstr>Conceptos básicos</vt:lpstr>
      <vt:lpstr>PowerPoint Presentation</vt:lpstr>
      <vt:lpstr>Comandos básicos</vt:lpstr>
      <vt:lpstr>Manos a la obra!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</dc:title>
  <dc:creator>Alejandro Sanchez</dc:creator>
  <cp:lastModifiedBy>Alejandro Sanchez</cp:lastModifiedBy>
  <cp:revision>6</cp:revision>
  <dcterms:created xsi:type="dcterms:W3CDTF">2021-03-04T20:31:59Z</dcterms:created>
  <dcterms:modified xsi:type="dcterms:W3CDTF">2021-03-05T23:45:40Z</dcterms:modified>
</cp:coreProperties>
</file>