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6004500" cy="21602700"/>
  <p:notesSz cx="6858000" cy="9144000"/>
  <p:defaultTextStyle>
    <a:defPPr>
      <a:defRPr lang="ko-KR"/>
    </a:defPPr>
    <a:lvl1pPr marL="0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266482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2532963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3799444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5065925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6332407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7598888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8865369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0131851" algn="l" defTabSz="2532963" rtl="0" eaLnBrk="1" latinLnBrk="1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3540" y="-1638"/>
      </p:cViewPr>
      <p:guideLst>
        <p:guide orient="horz" pos="6804"/>
        <p:guide pos="11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0339" y="6710843"/>
            <a:ext cx="30603825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677" y="12241532"/>
            <a:ext cx="2520315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66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3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9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65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33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9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865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131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548325" y="1210154"/>
            <a:ext cx="11338917" cy="258082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19066" y="1210154"/>
            <a:ext cx="33429178" cy="258082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4109" y="13881739"/>
            <a:ext cx="30603825" cy="4290536"/>
          </a:xfrm>
        </p:spPr>
        <p:txBody>
          <a:bodyPr anchor="t"/>
          <a:lstStyle>
            <a:lvl1pPr algn="l">
              <a:defRPr sz="11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44109" y="9156150"/>
            <a:ext cx="30603825" cy="472558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6648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3296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9944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06592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33240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59888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86536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13185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9070" y="7055883"/>
            <a:ext cx="22384046" cy="19962496"/>
          </a:xfrm>
        </p:spPr>
        <p:txBody>
          <a:bodyPr/>
          <a:lstStyle>
            <a:lvl1pPr>
              <a:defRPr sz="7700"/>
            </a:lvl1pPr>
            <a:lvl2pPr>
              <a:defRPr sz="67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503191" y="7055883"/>
            <a:ext cx="22384048" cy="19962496"/>
          </a:xfrm>
        </p:spPr>
        <p:txBody>
          <a:bodyPr/>
          <a:lstStyle>
            <a:lvl1pPr>
              <a:defRPr sz="7700"/>
            </a:lvl1pPr>
            <a:lvl2pPr>
              <a:defRPr sz="67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225" y="865109"/>
            <a:ext cx="32404050" cy="36004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00226" y="4835607"/>
            <a:ext cx="15908240" cy="2015251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66482" indent="0">
              <a:buNone/>
              <a:defRPr sz="5500" b="1"/>
            </a:lvl2pPr>
            <a:lvl3pPr marL="2532963" indent="0">
              <a:buNone/>
              <a:defRPr sz="5000" b="1"/>
            </a:lvl3pPr>
            <a:lvl4pPr marL="3799444" indent="0">
              <a:buNone/>
              <a:defRPr sz="4400" b="1"/>
            </a:lvl4pPr>
            <a:lvl5pPr marL="5065925" indent="0">
              <a:buNone/>
              <a:defRPr sz="4400" b="1"/>
            </a:lvl5pPr>
            <a:lvl6pPr marL="6332407" indent="0">
              <a:buNone/>
              <a:defRPr sz="4400" b="1"/>
            </a:lvl6pPr>
            <a:lvl7pPr marL="7598888" indent="0">
              <a:buNone/>
              <a:defRPr sz="4400" b="1"/>
            </a:lvl7pPr>
            <a:lvl8pPr marL="8865369" indent="0">
              <a:buNone/>
              <a:defRPr sz="4400" b="1"/>
            </a:lvl8pPr>
            <a:lvl9pPr marL="10131851" indent="0">
              <a:buNone/>
              <a:defRPr sz="4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00226" y="6850858"/>
            <a:ext cx="15908240" cy="12446557"/>
          </a:xfrm>
        </p:spPr>
        <p:txBody>
          <a:bodyPr/>
          <a:lstStyle>
            <a:lvl1pPr>
              <a:defRPr sz="67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8289791" y="4835607"/>
            <a:ext cx="15914489" cy="2015251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66482" indent="0">
              <a:buNone/>
              <a:defRPr sz="5500" b="1"/>
            </a:lvl2pPr>
            <a:lvl3pPr marL="2532963" indent="0">
              <a:buNone/>
              <a:defRPr sz="5000" b="1"/>
            </a:lvl3pPr>
            <a:lvl4pPr marL="3799444" indent="0">
              <a:buNone/>
              <a:defRPr sz="4400" b="1"/>
            </a:lvl4pPr>
            <a:lvl5pPr marL="5065925" indent="0">
              <a:buNone/>
              <a:defRPr sz="4400" b="1"/>
            </a:lvl5pPr>
            <a:lvl6pPr marL="6332407" indent="0">
              <a:buNone/>
              <a:defRPr sz="4400" b="1"/>
            </a:lvl6pPr>
            <a:lvl7pPr marL="7598888" indent="0">
              <a:buNone/>
              <a:defRPr sz="4400" b="1"/>
            </a:lvl7pPr>
            <a:lvl8pPr marL="8865369" indent="0">
              <a:buNone/>
              <a:defRPr sz="4400" b="1"/>
            </a:lvl8pPr>
            <a:lvl9pPr marL="10131851" indent="0">
              <a:buNone/>
              <a:defRPr sz="4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8289791" y="6850858"/>
            <a:ext cx="15914489" cy="12446557"/>
          </a:xfrm>
        </p:spPr>
        <p:txBody>
          <a:bodyPr/>
          <a:lstStyle>
            <a:lvl1pPr>
              <a:defRPr sz="67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228" y="860109"/>
            <a:ext cx="11845232" cy="3660457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76760" y="860110"/>
            <a:ext cx="20127516" cy="18437305"/>
          </a:xfrm>
        </p:spPr>
        <p:txBody>
          <a:bodyPr/>
          <a:lstStyle>
            <a:lvl1pPr>
              <a:defRPr sz="8900"/>
            </a:lvl1pPr>
            <a:lvl2pPr>
              <a:defRPr sz="7700"/>
            </a:lvl2pPr>
            <a:lvl3pPr>
              <a:defRPr sz="67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00228" y="4520567"/>
            <a:ext cx="11845232" cy="14776848"/>
          </a:xfrm>
        </p:spPr>
        <p:txBody>
          <a:bodyPr/>
          <a:lstStyle>
            <a:lvl1pPr marL="0" indent="0">
              <a:buNone/>
              <a:defRPr sz="4000"/>
            </a:lvl1pPr>
            <a:lvl2pPr marL="1266482" indent="0">
              <a:buNone/>
              <a:defRPr sz="3400"/>
            </a:lvl2pPr>
            <a:lvl3pPr marL="2532963" indent="0">
              <a:buNone/>
              <a:defRPr sz="2800"/>
            </a:lvl3pPr>
            <a:lvl4pPr marL="3799444" indent="0">
              <a:buNone/>
              <a:defRPr sz="2500"/>
            </a:lvl4pPr>
            <a:lvl5pPr marL="5065925" indent="0">
              <a:buNone/>
              <a:defRPr sz="2500"/>
            </a:lvl5pPr>
            <a:lvl6pPr marL="6332407" indent="0">
              <a:buNone/>
              <a:defRPr sz="2500"/>
            </a:lvl6pPr>
            <a:lvl7pPr marL="7598888" indent="0">
              <a:buNone/>
              <a:defRPr sz="2500"/>
            </a:lvl7pPr>
            <a:lvl8pPr marL="8865369" indent="0">
              <a:buNone/>
              <a:defRPr sz="2500"/>
            </a:lvl8pPr>
            <a:lvl9pPr marL="10131851" indent="0">
              <a:buNone/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7134" y="15121892"/>
            <a:ext cx="21602700" cy="1785224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057134" y="1930242"/>
            <a:ext cx="21602700" cy="12961620"/>
          </a:xfrm>
        </p:spPr>
        <p:txBody>
          <a:bodyPr/>
          <a:lstStyle>
            <a:lvl1pPr marL="0" indent="0">
              <a:buNone/>
              <a:defRPr sz="8900"/>
            </a:lvl1pPr>
            <a:lvl2pPr marL="1266482" indent="0">
              <a:buNone/>
              <a:defRPr sz="7700"/>
            </a:lvl2pPr>
            <a:lvl3pPr marL="2532963" indent="0">
              <a:buNone/>
              <a:defRPr sz="6700"/>
            </a:lvl3pPr>
            <a:lvl4pPr marL="3799444" indent="0">
              <a:buNone/>
              <a:defRPr sz="5500"/>
            </a:lvl4pPr>
            <a:lvl5pPr marL="5065925" indent="0">
              <a:buNone/>
              <a:defRPr sz="5500"/>
            </a:lvl5pPr>
            <a:lvl6pPr marL="6332407" indent="0">
              <a:buNone/>
              <a:defRPr sz="5500"/>
            </a:lvl6pPr>
            <a:lvl7pPr marL="7598888" indent="0">
              <a:buNone/>
              <a:defRPr sz="5500"/>
            </a:lvl7pPr>
            <a:lvl8pPr marL="8865369" indent="0">
              <a:buNone/>
              <a:defRPr sz="5500"/>
            </a:lvl8pPr>
            <a:lvl9pPr marL="10131851" indent="0">
              <a:buNone/>
              <a:defRPr sz="5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057134" y="16907116"/>
            <a:ext cx="21602700" cy="2535316"/>
          </a:xfrm>
        </p:spPr>
        <p:txBody>
          <a:bodyPr/>
          <a:lstStyle>
            <a:lvl1pPr marL="0" indent="0">
              <a:buNone/>
              <a:defRPr sz="4000"/>
            </a:lvl1pPr>
            <a:lvl2pPr marL="1266482" indent="0">
              <a:buNone/>
              <a:defRPr sz="3400"/>
            </a:lvl2pPr>
            <a:lvl3pPr marL="2532963" indent="0">
              <a:buNone/>
              <a:defRPr sz="2800"/>
            </a:lvl3pPr>
            <a:lvl4pPr marL="3799444" indent="0">
              <a:buNone/>
              <a:defRPr sz="2500"/>
            </a:lvl4pPr>
            <a:lvl5pPr marL="5065925" indent="0">
              <a:buNone/>
              <a:defRPr sz="2500"/>
            </a:lvl5pPr>
            <a:lvl6pPr marL="6332407" indent="0">
              <a:buNone/>
              <a:defRPr sz="2500"/>
            </a:lvl6pPr>
            <a:lvl7pPr marL="7598888" indent="0">
              <a:buNone/>
              <a:defRPr sz="2500"/>
            </a:lvl7pPr>
            <a:lvl8pPr marL="8865369" indent="0">
              <a:buNone/>
              <a:defRPr sz="2500"/>
            </a:lvl8pPr>
            <a:lvl9pPr marL="10131851" indent="0">
              <a:buNone/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00225" y="865109"/>
            <a:ext cx="32404050" cy="3600450"/>
          </a:xfrm>
          <a:prstGeom prst="rect">
            <a:avLst/>
          </a:prstGeom>
        </p:spPr>
        <p:txBody>
          <a:bodyPr vert="horz" lIns="253296" tIns="126648" rIns="253296" bIns="12664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00225" y="5040633"/>
            <a:ext cx="32404050" cy="14256784"/>
          </a:xfrm>
          <a:prstGeom prst="rect">
            <a:avLst/>
          </a:prstGeom>
        </p:spPr>
        <p:txBody>
          <a:bodyPr vert="horz" lIns="253296" tIns="126648" rIns="253296" bIns="12664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800226" y="20022507"/>
            <a:ext cx="8401051" cy="1150144"/>
          </a:xfrm>
          <a:prstGeom prst="rect">
            <a:avLst/>
          </a:prstGeom>
        </p:spPr>
        <p:txBody>
          <a:bodyPr vert="horz" lIns="253296" tIns="126648" rIns="253296" bIns="126648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0123-0319-4C8A-B4F6-1375D0536E5C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301539" y="20022507"/>
            <a:ext cx="11401424" cy="1150144"/>
          </a:xfrm>
          <a:prstGeom prst="rect">
            <a:avLst/>
          </a:prstGeom>
        </p:spPr>
        <p:txBody>
          <a:bodyPr vert="horz" lIns="253296" tIns="126648" rIns="253296" bIns="126648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803226" y="20022507"/>
            <a:ext cx="8401051" cy="1150144"/>
          </a:xfrm>
          <a:prstGeom prst="rect">
            <a:avLst/>
          </a:prstGeom>
        </p:spPr>
        <p:txBody>
          <a:bodyPr vert="horz" lIns="253296" tIns="126648" rIns="253296" bIns="126648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83D9-00C4-4075-B68D-1B8D6527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32963" rtl="0" eaLnBrk="1" latinLnBrk="1" hangingPunct="1">
        <a:spcBef>
          <a:spcPct val="0"/>
        </a:spcBef>
        <a:buNone/>
        <a:defRPr sz="1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9861" indent="-949861" algn="l" defTabSz="2532963" rtl="0" eaLnBrk="1" latinLnBrk="1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058032" indent="-791551" algn="l" defTabSz="2532963" rtl="0" eaLnBrk="1" latinLnBrk="1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66203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4432685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99166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65647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232129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98610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65092" indent="-633240" algn="l" defTabSz="2532963" rtl="0" eaLnBrk="1" latinLnBrk="1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66482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32963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99444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65925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32407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98888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865369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131851" algn="l" defTabSz="2532963" rtl="0" eaLnBrk="1" latinLnBrk="1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7"/>
          <a:stretch/>
        </p:blipFill>
        <p:spPr bwMode="auto">
          <a:xfrm>
            <a:off x="18176" y="1260229"/>
            <a:ext cx="24288750" cy="1951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9" b="5132"/>
          <a:stretch/>
        </p:blipFill>
        <p:spPr bwMode="auto">
          <a:xfrm>
            <a:off x="17870538" y="1166915"/>
            <a:ext cx="24288750" cy="100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9" b="62000"/>
          <a:stretch/>
        </p:blipFill>
        <p:spPr bwMode="auto">
          <a:xfrm>
            <a:off x="17870538" y="11377413"/>
            <a:ext cx="24288750" cy="1008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7870538" y="1260229"/>
            <a:ext cx="0" cy="19514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 Han MD/PhD</cp:lastModifiedBy>
  <cp:revision>1</cp:revision>
  <dcterms:created xsi:type="dcterms:W3CDTF">2017-12-04T04:49:46Z</dcterms:created>
  <dcterms:modified xsi:type="dcterms:W3CDTF">2017-12-04T04:53:44Z</dcterms:modified>
</cp:coreProperties>
</file>