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91455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-5256" y="-78"/>
      </p:cViewPr>
      <p:guideLst>
        <p:guide orient="horz" pos="28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41061"/>
            <a:ext cx="7772400" cy="19603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182500"/>
            <a:ext cx="6400800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7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66248"/>
            <a:ext cx="2057400" cy="78033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66248"/>
            <a:ext cx="6019800" cy="78033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876888"/>
            <a:ext cx="7772400" cy="1816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6291"/>
            <a:ext cx="7772400" cy="200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133971"/>
            <a:ext cx="4038600" cy="6035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133971"/>
            <a:ext cx="4038600" cy="6035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047173"/>
            <a:ext cx="4040188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900337"/>
            <a:ext cx="4040188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2047173"/>
            <a:ext cx="4041775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900337"/>
            <a:ext cx="4041775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364130"/>
            <a:ext cx="3008313" cy="1549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364131"/>
            <a:ext cx="5111750" cy="78055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913800"/>
            <a:ext cx="3008313" cy="62558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6401912"/>
            <a:ext cx="5486400" cy="75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817175"/>
            <a:ext cx="5486400" cy="5487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7157693"/>
            <a:ext cx="5486400" cy="10733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66247"/>
            <a:ext cx="8229600" cy="152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133971"/>
            <a:ext cx="8229600" cy="603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8476606"/>
            <a:ext cx="2133600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7715-80F7-4F44-9F4C-0586DDBF655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8476606"/>
            <a:ext cx="2895600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8476606"/>
            <a:ext cx="2133600" cy="48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C751-385B-45DE-AC18-4CFC05E4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" y="3617432"/>
            <a:ext cx="4213860" cy="3293110"/>
          </a:xfrm>
          <a:prstGeom prst="rect">
            <a:avLst/>
          </a:prstGeom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7032" y="972394"/>
            <a:ext cx="3971290" cy="460375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8" y="4428778"/>
            <a:ext cx="3938717" cy="2623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7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00371" y="1980506"/>
            <a:ext cx="8097442" cy="4512022"/>
            <a:chOff x="579014" y="450478"/>
            <a:chExt cx="8097442" cy="4512022"/>
          </a:xfrm>
        </p:grpSpPr>
        <p:grpSp>
          <p:nvGrpSpPr>
            <p:cNvPr id="2" name="그룹 1"/>
            <p:cNvGrpSpPr/>
            <p:nvPr/>
          </p:nvGrpSpPr>
          <p:grpSpPr>
            <a:xfrm>
              <a:off x="4683470" y="450478"/>
              <a:ext cx="3992986" cy="4512022"/>
              <a:chOff x="-857250" y="7444994"/>
              <a:chExt cx="10860088" cy="1227175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386"/>
              <a:stretch/>
            </p:blipFill>
            <p:spPr bwMode="auto">
              <a:xfrm>
                <a:off x="-857250" y="7444994"/>
                <a:ext cx="10860088" cy="6463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7225" y="13600113"/>
                <a:ext cx="9602788" cy="6116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94"/>
            <a:stretch/>
          </p:blipFill>
          <p:spPr bwMode="auto">
            <a:xfrm>
              <a:off x="579014" y="490588"/>
              <a:ext cx="3992986" cy="4442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4572000" y="612354"/>
              <a:ext cx="0" cy="3960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2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2</cp:revision>
  <dcterms:created xsi:type="dcterms:W3CDTF">2017-11-17T04:32:19Z</dcterms:created>
  <dcterms:modified xsi:type="dcterms:W3CDTF">2017-11-17T06:10:48Z</dcterms:modified>
</cp:coreProperties>
</file>