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4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9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0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2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1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96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7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8376-5A06-4902-AD31-BDA666A7993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4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78376-5A06-4902-AD31-BDA666A7993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3372A-D3A1-432B-BE7D-2F75DFFE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4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91FE33B-CBCD-49D2-BB77-589B073006CD}"/>
              </a:ext>
            </a:extLst>
          </p:cNvPr>
          <p:cNvSpPr/>
          <p:nvPr/>
        </p:nvSpPr>
        <p:spPr>
          <a:xfrm>
            <a:off x="0" y="1595335"/>
            <a:ext cx="12192000" cy="3848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65ED42-1047-4B0F-93CD-63A94B0DF4DE}"/>
              </a:ext>
            </a:extLst>
          </p:cNvPr>
          <p:cNvSpPr/>
          <p:nvPr/>
        </p:nvSpPr>
        <p:spPr>
          <a:xfrm>
            <a:off x="1748035" y="2414156"/>
            <a:ext cx="993269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Helvetica Neue"/>
              </a:rPr>
              <a:t>R</a:t>
            </a:r>
            <a:r>
              <a:rPr lang="ko-KR" altLang="en-US" sz="6600" dirty="0">
                <a:solidFill>
                  <a:schemeClr val="bg1"/>
                </a:solidFill>
                <a:latin typeface="Helvetica Neue"/>
              </a:rPr>
              <a:t>을 사용한 </a:t>
            </a:r>
            <a:br>
              <a:rPr lang="en-US" altLang="ko-KR" sz="6600" dirty="0">
                <a:solidFill>
                  <a:schemeClr val="bg1"/>
                </a:solidFill>
                <a:latin typeface="Helvetica Neue"/>
              </a:rPr>
            </a:br>
            <a:r>
              <a:rPr lang="ko-KR" altLang="en-US" sz="6600" dirty="0" err="1">
                <a:solidFill>
                  <a:schemeClr val="bg1"/>
                </a:solidFill>
                <a:latin typeface="Helvetica Neue"/>
              </a:rPr>
              <a:t>비구획</a:t>
            </a:r>
            <a:r>
              <a:rPr lang="ko-KR" altLang="en-US" sz="6600" dirty="0">
                <a:solidFill>
                  <a:schemeClr val="bg1"/>
                </a:solidFill>
                <a:latin typeface="Helvetica Neue"/>
              </a:rPr>
              <a:t> 분석</a:t>
            </a:r>
            <a:endParaRPr lang="ko-KR" altLang="en-US" sz="660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EB7651-73D9-4E46-ABC8-DDC310784013}"/>
              </a:ext>
            </a:extLst>
          </p:cNvPr>
          <p:cNvSpPr/>
          <p:nvPr/>
        </p:nvSpPr>
        <p:spPr>
          <a:xfrm>
            <a:off x="4434831" y="14456951"/>
            <a:ext cx="7245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err="1">
                <a:solidFill>
                  <a:srgbClr val="333333"/>
                </a:solidFill>
                <a:latin typeface="Helvetica Neue"/>
              </a:rPr>
              <a:t>배균섭</a:t>
            </a:r>
            <a:r>
              <a:rPr lang="en-US" altLang="ko-KR" sz="3600" dirty="0">
                <a:solidFill>
                  <a:srgbClr val="333333"/>
                </a:solidFill>
                <a:latin typeface="Helvetica Neue"/>
              </a:rPr>
              <a:t>,</a:t>
            </a:r>
            <a:r>
              <a:rPr lang="ko-KR" altLang="en-US" sz="36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ko-KR" altLang="en-US" sz="3600" i="0" dirty="0" err="1">
                <a:solidFill>
                  <a:srgbClr val="333333"/>
                </a:solidFill>
                <a:effectLst/>
                <a:latin typeface="Helvetica Neue"/>
              </a:rPr>
              <a:t>한성필</a:t>
            </a:r>
            <a:r>
              <a:rPr lang="en-US" altLang="ko-KR" sz="360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ko-KR" altLang="en-US" sz="3600" i="0" dirty="0" err="1">
                <a:solidFill>
                  <a:srgbClr val="333333"/>
                </a:solidFill>
                <a:effectLst/>
                <a:latin typeface="Helvetica Neue"/>
              </a:rPr>
              <a:t>윤석규</a:t>
            </a:r>
            <a:r>
              <a:rPr lang="en-US" altLang="ko-KR" sz="360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ko-KR" altLang="en-US" sz="3600" i="0" dirty="0" err="1">
                <a:solidFill>
                  <a:srgbClr val="333333"/>
                </a:solidFill>
                <a:effectLst/>
                <a:latin typeface="Helvetica Neue"/>
              </a:rPr>
              <a:t>조용순</a:t>
            </a:r>
            <a:r>
              <a:rPr lang="en-US" altLang="ko-KR" sz="360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ko-KR" altLang="en-US" sz="3600" i="0" dirty="0">
                <a:solidFill>
                  <a:srgbClr val="333333"/>
                </a:solidFill>
                <a:effectLst/>
                <a:latin typeface="Helvetica Neue"/>
              </a:rPr>
              <a:t>김형섭</a:t>
            </a:r>
          </a:p>
        </p:txBody>
      </p:sp>
      <p:pic>
        <p:nvPicPr>
          <p:cNvPr id="2" name="Picture 2" descr="Tree, Plant, Vegetation, Nature, Silhouette, Ecology">
            <a:extLst>
              <a:ext uri="{FF2B5EF4-FFF2-40B4-BE49-F238E27FC236}">
                <a16:creationId xmlns:a16="http://schemas.microsoft.com/office/drawing/2014/main" id="{23BAF679-0E73-44F7-9B52-F1C9FE4A1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2" y="6263017"/>
            <a:ext cx="8943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43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_kopub">
      <a:majorFont>
        <a:latin typeface="Segoe UI"/>
        <a:ea typeface="KoPub돋움체_Pro Medium"/>
        <a:cs typeface=""/>
      </a:majorFont>
      <a:minorFont>
        <a:latin typeface="Segoe UI"/>
        <a:ea typeface="KoPub돋움체_Pro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12</Words>
  <Application>Microsoft Office PowerPoint</Application>
  <PresentationFormat>사용자 지정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Helvetica Neue</vt:lpstr>
      <vt:lpstr>Arial</vt:lpstr>
      <vt:lpstr>Segoe UI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Sungpil</dc:creator>
  <cp:lastModifiedBy>Han Sungpil</cp:lastModifiedBy>
  <cp:revision>5</cp:revision>
  <dcterms:created xsi:type="dcterms:W3CDTF">2020-06-17T09:06:13Z</dcterms:created>
  <dcterms:modified xsi:type="dcterms:W3CDTF">2020-06-17T09:52:20Z</dcterms:modified>
</cp:coreProperties>
</file>