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05" r:id="rId2"/>
    <p:sldId id="310" r:id="rId3"/>
    <p:sldId id="354" r:id="rId4"/>
    <p:sldId id="342" r:id="rId5"/>
    <p:sldId id="339" r:id="rId6"/>
    <p:sldId id="340" r:id="rId7"/>
    <p:sldId id="341" r:id="rId8"/>
    <p:sldId id="343" r:id="rId9"/>
    <p:sldId id="344" r:id="rId10"/>
    <p:sldId id="346" r:id="rId11"/>
    <p:sldId id="347" r:id="rId12"/>
    <p:sldId id="348" r:id="rId13"/>
    <p:sldId id="350" r:id="rId14"/>
    <p:sldId id="351" r:id="rId15"/>
    <p:sldId id="352" r:id="rId16"/>
    <p:sldId id="353" r:id="rId17"/>
    <p:sldId id="280" r:id="rId18"/>
  </p:sldIdLst>
  <p:sldSz cx="9144000" cy="6858000" type="screen4x3"/>
  <p:notesSz cx="7102475" cy="10234613"/>
  <p:embeddedFontLs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2" autoAdjust="0"/>
  </p:normalViewPr>
  <p:slideViewPr>
    <p:cSldViewPr>
      <p:cViewPr>
        <p:scale>
          <a:sx n="150" d="100"/>
          <a:sy n="150" d="100"/>
        </p:scale>
        <p:origin x="-118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7740" cy="511731"/>
          </a:xfrm>
          <a:prstGeom prst="rect">
            <a:avLst/>
          </a:prstGeom>
        </p:spPr>
        <p:txBody>
          <a:bodyPr vert="horz" lIns="99050" tIns="49525" rIns="99050" bIns="4952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3" y="2"/>
            <a:ext cx="3077740" cy="511731"/>
          </a:xfrm>
          <a:prstGeom prst="rect">
            <a:avLst/>
          </a:prstGeom>
        </p:spPr>
        <p:txBody>
          <a:bodyPr vert="horz" lIns="99050" tIns="49525" rIns="99050" bIns="49525" rtlCol="0"/>
          <a:lstStyle>
            <a:lvl1pPr algn="r">
              <a:defRPr sz="1300"/>
            </a:lvl1pPr>
          </a:lstStyle>
          <a:p>
            <a:fld id="{41572AAB-86F2-4654-A0B0-9EB28723A8CD}" type="datetimeFigureOut">
              <a:rPr lang="ko-KR" altLang="en-US" smtClean="0"/>
              <a:t>2013-11-18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0" tIns="49525" rIns="99050" bIns="495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9050" tIns="49525" rIns="99050" bIns="4952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7740" cy="511731"/>
          </a:xfrm>
          <a:prstGeom prst="rect">
            <a:avLst/>
          </a:prstGeom>
        </p:spPr>
        <p:txBody>
          <a:bodyPr vert="horz" lIns="99050" tIns="49525" rIns="99050" bIns="4952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3" y="9721108"/>
            <a:ext cx="3077740" cy="511731"/>
          </a:xfrm>
          <a:prstGeom prst="rect">
            <a:avLst/>
          </a:prstGeom>
        </p:spPr>
        <p:txBody>
          <a:bodyPr vert="horz" lIns="99050" tIns="49525" rIns="99050" bIns="49525" rtlCol="0" anchor="b"/>
          <a:lstStyle>
            <a:lvl1pPr algn="r">
              <a:defRPr sz="1300"/>
            </a:lvl1pPr>
          </a:lstStyle>
          <a:p>
            <a:fld id="{305EBCD9-35A2-4A50-8D3E-3C9B33D97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7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9516" y="4484712"/>
            <a:ext cx="7744968" cy="17526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22DA164-83E4-4DBE-AEAD-FDD13F184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83568" y="980728"/>
            <a:ext cx="777686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0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17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7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74744" y="980728"/>
            <a:ext cx="82089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457200" y="423975"/>
            <a:ext cx="8229600" cy="484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16"/>
          <p:cNvSpPr>
            <a:spLocks noGrp="1"/>
          </p:cNvSpPr>
          <p:nvPr>
            <p:ph sz="quarter" idx="13"/>
          </p:nvPr>
        </p:nvSpPr>
        <p:spPr>
          <a:xfrm>
            <a:off x="474744" y="1124744"/>
            <a:ext cx="8208912" cy="50405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726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87198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23306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41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81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582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0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3975"/>
            <a:ext cx="8229600" cy="484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5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1882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22DA164-83E4-4DBE-AEAD-FDD13F1840BF}" type="slidenum">
              <a:rPr lang="ko-KR" altLang="en-US" smtClean="0"/>
              <a:pPr/>
              <a:t>‹#›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474744" y="980728"/>
            <a:ext cx="82089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unhyung\Desktop\kisti_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8920"/>
            <a:ext cx="1241997" cy="6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8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510035"/>
            <a:ext cx="8208912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/>
              <a:t>EDISON </a:t>
            </a:r>
            <a:r>
              <a:rPr lang="ko-KR" altLang="en-US" b="1" dirty="0" smtClean="0"/>
              <a:t>개발자 머신 </a:t>
            </a:r>
            <a:r>
              <a:rPr lang="en-US" altLang="ko-KR" b="1" dirty="0" smtClean="0"/>
              <a:t>Bulb</a:t>
            </a:r>
            <a:br>
              <a:rPr lang="en-US" altLang="ko-KR" b="1" dirty="0" smtClean="0"/>
            </a:br>
            <a:r>
              <a:rPr lang="ko-KR" altLang="en-US" sz="4000" b="1" dirty="0" smtClean="0"/>
              <a:t>서버 접근제어 시스템 </a:t>
            </a:r>
            <a:r>
              <a:rPr lang="ko-KR" altLang="en-US" sz="4000" b="1" dirty="0" smtClean="0"/>
              <a:t>경유 접속</a:t>
            </a:r>
            <a:r>
              <a:rPr lang="ko-KR" altLang="en-US" sz="4000" b="1" dirty="0" smtClean="0"/>
              <a:t> </a:t>
            </a:r>
            <a:r>
              <a:rPr lang="ko-KR" altLang="en-US" sz="4000" b="1" dirty="0" smtClean="0"/>
              <a:t>안내</a:t>
            </a:r>
            <a:endParaRPr lang="ko-KR" altLang="en-US" sz="4000" b="1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395536" y="3886200"/>
            <a:ext cx="8352928" cy="17526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한국과학기술정보연구원</a:t>
            </a:r>
            <a:endParaRPr lang="en-US" altLang="ko-KR" sz="2400" dirty="0" smtClean="0"/>
          </a:p>
          <a:p>
            <a:r>
              <a:rPr lang="ko-KR" altLang="en-US" sz="2400" dirty="0" smtClean="0"/>
              <a:t>첨단응용환경개발실</a:t>
            </a:r>
            <a:endParaRPr lang="en-US" altLang="ko-KR" sz="2400" dirty="0" smtClean="0"/>
          </a:p>
          <a:p>
            <a:r>
              <a:rPr lang="en-US" altLang="ko-KR" sz="2400" dirty="0" smtClean="0"/>
              <a:t>2013.11.18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관련문의 </a:t>
            </a:r>
            <a:r>
              <a:rPr lang="en-US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이준형 </a:t>
            </a:r>
            <a:r>
              <a:rPr lang="en-US" altLang="ko-KR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(042-869-0839, junhyung@kisti.re.kr)</a:t>
            </a:r>
            <a:endParaRPr lang="en-US" altLang="ko-KR" sz="1400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사용자 인증 정보 입력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91444"/>
            <a:ext cx="53054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16016" y="2950765"/>
            <a:ext cx="1584176" cy="550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15084" y="1954932"/>
            <a:ext cx="812933" cy="233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</a:t>
            </a:r>
            <a:r>
              <a:rPr lang="ko-KR" altLang="en-US" dirty="0" err="1" smtClean="0"/>
              <a:t>프록시</a:t>
            </a:r>
            <a:r>
              <a:rPr lang="ko-KR" altLang="en-US" dirty="0" smtClean="0"/>
              <a:t> 설정 입력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54073"/>
            <a:ext cx="3623677" cy="320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195" y="1154073"/>
            <a:ext cx="2507653" cy="160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3356992"/>
            <a:ext cx="3294252" cy="290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154073"/>
            <a:ext cx="2182664" cy="172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73894" y="2452127"/>
            <a:ext cx="417163" cy="1593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75124" y="2084202"/>
            <a:ext cx="671845" cy="256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67944" y="2504564"/>
            <a:ext cx="504767" cy="233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45581" y="1124744"/>
            <a:ext cx="2319395" cy="17268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52022" y="4199880"/>
            <a:ext cx="983649" cy="2333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91627" y="5980620"/>
            <a:ext cx="739030" cy="256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 flipV="1">
            <a:off x="891057" y="2212548"/>
            <a:ext cx="2084067" cy="319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3"/>
            <a:endCxn id="10" idx="1"/>
          </p:cNvCxnSpPr>
          <p:nvPr/>
        </p:nvCxnSpPr>
        <p:spPr>
          <a:xfrm>
            <a:off x="3646969" y="2212548"/>
            <a:ext cx="420975" cy="40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3"/>
            <a:endCxn id="11" idx="1"/>
          </p:cNvCxnSpPr>
          <p:nvPr/>
        </p:nvCxnSpPr>
        <p:spPr>
          <a:xfrm flipV="1">
            <a:off x="4572711" y="1988193"/>
            <a:ext cx="2072870" cy="6330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2"/>
            <a:endCxn id="12" idx="0"/>
          </p:cNvCxnSpPr>
          <p:nvPr/>
        </p:nvCxnSpPr>
        <p:spPr>
          <a:xfrm flipH="1">
            <a:off x="7543847" y="2851641"/>
            <a:ext cx="261432" cy="13482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2"/>
            <a:endCxn id="13" idx="0"/>
          </p:cNvCxnSpPr>
          <p:nvPr/>
        </p:nvCxnSpPr>
        <p:spPr>
          <a:xfrm>
            <a:off x="7543847" y="4433236"/>
            <a:ext cx="217295" cy="1547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00076"/>
            <a:ext cx="4352315" cy="37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세션 프로파일 연결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3304896" cy="336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88256" y="2276872"/>
            <a:ext cx="3300208" cy="275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33602" y="2868095"/>
            <a:ext cx="931442" cy="2067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65044" y="2868095"/>
            <a:ext cx="271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Secure Guard </a:t>
            </a:r>
            <a:r>
              <a:rPr lang="ko-KR" altLang="en-US" sz="1200" dirty="0" smtClean="0">
                <a:solidFill>
                  <a:srgbClr val="FF0000"/>
                </a:solidFill>
              </a:rPr>
              <a:t>메시지가 뜨는지 확인</a:t>
            </a:r>
            <a:r>
              <a:rPr lang="en-US" altLang="ko-KR" sz="1200" dirty="0" smtClean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6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FileZilla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File(SFTP)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b="1" dirty="0" smtClean="0"/>
              <a:t>(1) </a:t>
            </a:r>
            <a:r>
              <a:rPr lang="ko-KR" altLang="en-US" sz="2700" b="1" dirty="0" smtClean="0"/>
              <a:t>사이트 관리자 설정 </a:t>
            </a:r>
            <a:r>
              <a:rPr lang="en-US" altLang="ko-KR" sz="2700" b="1" dirty="0" smtClean="0"/>
              <a:t>(</a:t>
            </a:r>
            <a:r>
              <a:rPr lang="ko-KR" altLang="en-US" sz="2700" b="1" dirty="0" smtClean="0"/>
              <a:t>서버 등록</a:t>
            </a:r>
            <a:r>
              <a:rPr lang="en-US" altLang="ko-KR" sz="2700" b="1" dirty="0" smtClean="0"/>
              <a:t>)</a:t>
            </a:r>
            <a:endParaRPr lang="ko-KR" altLang="en-US" sz="27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4022"/>
            <a:ext cx="5322848" cy="443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0848"/>
            <a:ext cx="6076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86024" y="1556792"/>
            <a:ext cx="297544" cy="27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9992" y="2348880"/>
            <a:ext cx="504056" cy="27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93890" y="2617482"/>
            <a:ext cx="3822526" cy="504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99992" y="3517623"/>
            <a:ext cx="3822526" cy="8124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39156" y="5863747"/>
            <a:ext cx="811788" cy="297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77866" y="4869160"/>
            <a:ext cx="982264" cy="297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00309" y="2686328"/>
            <a:ext cx="1034957" cy="12635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</a:t>
            </a:r>
            <a:r>
              <a:rPr lang="en-US" altLang="ko-KR" sz="1000" dirty="0" smtClean="0">
                <a:solidFill>
                  <a:srgbClr val="FF0000"/>
                </a:solidFill>
              </a:rPr>
              <a:t>ulb.edison.re.kr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(2) </a:t>
            </a:r>
            <a:r>
              <a:rPr lang="en-US" altLang="ko-KR" b="1" dirty="0" err="1" smtClean="0"/>
              <a:t>FileZilla</a:t>
            </a:r>
            <a:r>
              <a:rPr lang="en-US" altLang="ko-KR" b="1" dirty="0" smtClean="0"/>
              <a:t> &gt; </a:t>
            </a:r>
            <a:r>
              <a:rPr lang="ko-KR" altLang="en-US" b="1" dirty="0" smtClean="0"/>
              <a:t>편집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설정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04950"/>
            <a:ext cx="60198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008411" y="2870885"/>
            <a:ext cx="737989" cy="223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169940" y="2446288"/>
            <a:ext cx="737989" cy="223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83968" y="2629816"/>
            <a:ext cx="3168352" cy="583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21700" y="4701670"/>
            <a:ext cx="1438132" cy="27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3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 b="1" dirty="0" smtClean="0"/>
              <a:t>(3) </a:t>
            </a:r>
            <a:r>
              <a:rPr lang="ko-KR" altLang="en-US" sz="2700" b="1" dirty="0" smtClean="0"/>
              <a:t>사이트 관리자 실행 후 서버 접속</a:t>
            </a:r>
            <a:endParaRPr lang="ko-KR" altLang="en-US" sz="27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322848" cy="443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09" y="2132856"/>
            <a:ext cx="6076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64382" y="1400076"/>
            <a:ext cx="297544" cy="27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68553" y="5927058"/>
            <a:ext cx="848927" cy="297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59832" y="2715691"/>
            <a:ext cx="527117" cy="245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71449" y="2754144"/>
            <a:ext cx="1034957" cy="12635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</a:t>
            </a:r>
            <a:r>
              <a:rPr lang="en-US" altLang="ko-KR" sz="1000" dirty="0" smtClean="0">
                <a:solidFill>
                  <a:srgbClr val="FF0000"/>
                </a:solidFill>
              </a:rPr>
              <a:t>ulb.edison.re.kr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3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접속 주소 안내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b="1" dirty="0" smtClean="0"/>
              <a:t>Bulb </a:t>
            </a:r>
            <a:r>
              <a:rPr lang="ko-KR" altLang="en-US" b="1" dirty="0" smtClean="0"/>
              <a:t>개발자 서버</a:t>
            </a:r>
            <a:endParaRPr lang="en-US" altLang="ko-KR" b="1" dirty="0"/>
          </a:p>
          <a:p>
            <a:pPr lvl="1"/>
            <a:r>
              <a:rPr lang="en-US" altLang="ko-KR" dirty="0" smtClean="0"/>
              <a:t>Host Name : bulb.edison.re.kr</a:t>
            </a:r>
          </a:p>
          <a:p>
            <a:pPr lvl="1"/>
            <a:r>
              <a:rPr lang="en-US" altLang="ko-KR" dirty="0" smtClean="0"/>
              <a:t>IP Address : </a:t>
            </a:r>
            <a:r>
              <a:rPr lang="en-US" altLang="ko-KR" dirty="0" smtClean="0"/>
              <a:t>150.183.247.40</a:t>
            </a:r>
            <a:endParaRPr lang="en-US" altLang="ko-KR" sz="1400" u="sng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ID :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발급된 개인 </a:t>
            </a:r>
            <a:r>
              <a:rPr lang="en-US" altLang="ko-KR" dirty="0" smtClean="0"/>
              <a:t>ID)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PASS : </a:t>
            </a:r>
            <a:r>
              <a:rPr lang="en-US" altLang="ko-KR" dirty="0" smtClean="0"/>
              <a:t>(</a:t>
            </a:r>
            <a:r>
              <a:rPr lang="ko-KR" altLang="en-US" dirty="0"/>
              <a:t>발급된 개인 </a:t>
            </a:r>
            <a:r>
              <a:rPr lang="en-US" altLang="ko-KR" dirty="0" smtClean="0"/>
              <a:t>PASSWORD) 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서버 접근 제어 시스템</a:t>
            </a:r>
            <a:r>
              <a:rPr lang="en-US" altLang="ko-KR" b="1" dirty="0" smtClean="0"/>
              <a:t>(SSH</a:t>
            </a:r>
            <a:r>
              <a:rPr lang="ko-KR" altLang="en-US" b="1" dirty="0" smtClean="0"/>
              <a:t> 프로그램 옵션형태 적용</a:t>
            </a:r>
            <a:r>
              <a:rPr lang="en-US" altLang="ko-KR" b="1" dirty="0" smtClean="0"/>
              <a:t>)</a:t>
            </a:r>
          </a:p>
          <a:p>
            <a:pPr lvl="1"/>
            <a:r>
              <a:rPr lang="en-US" altLang="ko-KR" dirty="0" smtClean="0"/>
              <a:t>Proxy Type : SOCKS5</a:t>
            </a:r>
          </a:p>
          <a:p>
            <a:pPr lvl="1"/>
            <a:r>
              <a:rPr lang="en-US" altLang="ko-KR" dirty="0" smtClean="0"/>
              <a:t>Proxy Hostname : access.edison.re.kr</a:t>
            </a:r>
          </a:p>
          <a:p>
            <a:pPr lvl="1"/>
            <a:r>
              <a:rPr lang="en-US" altLang="ko-KR" dirty="0" smtClean="0"/>
              <a:t>Port : 8325</a:t>
            </a:r>
          </a:p>
        </p:txBody>
      </p:sp>
    </p:spTree>
    <p:extLst>
      <p:ext uri="{BB962C8B-B14F-4D97-AF65-F5344CB8AC3E}">
        <p14:creationId xmlns:p14="http://schemas.microsoft.com/office/powerpoint/2010/main" val="262518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사용 가능 프로그램 안내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474744" y="1124744"/>
            <a:ext cx="4097256" cy="5040560"/>
          </a:xfrm>
        </p:spPr>
        <p:txBody>
          <a:bodyPr/>
          <a:lstStyle/>
          <a:p>
            <a:r>
              <a:rPr lang="en-US" altLang="ko-KR" b="1" dirty="0" smtClean="0"/>
              <a:t>Terminal(SSH)</a:t>
            </a:r>
          </a:p>
          <a:p>
            <a:pPr lvl="1"/>
            <a:r>
              <a:rPr lang="en-US" altLang="ko-KR" dirty="0" smtClean="0"/>
              <a:t>Putty</a:t>
            </a:r>
          </a:p>
          <a:p>
            <a:pPr lvl="1"/>
            <a:r>
              <a:rPr lang="en-US" altLang="ko-KR" dirty="0" err="1" smtClean="0"/>
              <a:t>SecureCRT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Xshell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외 다수</a:t>
            </a:r>
            <a:endParaRPr lang="ko-KR" altLang="en-US" dirty="0"/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4572000" y="1124744"/>
            <a:ext cx="409725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File(SFTP)</a:t>
            </a:r>
          </a:p>
          <a:p>
            <a:pPr lvl="1"/>
            <a:r>
              <a:rPr lang="en-US" altLang="ko-KR" dirty="0" err="1" smtClean="0"/>
              <a:t>FileZilla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SecureFX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Xftp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외 다수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499992" y="1124744"/>
            <a:ext cx="0" cy="45823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07704" y="1556792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방법안내 첨부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476" y="156836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방법안내 첨부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7662" y="2357264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(</a:t>
            </a:r>
            <a:r>
              <a:rPr lang="ko-KR" altLang="en-US" sz="1050" dirty="0" smtClean="0">
                <a:solidFill>
                  <a:srgbClr val="FF0000"/>
                </a:solidFill>
              </a:rPr>
              <a:t>방법안내 첨부</a:t>
            </a:r>
            <a:r>
              <a:rPr lang="en-US" altLang="ko-KR" sz="1050" dirty="0" smtClean="0">
                <a:solidFill>
                  <a:srgbClr val="FF0000"/>
                </a:solidFill>
              </a:rPr>
              <a:t>)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8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57313"/>
            <a:ext cx="4343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923928" y="2278815"/>
            <a:ext cx="2664296" cy="27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423975"/>
            <a:ext cx="8229600" cy="48474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b="1" dirty="0" smtClean="0"/>
              <a:t>(1) </a:t>
            </a:r>
            <a:r>
              <a:rPr lang="ko-KR" altLang="en-US" b="1" dirty="0" smtClean="0"/>
              <a:t>접속 </a:t>
            </a:r>
            <a:r>
              <a:rPr lang="ko-KR" altLang="en-US" b="1" dirty="0"/>
              <a:t>서버의 </a:t>
            </a:r>
            <a:r>
              <a:rPr lang="en-US" altLang="ko-KR" b="1" dirty="0"/>
              <a:t>IP, Port </a:t>
            </a:r>
            <a:r>
              <a:rPr lang="ko-KR" altLang="en-US" b="1" dirty="0"/>
              <a:t>지정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7686" y="2363033"/>
            <a:ext cx="1034957" cy="12635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</a:t>
            </a:r>
            <a:r>
              <a:rPr lang="en-US" altLang="ko-KR" sz="1000" dirty="0" smtClean="0">
                <a:solidFill>
                  <a:srgbClr val="FF0000"/>
                </a:solidFill>
              </a:rPr>
              <a:t>ulb.edison.re.kr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4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57313"/>
            <a:ext cx="43434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785751" y="3862991"/>
            <a:ext cx="479197" cy="27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636248" y="2108941"/>
            <a:ext cx="771752" cy="297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23926" y="2503286"/>
            <a:ext cx="2664298" cy="3960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31175" y="5155556"/>
            <a:ext cx="933820" cy="327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57200" y="423975"/>
            <a:ext cx="8229600" cy="48474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b="1" dirty="0" smtClean="0"/>
              <a:t>(2)</a:t>
            </a:r>
            <a:r>
              <a:rPr lang="ko-KR" altLang="en-US" b="1" dirty="0" smtClean="0"/>
              <a:t> </a:t>
            </a:r>
            <a:r>
              <a:rPr lang="en-US" altLang="ko-KR" b="1" dirty="0"/>
              <a:t>Proxy </a:t>
            </a:r>
            <a:r>
              <a:rPr lang="ko-KR" altLang="en-US" b="1" dirty="0"/>
              <a:t>탭의 설정 변경</a:t>
            </a:r>
          </a:p>
        </p:txBody>
      </p:sp>
    </p:spTree>
    <p:extLst>
      <p:ext uri="{BB962C8B-B14F-4D97-AF65-F5344CB8AC3E}">
        <p14:creationId xmlns:p14="http://schemas.microsoft.com/office/powerpoint/2010/main" val="37100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462088"/>
            <a:ext cx="63436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76623" y="2060848"/>
            <a:ext cx="1654319" cy="3273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423975"/>
            <a:ext cx="8229600" cy="48474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b="1" dirty="0" smtClean="0"/>
              <a:t>(3)</a:t>
            </a:r>
            <a:r>
              <a:rPr lang="ko-KR" altLang="en-US" b="1" dirty="0"/>
              <a:t> 접속 후 </a:t>
            </a:r>
            <a:r>
              <a:rPr lang="en-US" altLang="ko-KR" b="1" dirty="0" err="1"/>
              <a:t>SecureGuard</a:t>
            </a:r>
            <a:r>
              <a:rPr lang="en-US" altLang="ko-KR" b="1" dirty="0"/>
              <a:t> </a:t>
            </a:r>
            <a:r>
              <a:rPr lang="ko-KR" altLang="en-US" b="1" dirty="0"/>
              <a:t>메시지 확인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63610" y="2039836"/>
            <a:ext cx="398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Secure Guard </a:t>
            </a:r>
            <a:r>
              <a:rPr lang="ko-KR" altLang="en-US" dirty="0" smtClean="0">
                <a:solidFill>
                  <a:srgbClr val="FF0000"/>
                </a:solidFill>
              </a:rPr>
              <a:t>메시지가 뜨는지 확인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Xshell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</a:t>
            </a:r>
            <a:r>
              <a:rPr lang="ko-KR" altLang="en-US" dirty="0" smtClean="0"/>
              <a:t>세션 프로파일 생성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A164-83E4-4DBE-AEAD-FDD13F1840B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" y="1124744"/>
            <a:ext cx="5338580" cy="405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2483017" cy="252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5" y="2564904"/>
            <a:ext cx="3986045" cy="352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49958" y="1462475"/>
            <a:ext cx="216403" cy="223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2781018"/>
            <a:ext cx="576064" cy="203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865547" y="3220098"/>
            <a:ext cx="1234845" cy="7717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4274" y="2885241"/>
            <a:ext cx="295612" cy="184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7" idx="2"/>
            <a:endCxn id="8" idx="0"/>
          </p:cNvCxnSpPr>
          <p:nvPr/>
        </p:nvCxnSpPr>
        <p:spPr>
          <a:xfrm>
            <a:off x="1158160" y="1686032"/>
            <a:ext cx="677536" cy="1094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8" idx="3"/>
            <a:endCxn id="10" idx="1"/>
          </p:cNvCxnSpPr>
          <p:nvPr/>
        </p:nvCxnSpPr>
        <p:spPr>
          <a:xfrm>
            <a:off x="2123728" y="2882635"/>
            <a:ext cx="3020546" cy="94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3"/>
            <a:endCxn id="9" idx="1"/>
          </p:cNvCxnSpPr>
          <p:nvPr/>
        </p:nvCxnSpPr>
        <p:spPr>
          <a:xfrm>
            <a:off x="5439886" y="2977620"/>
            <a:ext cx="1425661" cy="6283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06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207</Words>
  <Application>Microsoft Office PowerPoint</Application>
  <PresentationFormat>화면 슬라이드 쇼(4:3)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굴림</vt:lpstr>
      <vt:lpstr>Arial</vt:lpstr>
      <vt:lpstr>맑은 고딕</vt:lpstr>
      <vt:lpstr>Office 테마</vt:lpstr>
      <vt:lpstr>EDISON 개발자 머신 Bulb 서버 접근제어 시스템 경유 접속 안내</vt:lpstr>
      <vt:lpstr>접속 주소 안내</vt:lpstr>
      <vt:lpstr>사용 가능 프로그램 안내</vt:lpstr>
      <vt:lpstr>Putty 사용시</vt:lpstr>
      <vt:lpstr>PowerPoint 프레젠테이션</vt:lpstr>
      <vt:lpstr>PowerPoint 프레젠테이션</vt:lpstr>
      <vt:lpstr>PowerPoint 프레젠테이션</vt:lpstr>
      <vt:lpstr>Xshell 사용시</vt:lpstr>
      <vt:lpstr>(1) 세션 프로파일 생성</vt:lpstr>
      <vt:lpstr>(2) 사용자 인증 정보 입력</vt:lpstr>
      <vt:lpstr>(3) 프록시 설정 입력</vt:lpstr>
      <vt:lpstr>(4) 세션 프로파일 연결</vt:lpstr>
      <vt:lpstr>FileZilla 사용시</vt:lpstr>
      <vt:lpstr>(1) 사이트 관리자 설정 (서버 등록)</vt:lpstr>
      <vt:lpstr>(2) FileZilla &gt; 편집 &gt; 설정</vt:lpstr>
      <vt:lpstr>(3) 사이트 관리자 실행 후 서버 접속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Junhyung</dc:creator>
  <cp:lastModifiedBy>Junhyung</cp:lastModifiedBy>
  <cp:revision>115</cp:revision>
  <cp:lastPrinted>2013-10-22T07:35:51Z</cp:lastPrinted>
  <dcterms:created xsi:type="dcterms:W3CDTF">2011-08-02T04:10:18Z</dcterms:created>
  <dcterms:modified xsi:type="dcterms:W3CDTF">2013-11-18T00:41:32Z</dcterms:modified>
</cp:coreProperties>
</file>