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1FE33B-CBCD-49D2-BB77-589B073006CD}"/>
              </a:ext>
            </a:extLst>
          </p:cNvPr>
          <p:cNvSpPr/>
          <p:nvPr/>
        </p:nvSpPr>
        <p:spPr>
          <a:xfrm>
            <a:off x="0" y="1595335"/>
            <a:ext cx="12192000" cy="3848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e, Silhouette, Winter, Plant, Nature, Environment">
            <a:extLst>
              <a:ext uri="{FF2B5EF4-FFF2-40B4-BE49-F238E27FC236}">
                <a16:creationId xmlns:a16="http://schemas.microsoft.com/office/drawing/2014/main" id="{87D11FEC-9683-485F-807C-1AD12138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53" y="5911714"/>
            <a:ext cx="9190090" cy="82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65ED42-1047-4B0F-93CD-63A94B0DF4DE}"/>
              </a:ext>
            </a:extLst>
          </p:cNvPr>
          <p:cNvSpPr/>
          <p:nvPr/>
        </p:nvSpPr>
        <p:spPr>
          <a:xfrm>
            <a:off x="1748035" y="3071382"/>
            <a:ext cx="99326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Helvetica Neue"/>
              </a:rPr>
              <a:t>R</a:t>
            </a:r>
            <a:r>
              <a:rPr lang="ko-KR" altLang="en-US" sz="6600" dirty="0">
                <a:solidFill>
                  <a:schemeClr val="bg1"/>
                </a:solidFill>
                <a:latin typeface="Helvetica Neue"/>
              </a:rPr>
              <a:t>패키지를 통해 이해하는 비선형 혼합효과 모델링</a:t>
            </a:r>
            <a:endParaRPr lang="ko-KR" altLang="en-US" sz="66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FA746-3969-406B-9E96-32C176947D66}"/>
              </a:ext>
            </a:extLst>
          </p:cNvPr>
          <p:cNvSpPr/>
          <p:nvPr/>
        </p:nvSpPr>
        <p:spPr>
          <a:xfrm>
            <a:off x="1748035" y="1436766"/>
            <a:ext cx="354456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b="1" dirty="0" err="1">
                <a:solidFill>
                  <a:schemeClr val="bg1"/>
                </a:solidFill>
                <a:latin typeface="Helvetica Neue"/>
              </a:rPr>
              <a:t>nmw</a:t>
            </a:r>
            <a:endParaRPr lang="ko-KR" altLang="en-US" sz="115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B7651-73D9-4E46-ABC8-DDC310784013}"/>
              </a:ext>
            </a:extLst>
          </p:cNvPr>
          <p:cNvSpPr/>
          <p:nvPr/>
        </p:nvSpPr>
        <p:spPr>
          <a:xfrm>
            <a:off x="8042694" y="14542676"/>
            <a:ext cx="2932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solidFill>
                  <a:srgbClr val="333333"/>
                </a:solidFill>
                <a:latin typeface="Helvetica Neue"/>
              </a:rPr>
              <a:t>배균섭</a:t>
            </a:r>
            <a:r>
              <a:rPr lang="en-US" altLang="ko-KR" sz="36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ko-KR" altLang="en-US" sz="3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sz="3600" i="0" dirty="0" err="1">
                <a:solidFill>
                  <a:srgbClr val="333333"/>
                </a:solidFill>
                <a:effectLst/>
                <a:latin typeface="Helvetica Neue"/>
              </a:rPr>
              <a:t>한성필</a:t>
            </a:r>
            <a:endParaRPr lang="ko-KR" altLang="en-US" sz="36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6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_kopub">
      <a:majorFont>
        <a:latin typeface="Segoe UI"/>
        <a:ea typeface="KoPub돋움체_Pro Medium"/>
        <a:cs typeface=""/>
      </a:majorFont>
      <a:minorFont>
        <a:latin typeface="Segoe UI"/>
        <a:ea typeface="KoPub돋움체_Pro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1</cp:revision>
  <dcterms:created xsi:type="dcterms:W3CDTF">2020-06-17T09:06:13Z</dcterms:created>
  <dcterms:modified xsi:type="dcterms:W3CDTF">2020-06-17T09:13:19Z</dcterms:modified>
</cp:coreProperties>
</file>