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7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8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9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8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1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7CEF-92C9-4082-B5D6-9AA83199491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54A66-D30D-474B-9542-BEA1E4E44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9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69315" y="2616002"/>
            <a:ext cx="1512168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err="1" smtClean="0">
                <a:solidFill>
                  <a:sysClr val="windowText" lastClr="000000"/>
                </a:solidFill>
              </a:rPr>
              <a:t>E</a:t>
            </a:r>
            <a:r>
              <a:rPr lang="en-US" altLang="ko-KR" sz="5000" baseline="-25000" dirty="0" err="1" smtClean="0">
                <a:solidFill>
                  <a:sysClr val="windowText" lastClr="000000"/>
                </a:solidFill>
              </a:rPr>
              <a:t>ss</a:t>
            </a:r>
            <a:endParaRPr lang="ko-KR" altLang="en-US" sz="50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081483" y="3109610"/>
            <a:ext cx="67439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894925" y="3120058"/>
            <a:ext cx="67439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03721" y="2447890"/>
            <a:ext cx="543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 smtClean="0"/>
              <a:t>R</a:t>
            </a:r>
            <a:r>
              <a:rPr lang="en-US" altLang="ko-KR" sz="2500" baseline="-25000" dirty="0" err="1" smtClean="0"/>
              <a:t>in</a:t>
            </a:r>
            <a:endParaRPr lang="ko-KR" altLang="en-US" sz="25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094669" y="2447890"/>
            <a:ext cx="1044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 smtClean="0"/>
              <a:t>k</a:t>
            </a:r>
            <a:r>
              <a:rPr lang="en-US" altLang="ko-KR" sz="2500" baseline="-25000" dirty="0" err="1" smtClean="0"/>
              <a:t>out</a:t>
            </a:r>
            <a:r>
              <a:rPr lang="en-US" altLang="ko-KR" sz="2500" dirty="0" err="1" smtClean="0">
                <a:latin typeface="Garamond"/>
              </a:rPr>
              <a:t>∙E</a:t>
            </a:r>
            <a:r>
              <a:rPr lang="en-US" altLang="ko-KR" sz="2500" baseline="-25000" dirty="0" err="1" smtClean="0">
                <a:latin typeface="Garamond"/>
              </a:rPr>
              <a:t>ss</a:t>
            </a:r>
            <a:endParaRPr lang="ko-KR" altLang="en-US" sz="25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3861048"/>
            <a:ext cx="32849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Phenobarbital Treatment</a:t>
            </a:r>
            <a:endParaRPr lang="ko-KR" altLang="en-US" sz="2500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232120" y="3356992"/>
            <a:ext cx="0" cy="5760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aramond &amp; 나눔고딕">
      <a:majorFont>
        <a:latin typeface="Garamond"/>
        <a:ea typeface="나눔고딕"/>
        <a:cs typeface=""/>
      </a:majorFont>
      <a:minorFont>
        <a:latin typeface="Garamond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 MD/PhD</dc:creator>
  <cp:lastModifiedBy>Sungpil Han MD/PhD</cp:lastModifiedBy>
  <cp:revision>8</cp:revision>
  <dcterms:created xsi:type="dcterms:W3CDTF">2018-02-05T06:57:41Z</dcterms:created>
  <dcterms:modified xsi:type="dcterms:W3CDTF">2018-02-05T08:14:38Z</dcterms:modified>
</cp:coreProperties>
</file>