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400675" cy="3960813"/>
  <p:notesSz cx="6858000" cy="9144000"/>
  <p:defaultTextStyle>
    <a:defPPr>
      <a:defRPr lang="ko-KR"/>
    </a:defPPr>
    <a:lvl1pPr marL="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67" autoAdjust="0"/>
  </p:normalViewPr>
  <p:slideViewPr>
    <p:cSldViewPr>
      <p:cViewPr>
        <p:scale>
          <a:sx n="125" d="100"/>
          <a:sy n="125" d="100"/>
        </p:scale>
        <p:origin x="-2478" y="-3894"/>
      </p:cViewPr>
      <p:guideLst>
        <p:guide orient="horz" pos="1248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055" y="1230423"/>
            <a:ext cx="4590575" cy="8490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106" y="2244463"/>
            <a:ext cx="3780473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1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915491" y="158618"/>
            <a:ext cx="1215152" cy="33795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0035" y="158618"/>
            <a:ext cx="3555444" cy="33795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619" y="2545190"/>
            <a:ext cx="4590575" cy="786661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6619" y="1678764"/>
            <a:ext cx="4590575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0037" y="924191"/>
            <a:ext cx="2385299" cy="261395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745347" y="924191"/>
            <a:ext cx="2385299" cy="261395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4" y="886599"/>
            <a:ext cx="2386236" cy="36949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0" indent="0">
              <a:buNone/>
              <a:defRPr sz="1600" b="1"/>
            </a:lvl5pPr>
            <a:lvl6pPr marL="2285900" indent="0">
              <a:buNone/>
              <a:defRPr sz="1600" b="1"/>
            </a:lvl6pPr>
            <a:lvl7pPr marL="2743080" indent="0">
              <a:buNone/>
              <a:defRPr sz="1600" b="1"/>
            </a:lvl7pPr>
            <a:lvl8pPr marL="3200260" indent="0">
              <a:buNone/>
              <a:defRPr sz="1600" b="1"/>
            </a:lvl8pPr>
            <a:lvl9pPr marL="36574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70034" y="1256090"/>
            <a:ext cx="2386236" cy="228205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743471" y="886599"/>
            <a:ext cx="2387174" cy="36949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0" indent="0">
              <a:buNone/>
              <a:defRPr sz="1600" b="1"/>
            </a:lvl5pPr>
            <a:lvl6pPr marL="2285900" indent="0">
              <a:buNone/>
              <a:defRPr sz="1600" b="1"/>
            </a:lvl6pPr>
            <a:lvl7pPr marL="2743080" indent="0">
              <a:buNone/>
              <a:defRPr sz="1600" b="1"/>
            </a:lvl7pPr>
            <a:lvl8pPr marL="3200260" indent="0">
              <a:buNone/>
              <a:defRPr sz="1600" b="1"/>
            </a:lvl8pPr>
            <a:lvl9pPr marL="36574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743471" y="1256090"/>
            <a:ext cx="2387174" cy="228205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0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039" y="157699"/>
            <a:ext cx="1776785" cy="6711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520" y="157700"/>
            <a:ext cx="3019127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0039" y="828839"/>
            <a:ext cx="1776785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100"/>
            </a:lvl3pPr>
            <a:lvl4pPr marL="1371540" indent="0">
              <a:buNone/>
              <a:defRPr sz="900"/>
            </a:lvl4pPr>
            <a:lvl5pPr marL="1828720" indent="0">
              <a:buNone/>
              <a:defRPr sz="900"/>
            </a:lvl5pPr>
            <a:lvl6pPr marL="2285900" indent="0">
              <a:buNone/>
              <a:defRPr sz="900"/>
            </a:lvl6pPr>
            <a:lvl7pPr marL="2743080" indent="0">
              <a:buNone/>
              <a:defRPr sz="900"/>
            </a:lvl7pPr>
            <a:lvl8pPr marL="3200260" indent="0">
              <a:buNone/>
              <a:defRPr sz="900"/>
            </a:lvl8pPr>
            <a:lvl9pPr marL="36574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8573" y="2772572"/>
            <a:ext cx="3240405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8573" y="353906"/>
            <a:ext cx="3240405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500"/>
            </a:lvl3pPr>
            <a:lvl4pPr marL="1371540" indent="0">
              <a:buNone/>
              <a:defRPr sz="2000"/>
            </a:lvl4pPr>
            <a:lvl5pPr marL="1828720" indent="0">
              <a:buNone/>
              <a:defRPr sz="2000"/>
            </a:lvl5pPr>
            <a:lvl6pPr marL="2285900" indent="0">
              <a:buNone/>
              <a:defRPr sz="2000"/>
            </a:lvl6pPr>
            <a:lvl7pPr marL="2743080" indent="0">
              <a:buNone/>
              <a:defRPr sz="2000"/>
            </a:lvl7pPr>
            <a:lvl8pPr marL="3200260" indent="0">
              <a:buNone/>
              <a:defRPr sz="2000"/>
            </a:lvl8pPr>
            <a:lvl9pPr marL="365744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58573" y="3099889"/>
            <a:ext cx="3240405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100"/>
            </a:lvl3pPr>
            <a:lvl4pPr marL="1371540" indent="0">
              <a:buNone/>
              <a:defRPr sz="900"/>
            </a:lvl4pPr>
            <a:lvl5pPr marL="1828720" indent="0">
              <a:buNone/>
              <a:defRPr sz="900"/>
            </a:lvl5pPr>
            <a:lvl6pPr marL="2285900" indent="0">
              <a:buNone/>
              <a:defRPr sz="900"/>
            </a:lvl6pPr>
            <a:lvl7pPr marL="2743080" indent="0">
              <a:buNone/>
              <a:defRPr sz="900"/>
            </a:lvl7pPr>
            <a:lvl8pPr marL="3200260" indent="0">
              <a:buNone/>
              <a:defRPr sz="900"/>
            </a:lvl8pPr>
            <a:lvl9pPr marL="36574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3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0037" y="158617"/>
            <a:ext cx="4860608" cy="660136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7" y="924191"/>
            <a:ext cx="4860608" cy="2613954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70037" y="3671088"/>
            <a:ext cx="1260158" cy="210877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739D-A4CA-433C-AA39-C1AF06EBF203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45235" y="3671088"/>
            <a:ext cx="1710215" cy="210877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70487" y="3671088"/>
            <a:ext cx="1260158" cy="210877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C076-3B36-478B-84A3-33C62537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91436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9143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1" indent="-228591" algn="l" defTabSz="914360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1" indent="-228591" algn="l" defTabSz="91436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1" indent="-228591" algn="l" defTabSz="91436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1" indent="-228591" algn="l" defTabSz="91436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1" indent="-228591" algn="l" defTabSz="91436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1" algn="l" defTabSz="91436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1" indent="-228591" algn="l" defTabSz="91436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0" algn="l" defTabSz="91436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252065" y="96351"/>
            <a:ext cx="4824536" cy="3756263"/>
            <a:chOff x="2123728" y="1505652"/>
            <a:chExt cx="4824536" cy="3756263"/>
          </a:xfrm>
        </p:grpSpPr>
        <p:sp>
          <p:nvSpPr>
            <p:cNvPr id="98" name="직사각형 97"/>
            <p:cNvSpPr/>
            <p:nvPr/>
          </p:nvSpPr>
          <p:spPr>
            <a:xfrm>
              <a:off x="2123728" y="2785574"/>
              <a:ext cx="1872208" cy="122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Parent</a:t>
              </a: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V</a:t>
              </a:r>
              <a:r>
                <a:rPr lang="en-US" altLang="ko-KR" baseline="-25000" smtClean="0">
                  <a:solidFill>
                    <a:schemeClr val="tx1"/>
                  </a:solidFill>
                </a:rPr>
                <a:t>p</a:t>
              </a:r>
              <a:endParaRPr lang="ko-KR" altLang="en-US" baseline="-2500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076056" y="2785574"/>
              <a:ext cx="1872208" cy="122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Metabolite</a:t>
              </a: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V</a:t>
              </a:r>
              <a:r>
                <a:rPr lang="en-US" altLang="ko-KR" baseline="-25000">
                  <a:solidFill>
                    <a:schemeClr val="tx1"/>
                  </a:solidFill>
                </a:rPr>
                <a:t>m</a:t>
              </a:r>
              <a:endParaRPr lang="ko-KR" altLang="en-US" baseline="-2500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3059832" y="2167312"/>
              <a:ext cx="0" cy="61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6030244" y="2167312"/>
              <a:ext cx="0" cy="61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3051975" y="3997322"/>
              <a:ext cx="0" cy="61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6022387" y="3997322"/>
              <a:ext cx="0" cy="61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/>
            <p:cNvGrpSpPr/>
            <p:nvPr/>
          </p:nvGrpSpPr>
          <p:grpSpPr>
            <a:xfrm>
              <a:off x="3995936" y="2915652"/>
              <a:ext cx="1080120" cy="441340"/>
              <a:chOff x="3995936" y="2776282"/>
              <a:chExt cx="1080120" cy="441340"/>
            </a:xfrm>
          </p:grpSpPr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3995936" y="3217622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167215" y="2776282"/>
                <a:ext cx="57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Cl</a:t>
                </a:r>
                <a:r>
                  <a:rPr lang="en-US" altLang="ko-KR" baseline="-25000" smtClean="0"/>
                  <a:t>pd</a:t>
                </a:r>
                <a:endParaRPr lang="ko-KR" altLang="en-US" baseline="-2500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3995936" y="3501008"/>
              <a:ext cx="1080120" cy="369332"/>
              <a:chOff x="3995936" y="3501008"/>
              <a:chExt cx="1080120" cy="369332"/>
            </a:xfrm>
          </p:grpSpPr>
          <p:cxnSp>
            <p:nvCxnSpPr>
              <p:cNvPr id="111" name="직선 화살표 연결선 110"/>
              <p:cNvCxnSpPr/>
              <p:nvPr/>
            </p:nvCxnSpPr>
            <p:spPr>
              <a:xfrm>
                <a:off x="3995936" y="3501008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4189587" y="3501008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Cl</a:t>
                </a:r>
                <a:r>
                  <a:rPr lang="en-US" altLang="ko-KR" baseline="-25000" smtClean="0"/>
                  <a:t>md</a:t>
                </a:r>
                <a:endParaRPr lang="ko-KR" altLang="en-US" baseline="-2500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2394725" y="4615584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Elimination</a:t>
              </a:r>
            </a:p>
            <a:p>
              <a:pPr algn="ctr"/>
              <a:r>
                <a:rPr lang="en-US" altLang="ko-KR" smtClean="0"/>
                <a:t>Cl</a:t>
              </a:r>
              <a:r>
                <a:rPr lang="en-US" altLang="ko-KR" baseline="-25000" smtClean="0"/>
                <a:t>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73653" y="4597102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Elimination</a:t>
              </a:r>
            </a:p>
            <a:p>
              <a:pPr algn="ctr"/>
              <a:r>
                <a:rPr lang="en-US" altLang="ko-KR" smtClean="0"/>
                <a:t>Cl</a:t>
              </a:r>
              <a:r>
                <a:rPr lang="en-US" altLang="ko-KR" baseline="-25000" smtClean="0"/>
                <a:t>m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84418" y="1524134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Input</a:t>
              </a:r>
            </a:p>
            <a:p>
              <a:pPr algn="ctr"/>
              <a:r>
                <a:rPr lang="en-US" altLang="ko-KR" smtClean="0"/>
                <a:t>In</a:t>
              </a:r>
              <a:r>
                <a:rPr lang="en-US" altLang="ko-KR" baseline="-25000" smtClean="0"/>
                <a:t>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349" y="1505652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Input</a:t>
              </a:r>
            </a:p>
            <a:p>
              <a:pPr algn="ctr"/>
              <a:r>
                <a:rPr lang="en-US" altLang="ko-KR" smtClean="0"/>
                <a:t>In</a:t>
              </a:r>
              <a:r>
                <a:rPr lang="en-US" altLang="ko-KR" baseline="-25000" smtClean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55596" y="1990581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i="1" smtClean="0"/>
                <a:t>Reversible</a:t>
              </a:r>
            </a:p>
            <a:p>
              <a:pPr algn="ctr"/>
              <a:r>
                <a:rPr lang="en-US" altLang="ko-KR" i="1" smtClean="0"/>
                <a:t>metabolism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00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iral, 바탕">
      <a:majorFont>
        <a:latin typeface="Arial"/>
        <a:ea typeface="바탕"/>
        <a:cs typeface=""/>
      </a:majorFont>
      <a:minorFont>
        <a:latin typeface="Arial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Asan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11</cp:revision>
  <dcterms:created xsi:type="dcterms:W3CDTF">2019-01-02T05:48:37Z</dcterms:created>
  <dcterms:modified xsi:type="dcterms:W3CDTF">2019-01-02T05:58:30Z</dcterms:modified>
</cp:coreProperties>
</file>