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3" r:id="rId4"/>
    <p:sldId id="282" r:id="rId5"/>
    <p:sldId id="260" r:id="rId6"/>
    <p:sldId id="262" r:id="rId7"/>
    <p:sldId id="261" r:id="rId8"/>
    <p:sldId id="263" r:id="rId9"/>
    <p:sldId id="264" r:id="rId10"/>
    <p:sldId id="284" r:id="rId11"/>
    <p:sldId id="269" r:id="rId12"/>
    <p:sldId id="270" r:id="rId13"/>
    <p:sldId id="265" r:id="rId14"/>
    <p:sldId id="266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DC989-5505-4A7B-A5B8-BF9D6CF9071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9606A05-28DC-4BD1-A639-C1B130A06407}">
      <dgm:prSet phldrT="[텍스트]"/>
      <dgm:spPr/>
      <dgm:t>
        <a:bodyPr/>
        <a:lstStyle/>
        <a:p>
          <a:pPr latinLnBrk="1"/>
          <a:r>
            <a:rPr lang="en-US" altLang="ko-KR" smtClean="0"/>
            <a:t>Helloworld</a:t>
          </a:r>
          <a:endParaRPr lang="ko-KR" altLang="en-US"/>
        </a:p>
      </dgm:t>
    </dgm:pt>
    <dgm:pt modelId="{D78E1C9E-6322-45D1-968E-1225185BACCD}" type="parTrans" cxnId="{526D9311-E2EA-479C-B7BE-1AAD2A8B45AF}">
      <dgm:prSet/>
      <dgm:spPr/>
      <dgm:t>
        <a:bodyPr/>
        <a:lstStyle/>
        <a:p>
          <a:pPr latinLnBrk="1"/>
          <a:endParaRPr lang="ko-KR" altLang="en-US"/>
        </a:p>
      </dgm:t>
    </dgm:pt>
    <dgm:pt modelId="{B0F95C8D-A75C-4539-9AE9-5EC1F54A3542}" type="sibTrans" cxnId="{526D9311-E2EA-479C-B7BE-1AAD2A8B45AF}">
      <dgm:prSet/>
      <dgm:spPr/>
      <dgm:t>
        <a:bodyPr/>
        <a:lstStyle/>
        <a:p>
          <a:pPr latinLnBrk="1"/>
          <a:endParaRPr lang="ko-KR" altLang="en-US"/>
        </a:p>
      </dgm:t>
    </dgm:pt>
    <dgm:pt modelId="{A403610C-FAB3-48CD-9CE8-6B424206FE17}">
      <dgm:prSet phldrT="[텍스트]"/>
      <dgm:spPr/>
      <dgm:t>
        <a:bodyPr/>
        <a:lstStyle/>
        <a:p>
          <a:pPr latinLnBrk="1"/>
          <a:r>
            <a:rPr lang="en-US" altLang="ko-KR" smtClean="0"/>
            <a:t>main.o</a:t>
          </a:r>
          <a:endParaRPr lang="ko-KR" altLang="en-US"/>
        </a:p>
      </dgm:t>
    </dgm:pt>
    <dgm:pt modelId="{72F61FFE-E2B3-46CB-A4B6-09B294FC4189}" type="parTrans" cxnId="{EED9DE22-B298-4A85-944E-0D897A71AC5E}">
      <dgm:prSet/>
      <dgm:spPr/>
      <dgm:t>
        <a:bodyPr/>
        <a:lstStyle/>
        <a:p>
          <a:pPr latinLnBrk="1"/>
          <a:endParaRPr lang="ko-KR" altLang="en-US"/>
        </a:p>
      </dgm:t>
    </dgm:pt>
    <dgm:pt modelId="{1BE18C93-E38D-411F-BAFB-B55B4DF45470}" type="sibTrans" cxnId="{EED9DE22-B298-4A85-944E-0D897A71AC5E}">
      <dgm:prSet/>
      <dgm:spPr/>
      <dgm:t>
        <a:bodyPr/>
        <a:lstStyle/>
        <a:p>
          <a:pPr latinLnBrk="1"/>
          <a:endParaRPr lang="ko-KR" altLang="en-US"/>
        </a:p>
      </dgm:t>
    </dgm:pt>
    <dgm:pt modelId="{0A4039F4-B48F-40C5-94C9-2F025638CBFB}">
      <dgm:prSet phldrT="[텍스트]"/>
      <dgm:spPr/>
      <dgm:t>
        <a:bodyPr/>
        <a:lstStyle/>
        <a:p>
          <a:pPr latinLnBrk="1"/>
          <a:r>
            <a:rPr lang="en-US" altLang="ko-KR" smtClean="0"/>
            <a:t>main.o</a:t>
          </a:r>
          <a:endParaRPr lang="ko-KR" altLang="en-US"/>
        </a:p>
      </dgm:t>
    </dgm:pt>
    <dgm:pt modelId="{7E42431B-B789-451F-9D8F-587BE7D1FB05}" type="parTrans" cxnId="{AAAFCBE1-4172-4F3A-8820-144DD7EFA7F5}">
      <dgm:prSet/>
      <dgm:spPr/>
      <dgm:t>
        <a:bodyPr/>
        <a:lstStyle/>
        <a:p>
          <a:pPr latinLnBrk="1"/>
          <a:endParaRPr lang="ko-KR" altLang="en-US"/>
        </a:p>
      </dgm:t>
    </dgm:pt>
    <dgm:pt modelId="{436C980A-1822-4911-96A1-27972FAD0050}" type="sibTrans" cxnId="{AAAFCBE1-4172-4F3A-8820-144DD7EFA7F5}">
      <dgm:prSet/>
      <dgm:spPr/>
      <dgm:t>
        <a:bodyPr/>
        <a:lstStyle/>
        <a:p>
          <a:pPr latinLnBrk="1"/>
          <a:endParaRPr lang="ko-KR" altLang="en-US"/>
        </a:p>
      </dgm:t>
    </dgm:pt>
    <dgm:pt modelId="{8A17234C-CC83-4BBF-AF8E-23136327ED39}">
      <dgm:prSet phldrT="[텍스트]"/>
      <dgm:spPr/>
      <dgm:t>
        <a:bodyPr/>
        <a:lstStyle/>
        <a:p>
          <a:pPr latinLnBrk="1"/>
          <a:r>
            <a:rPr lang="en-US" altLang="ko-KR" smtClean="0"/>
            <a:t>main.c</a:t>
          </a:r>
          <a:endParaRPr lang="ko-KR" altLang="en-US"/>
        </a:p>
      </dgm:t>
    </dgm:pt>
    <dgm:pt modelId="{803E3D68-1032-4936-B985-085F499EE213}" type="parTrans" cxnId="{7B0B4F17-6B7F-4261-96CC-10BC9CDFA6D2}">
      <dgm:prSet/>
      <dgm:spPr/>
      <dgm:t>
        <a:bodyPr/>
        <a:lstStyle/>
        <a:p>
          <a:pPr latinLnBrk="1"/>
          <a:endParaRPr lang="ko-KR" altLang="en-US"/>
        </a:p>
      </dgm:t>
    </dgm:pt>
    <dgm:pt modelId="{46164A86-0BD6-4F7A-823A-776D7381EE25}" type="sibTrans" cxnId="{7B0B4F17-6B7F-4261-96CC-10BC9CDFA6D2}">
      <dgm:prSet/>
      <dgm:spPr/>
      <dgm:t>
        <a:bodyPr/>
        <a:lstStyle/>
        <a:p>
          <a:pPr latinLnBrk="1"/>
          <a:endParaRPr lang="ko-KR" altLang="en-US"/>
        </a:p>
      </dgm:t>
    </dgm:pt>
    <dgm:pt modelId="{BDA22483-2D40-430F-9F21-DBF28EA361B1}">
      <dgm:prSet phldrT="[텍스트]"/>
      <dgm:spPr/>
      <dgm:t>
        <a:bodyPr/>
        <a:lstStyle/>
        <a:p>
          <a:pPr latinLnBrk="1"/>
          <a:r>
            <a:rPr lang="en-US" altLang="ko-KR" smtClean="0"/>
            <a:t>sub1.o</a:t>
          </a:r>
          <a:endParaRPr lang="ko-KR" altLang="en-US"/>
        </a:p>
      </dgm:t>
    </dgm:pt>
    <dgm:pt modelId="{EDEC00F3-C830-496E-BF1A-720081C8EC6E}" type="parTrans" cxnId="{3EF038F9-BB4C-4C02-828D-78E5D9FA400B}">
      <dgm:prSet/>
      <dgm:spPr/>
      <dgm:t>
        <a:bodyPr/>
        <a:lstStyle/>
        <a:p>
          <a:pPr latinLnBrk="1"/>
          <a:endParaRPr lang="ko-KR" altLang="en-US"/>
        </a:p>
      </dgm:t>
    </dgm:pt>
    <dgm:pt modelId="{D3996772-9684-45DB-BFFE-3C02E930FFE3}" type="sibTrans" cxnId="{3EF038F9-BB4C-4C02-828D-78E5D9FA400B}">
      <dgm:prSet/>
      <dgm:spPr/>
      <dgm:t>
        <a:bodyPr/>
        <a:lstStyle/>
        <a:p>
          <a:pPr latinLnBrk="1"/>
          <a:endParaRPr lang="ko-KR" altLang="en-US"/>
        </a:p>
      </dgm:t>
    </dgm:pt>
    <dgm:pt modelId="{AA7F54EE-335F-474B-A17F-1617638C423C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19C67A9E-BAD6-4360-AFA4-10AFB84C6787}" type="parTrans" cxnId="{C78656D4-5709-4FEE-890D-A7683424BC09}">
      <dgm:prSet/>
      <dgm:spPr/>
      <dgm:t>
        <a:bodyPr/>
        <a:lstStyle/>
        <a:p>
          <a:pPr latinLnBrk="1"/>
          <a:endParaRPr lang="ko-KR" altLang="en-US"/>
        </a:p>
      </dgm:t>
    </dgm:pt>
    <dgm:pt modelId="{B09657AA-5BBD-4FAD-8907-32E30F6F4D90}" type="sibTrans" cxnId="{C78656D4-5709-4FEE-890D-A7683424BC09}">
      <dgm:prSet/>
      <dgm:spPr/>
      <dgm:t>
        <a:bodyPr/>
        <a:lstStyle/>
        <a:p>
          <a:pPr latinLnBrk="1"/>
          <a:endParaRPr lang="ko-KR" altLang="en-US"/>
        </a:p>
      </dgm:t>
    </dgm:pt>
    <dgm:pt modelId="{A1E09D12-FBED-45E2-AB96-58595F53C7E7}">
      <dgm:prSet phldrT="[텍스트]"/>
      <dgm:spPr/>
      <dgm:t>
        <a:bodyPr/>
        <a:lstStyle/>
        <a:p>
          <a:pPr latinLnBrk="1"/>
          <a:r>
            <a:rPr lang="en-US" altLang="ko-KR" smtClean="0"/>
            <a:t>sub1.h</a:t>
          </a:r>
          <a:endParaRPr lang="ko-KR" altLang="en-US"/>
        </a:p>
      </dgm:t>
    </dgm:pt>
    <dgm:pt modelId="{DC730FF7-0199-4479-9562-6A02388E41DB}" type="parTrans" cxnId="{19004874-31B7-4FE0-876B-FF360C5A31C1}">
      <dgm:prSet/>
      <dgm:spPr/>
      <dgm:t>
        <a:bodyPr/>
        <a:lstStyle/>
        <a:p>
          <a:pPr latinLnBrk="1"/>
          <a:endParaRPr lang="ko-KR" altLang="en-US"/>
        </a:p>
      </dgm:t>
    </dgm:pt>
    <dgm:pt modelId="{CB3883AC-5793-40EE-81F3-484F275C0C69}" type="sibTrans" cxnId="{19004874-31B7-4FE0-876B-FF360C5A31C1}">
      <dgm:prSet/>
      <dgm:spPr/>
      <dgm:t>
        <a:bodyPr/>
        <a:lstStyle/>
        <a:p>
          <a:pPr latinLnBrk="1"/>
          <a:endParaRPr lang="ko-KR" altLang="en-US"/>
        </a:p>
      </dgm:t>
    </dgm:pt>
    <dgm:pt modelId="{3EFE5023-D81E-4BD1-B068-DCBF55D099CB}">
      <dgm:prSet phldrT="[텍스트]"/>
      <dgm:spPr/>
      <dgm:t>
        <a:bodyPr/>
        <a:lstStyle/>
        <a:p>
          <a:pPr latinLnBrk="1"/>
          <a:r>
            <a:rPr lang="en-US" altLang="ko-KR" smtClean="0"/>
            <a:t>sub1.o</a:t>
          </a:r>
          <a:endParaRPr lang="ko-KR" altLang="en-US"/>
        </a:p>
      </dgm:t>
    </dgm:pt>
    <dgm:pt modelId="{BEE507AF-8023-47CC-8A0C-C7D59B56EDEA}" type="parTrans" cxnId="{78239463-2B68-4D00-8434-8E9C78DA26F5}">
      <dgm:prSet/>
      <dgm:spPr/>
      <dgm:t>
        <a:bodyPr/>
        <a:lstStyle/>
        <a:p>
          <a:pPr latinLnBrk="1"/>
          <a:endParaRPr lang="ko-KR" altLang="en-US"/>
        </a:p>
      </dgm:t>
    </dgm:pt>
    <dgm:pt modelId="{A25E2B59-1936-4872-A91A-00A8A0807D5E}" type="sibTrans" cxnId="{78239463-2B68-4D00-8434-8E9C78DA26F5}">
      <dgm:prSet/>
      <dgm:spPr/>
      <dgm:t>
        <a:bodyPr/>
        <a:lstStyle/>
        <a:p>
          <a:pPr latinLnBrk="1"/>
          <a:endParaRPr lang="ko-KR" altLang="en-US"/>
        </a:p>
      </dgm:t>
    </dgm:pt>
    <dgm:pt modelId="{B2D8F8EE-75D1-426D-8C5B-1D9DE1C7EEE5}" type="pres">
      <dgm:prSet presAssocID="{46FDC989-5505-4A7B-A5B8-BF9D6CF90714}" presName="rootnode" presStyleCnt="0">
        <dgm:presLayoutVars>
          <dgm:chMax/>
          <dgm:chPref/>
          <dgm:dir/>
          <dgm:animLvl val="lvl"/>
        </dgm:presLayoutVars>
      </dgm:prSet>
      <dgm:spPr/>
    </dgm:pt>
    <dgm:pt modelId="{47ADB25E-EB33-4850-AA43-F274DDFF3890}" type="pres">
      <dgm:prSet presAssocID="{79606A05-28DC-4BD1-A639-C1B130A06407}" presName="composite" presStyleCnt="0"/>
      <dgm:spPr/>
    </dgm:pt>
    <dgm:pt modelId="{05B26DA1-4C92-4DFF-8793-0F54A8E6138A}" type="pres">
      <dgm:prSet presAssocID="{79606A05-28DC-4BD1-A639-C1B130A06407}" presName="bentUpArrow1" presStyleLbl="alignImgPlace1" presStyleIdx="0" presStyleCnt="2"/>
      <dgm:spPr/>
    </dgm:pt>
    <dgm:pt modelId="{8005A8E5-5605-45BC-A75F-8556CFF77F8C}" type="pres">
      <dgm:prSet presAssocID="{79606A05-28DC-4BD1-A639-C1B130A0640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B1892A-33A1-4724-BDB9-8D8DB9DC78F6}" type="pres">
      <dgm:prSet presAssocID="{79606A05-28DC-4BD1-A639-C1B130A06407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CA03A-A2AB-48E3-B412-5F6CDFBAE153}" type="pres">
      <dgm:prSet presAssocID="{B0F95C8D-A75C-4539-9AE9-5EC1F54A3542}" presName="sibTrans" presStyleCnt="0"/>
      <dgm:spPr/>
    </dgm:pt>
    <dgm:pt modelId="{5930A36E-42C3-48D2-9F5B-6C3C4934AB2D}" type="pres">
      <dgm:prSet presAssocID="{0A4039F4-B48F-40C5-94C9-2F025638CBFB}" presName="composite" presStyleCnt="0"/>
      <dgm:spPr/>
    </dgm:pt>
    <dgm:pt modelId="{FDE355A3-B673-4B98-BB9C-BA3EC65E24AF}" type="pres">
      <dgm:prSet presAssocID="{0A4039F4-B48F-40C5-94C9-2F025638CBFB}" presName="bentUpArrow1" presStyleLbl="alignImgPlace1" presStyleIdx="1" presStyleCnt="2"/>
      <dgm:spPr/>
    </dgm:pt>
    <dgm:pt modelId="{0FAD84A9-5531-4E93-AB84-12C7A142D57C}" type="pres">
      <dgm:prSet presAssocID="{0A4039F4-B48F-40C5-94C9-2F025638CBF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F639B7-735B-4230-A8CC-985F56670888}" type="pres">
      <dgm:prSet presAssocID="{0A4039F4-B48F-40C5-94C9-2F025638CBF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D48A3D-0761-4D55-A15E-FAFDBA476E7F}" type="pres">
      <dgm:prSet presAssocID="{436C980A-1822-4911-96A1-27972FAD0050}" presName="sibTrans" presStyleCnt="0"/>
      <dgm:spPr/>
    </dgm:pt>
    <dgm:pt modelId="{4EABB994-3FD7-4728-B440-52FA064E3934}" type="pres">
      <dgm:prSet presAssocID="{BDA22483-2D40-430F-9F21-DBF28EA361B1}" presName="composite" presStyleCnt="0"/>
      <dgm:spPr/>
    </dgm:pt>
    <dgm:pt modelId="{1EA07C73-4AFB-4C30-B2BE-AC70876E8910}" type="pres">
      <dgm:prSet presAssocID="{BDA22483-2D40-430F-9F21-DBF28EA361B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4BA147-3195-41D1-B046-254317B79E5D}" type="pres">
      <dgm:prSet presAssocID="{BDA22483-2D40-430F-9F21-DBF28EA361B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78656D4-5709-4FEE-890D-A7683424BC09}" srcId="{BDA22483-2D40-430F-9F21-DBF28EA361B1}" destId="{AA7F54EE-335F-474B-A17F-1617638C423C}" srcOrd="0" destOrd="0" parTransId="{19C67A9E-BAD6-4360-AFA4-10AFB84C6787}" sibTransId="{B09657AA-5BBD-4FAD-8907-32E30F6F4D90}"/>
    <dgm:cxn modelId="{7B0B4F17-6B7F-4261-96CC-10BC9CDFA6D2}" srcId="{0A4039F4-B48F-40C5-94C9-2F025638CBFB}" destId="{8A17234C-CC83-4BBF-AF8E-23136327ED39}" srcOrd="0" destOrd="0" parTransId="{803E3D68-1032-4936-B985-085F499EE213}" sibTransId="{46164A86-0BD6-4F7A-823A-776D7381EE25}"/>
    <dgm:cxn modelId="{526D9311-E2EA-479C-B7BE-1AAD2A8B45AF}" srcId="{46FDC989-5505-4A7B-A5B8-BF9D6CF90714}" destId="{79606A05-28DC-4BD1-A639-C1B130A06407}" srcOrd="0" destOrd="0" parTransId="{D78E1C9E-6322-45D1-968E-1225185BACCD}" sibTransId="{B0F95C8D-A75C-4539-9AE9-5EC1F54A3542}"/>
    <dgm:cxn modelId="{19004874-31B7-4FE0-876B-FF360C5A31C1}" srcId="{0A4039F4-B48F-40C5-94C9-2F025638CBFB}" destId="{A1E09D12-FBED-45E2-AB96-58595F53C7E7}" srcOrd="1" destOrd="0" parTransId="{DC730FF7-0199-4479-9562-6A02388E41DB}" sibTransId="{CB3883AC-5793-40EE-81F3-484F275C0C69}"/>
    <dgm:cxn modelId="{3EF038F9-BB4C-4C02-828D-78E5D9FA400B}" srcId="{46FDC989-5505-4A7B-A5B8-BF9D6CF90714}" destId="{BDA22483-2D40-430F-9F21-DBF28EA361B1}" srcOrd="2" destOrd="0" parTransId="{EDEC00F3-C830-496E-BF1A-720081C8EC6E}" sibTransId="{D3996772-9684-45DB-BFFE-3C02E930FFE3}"/>
    <dgm:cxn modelId="{04ABAF8E-40C0-4141-831C-BE08F36B90A5}" type="presOf" srcId="{0A4039F4-B48F-40C5-94C9-2F025638CBFB}" destId="{0FAD84A9-5531-4E93-AB84-12C7A142D57C}" srcOrd="0" destOrd="0" presId="urn:microsoft.com/office/officeart/2005/8/layout/StepDownProcess"/>
    <dgm:cxn modelId="{C9E2D20D-E886-4D29-AE4A-4936C5AAB0B9}" type="presOf" srcId="{3EFE5023-D81E-4BD1-B068-DCBF55D099CB}" destId="{0BF639B7-735B-4230-A8CC-985F56670888}" srcOrd="0" destOrd="2" presId="urn:microsoft.com/office/officeart/2005/8/layout/StepDownProcess"/>
    <dgm:cxn modelId="{4CC85FAB-3015-44AC-B0D0-6DC5AA8789C0}" type="presOf" srcId="{A403610C-FAB3-48CD-9CE8-6B424206FE17}" destId="{BEB1892A-33A1-4724-BDB9-8D8DB9DC78F6}" srcOrd="0" destOrd="0" presId="urn:microsoft.com/office/officeart/2005/8/layout/StepDownProcess"/>
    <dgm:cxn modelId="{8214D32F-7B2F-4754-843E-FD624A4FCC99}" type="presOf" srcId="{46FDC989-5505-4A7B-A5B8-BF9D6CF90714}" destId="{B2D8F8EE-75D1-426D-8C5B-1D9DE1C7EEE5}" srcOrd="0" destOrd="0" presId="urn:microsoft.com/office/officeart/2005/8/layout/StepDownProcess"/>
    <dgm:cxn modelId="{B617F335-BD63-4417-9E2B-E2E1FFAE1ED0}" type="presOf" srcId="{BDA22483-2D40-430F-9F21-DBF28EA361B1}" destId="{1EA07C73-4AFB-4C30-B2BE-AC70876E8910}" srcOrd="0" destOrd="0" presId="urn:microsoft.com/office/officeart/2005/8/layout/StepDownProcess"/>
    <dgm:cxn modelId="{9688D5A5-7284-4144-BC46-D133D92B5FF9}" type="presOf" srcId="{79606A05-28DC-4BD1-A639-C1B130A06407}" destId="{8005A8E5-5605-45BC-A75F-8556CFF77F8C}" srcOrd="0" destOrd="0" presId="urn:microsoft.com/office/officeart/2005/8/layout/StepDownProcess"/>
    <dgm:cxn modelId="{78239463-2B68-4D00-8434-8E9C78DA26F5}" srcId="{0A4039F4-B48F-40C5-94C9-2F025638CBFB}" destId="{3EFE5023-D81E-4BD1-B068-DCBF55D099CB}" srcOrd="2" destOrd="0" parTransId="{BEE507AF-8023-47CC-8A0C-C7D59B56EDEA}" sibTransId="{A25E2B59-1936-4872-A91A-00A8A0807D5E}"/>
    <dgm:cxn modelId="{1E149A69-54EF-49E3-8F40-09E4443F6B3E}" type="presOf" srcId="{8A17234C-CC83-4BBF-AF8E-23136327ED39}" destId="{0BF639B7-735B-4230-A8CC-985F56670888}" srcOrd="0" destOrd="0" presId="urn:microsoft.com/office/officeart/2005/8/layout/StepDownProcess"/>
    <dgm:cxn modelId="{C3722F27-72F0-46AB-88FD-AE19B7EE8567}" type="presOf" srcId="{A1E09D12-FBED-45E2-AB96-58595F53C7E7}" destId="{0BF639B7-735B-4230-A8CC-985F56670888}" srcOrd="0" destOrd="1" presId="urn:microsoft.com/office/officeart/2005/8/layout/StepDownProcess"/>
    <dgm:cxn modelId="{AAAFCBE1-4172-4F3A-8820-144DD7EFA7F5}" srcId="{46FDC989-5505-4A7B-A5B8-BF9D6CF90714}" destId="{0A4039F4-B48F-40C5-94C9-2F025638CBFB}" srcOrd="1" destOrd="0" parTransId="{7E42431B-B789-451F-9D8F-587BE7D1FB05}" sibTransId="{436C980A-1822-4911-96A1-27972FAD0050}"/>
    <dgm:cxn modelId="{EED9DE22-B298-4A85-944E-0D897A71AC5E}" srcId="{79606A05-28DC-4BD1-A639-C1B130A06407}" destId="{A403610C-FAB3-48CD-9CE8-6B424206FE17}" srcOrd="0" destOrd="0" parTransId="{72F61FFE-E2B3-46CB-A4B6-09B294FC4189}" sibTransId="{1BE18C93-E38D-411F-BAFB-B55B4DF45470}"/>
    <dgm:cxn modelId="{26E3D776-054B-400E-8655-1E2DD6528E27}" type="presOf" srcId="{AA7F54EE-335F-474B-A17F-1617638C423C}" destId="{EE4BA147-3195-41D1-B046-254317B79E5D}" srcOrd="0" destOrd="0" presId="urn:microsoft.com/office/officeart/2005/8/layout/StepDownProcess"/>
    <dgm:cxn modelId="{741B596C-1B53-4F0E-BD8B-FCBB5423414F}" type="presParOf" srcId="{B2D8F8EE-75D1-426D-8C5B-1D9DE1C7EEE5}" destId="{47ADB25E-EB33-4850-AA43-F274DDFF3890}" srcOrd="0" destOrd="0" presId="urn:microsoft.com/office/officeart/2005/8/layout/StepDownProcess"/>
    <dgm:cxn modelId="{FFA63EB2-4A16-44F7-AEF6-B3060889FA0A}" type="presParOf" srcId="{47ADB25E-EB33-4850-AA43-F274DDFF3890}" destId="{05B26DA1-4C92-4DFF-8793-0F54A8E6138A}" srcOrd="0" destOrd="0" presId="urn:microsoft.com/office/officeart/2005/8/layout/StepDownProcess"/>
    <dgm:cxn modelId="{DD8DB735-A478-44D2-BCC1-D183F7304058}" type="presParOf" srcId="{47ADB25E-EB33-4850-AA43-F274DDFF3890}" destId="{8005A8E5-5605-45BC-A75F-8556CFF77F8C}" srcOrd="1" destOrd="0" presId="urn:microsoft.com/office/officeart/2005/8/layout/StepDownProcess"/>
    <dgm:cxn modelId="{167CE8F4-C5C5-4577-8A0E-B4CFDD90FCF4}" type="presParOf" srcId="{47ADB25E-EB33-4850-AA43-F274DDFF3890}" destId="{BEB1892A-33A1-4724-BDB9-8D8DB9DC78F6}" srcOrd="2" destOrd="0" presId="urn:microsoft.com/office/officeart/2005/8/layout/StepDownProcess"/>
    <dgm:cxn modelId="{05F6CEDA-89B0-42A1-BECA-15A590BC1C5F}" type="presParOf" srcId="{B2D8F8EE-75D1-426D-8C5B-1D9DE1C7EEE5}" destId="{2B1CA03A-A2AB-48E3-B412-5F6CDFBAE153}" srcOrd="1" destOrd="0" presId="urn:microsoft.com/office/officeart/2005/8/layout/StepDownProcess"/>
    <dgm:cxn modelId="{E0CA7CE4-7161-473E-AA6B-94D3851EF1A7}" type="presParOf" srcId="{B2D8F8EE-75D1-426D-8C5B-1D9DE1C7EEE5}" destId="{5930A36E-42C3-48D2-9F5B-6C3C4934AB2D}" srcOrd="2" destOrd="0" presId="urn:microsoft.com/office/officeart/2005/8/layout/StepDownProcess"/>
    <dgm:cxn modelId="{A0BFF626-ED90-4ABF-A854-E2AFD7A5008D}" type="presParOf" srcId="{5930A36E-42C3-48D2-9F5B-6C3C4934AB2D}" destId="{FDE355A3-B673-4B98-BB9C-BA3EC65E24AF}" srcOrd="0" destOrd="0" presId="urn:microsoft.com/office/officeart/2005/8/layout/StepDownProcess"/>
    <dgm:cxn modelId="{84D16BD6-004E-4860-AAD2-7AEB68B54E7A}" type="presParOf" srcId="{5930A36E-42C3-48D2-9F5B-6C3C4934AB2D}" destId="{0FAD84A9-5531-4E93-AB84-12C7A142D57C}" srcOrd="1" destOrd="0" presId="urn:microsoft.com/office/officeart/2005/8/layout/StepDownProcess"/>
    <dgm:cxn modelId="{043B2907-8B3D-4539-B6AB-E9AF5CC7F4C0}" type="presParOf" srcId="{5930A36E-42C3-48D2-9F5B-6C3C4934AB2D}" destId="{0BF639B7-735B-4230-A8CC-985F56670888}" srcOrd="2" destOrd="0" presId="urn:microsoft.com/office/officeart/2005/8/layout/StepDownProcess"/>
    <dgm:cxn modelId="{DF68989A-2687-4CD0-91CD-7600EF1FA079}" type="presParOf" srcId="{B2D8F8EE-75D1-426D-8C5B-1D9DE1C7EEE5}" destId="{AAD48A3D-0761-4D55-A15E-FAFDBA476E7F}" srcOrd="3" destOrd="0" presId="urn:microsoft.com/office/officeart/2005/8/layout/StepDownProcess"/>
    <dgm:cxn modelId="{68F3C0FA-BF02-4EDE-8F33-32A3A1ACF0D6}" type="presParOf" srcId="{B2D8F8EE-75D1-426D-8C5B-1D9DE1C7EEE5}" destId="{4EABB994-3FD7-4728-B440-52FA064E3934}" srcOrd="4" destOrd="0" presId="urn:microsoft.com/office/officeart/2005/8/layout/StepDownProcess"/>
    <dgm:cxn modelId="{D0B3C314-FBC2-48F0-B5F2-1924C17E82A5}" type="presParOf" srcId="{4EABB994-3FD7-4728-B440-52FA064E3934}" destId="{1EA07C73-4AFB-4C30-B2BE-AC70876E8910}" srcOrd="0" destOrd="0" presId="urn:microsoft.com/office/officeart/2005/8/layout/StepDownProcess"/>
    <dgm:cxn modelId="{FCDFB62D-F92A-4217-9F64-1E854B4DD10A}" type="presParOf" srcId="{4EABB994-3FD7-4728-B440-52FA064E3934}" destId="{EE4BA147-3195-41D1-B046-254317B79E5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26DA1-4C92-4DFF-8793-0F54A8E6138A}">
      <dsp:nvSpPr>
        <dsp:cNvPr id="0" name=""/>
        <dsp:cNvSpPr/>
      </dsp:nvSpPr>
      <dsp:spPr>
        <a:xfrm rot="5400000">
          <a:off x="206291" y="966906"/>
          <a:ext cx="776933" cy="8845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5A8E5-5605-45BC-A75F-8556CFF77F8C}">
      <dsp:nvSpPr>
        <dsp:cNvPr id="0" name=""/>
        <dsp:cNvSpPr/>
      </dsp:nvSpPr>
      <dsp:spPr>
        <a:xfrm>
          <a:off x="451" y="105659"/>
          <a:ext cx="1307899" cy="9154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Helloworld</a:t>
          </a:r>
          <a:endParaRPr lang="ko-KR" altLang="en-US" sz="1700" kern="1200"/>
        </a:p>
      </dsp:txBody>
      <dsp:txXfrm>
        <a:off x="45149" y="150357"/>
        <a:ext cx="1218503" cy="826090"/>
      </dsp:txXfrm>
    </dsp:sp>
    <dsp:sp modelId="{BEB1892A-33A1-4724-BDB9-8D8DB9DC78F6}">
      <dsp:nvSpPr>
        <dsp:cNvPr id="0" name=""/>
        <dsp:cNvSpPr/>
      </dsp:nvSpPr>
      <dsp:spPr>
        <a:xfrm>
          <a:off x="1308350" y="192972"/>
          <a:ext cx="951241" cy="73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smtClean="0"/>
            <a:t>main.o</a:t>
          </a:r>
          <a:endParaRPr lang="ko-KR" altLang="en-US" sz="1300" kern="1200"/>
        </a:p>
      </dsp:txBody>
      <dsp:txXfrm>
        <a:off x="1308350" y="192972"/>
        <a:ext cx="951241" cy="739936"/>
      </dsp:txXfrm>
    </dsp:sp>
    <dsp:sp modelId="{FDE355A3-B673-4B98-BB9C-BA3EC65E24AF}">
      <dsp:nvSpPr>
        <dsp:cNvPr id="0" name=""/>
        <dsp:cNvSpPr/>
      </dsp:nvSpPr>
      <dsp:spPr>
        <a:xfrm rot="5400000">
          <a:off x="1290678" y="1995300"/>
          <a:ext cx="776933" cy="8845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D84A9-5531-4E93-AB84-12C7A142D57C}">
      <dsp:nvSpPr>
        <dsp:cNvPr id="0" name=""/>
        <dsp:cNvSpPr/>
      </dsp:nvSpPr>
      <dsp:spPr>
        <a:xfrm>
          <a:off x="1084838" y="1134053"/>
          <a:ext cx="1307899" cy="9154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main.o</a:t>
          </a:r>
          <a:endParaRPr lang="ko-KR" altLang="en-US" sz="1700" kern="1200"/>
        </a:p>
      </dsp:txBody>
      <dsp:txXfrm>
        <a:off x="1129536" y="1178751"/>
        <a:ext cx="1218503" cy="826090"/>
      </dsp:txXfrm>
    </dsp:sp>
    <dsp:sp modelId="{0BF639B7-735B-4230-A8CC-985F56670888}">
      <dsp:nvSpPr>
        <dsp:cNvPr id="0" name=""/>
        <dsp:cNvSpPr/>
      </dsp:nvSpPr>
      <dsp:spPr>
        <a:xfrm>
          <a:off x="2392737" y="1221366"/>
          <a:ext cx="951241" cy="73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smtClean="0"/>
            <a:t>main.c</a:t>
          </a:r>
          <a:endParaRPr lang="ko-KR" altLang="en-US" sz="1300" kern="120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smtClean="0"/>
            <a:t>sub1.h</a:t>
          </a:r>
          <a:endParaRPr lang="ko-KR" altLang="en-US" sz="1300" kern="120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smtClean="0"/>
            <a:t>sub1.o</a:t>
          </a:r>
          <a:endParaRPr lang="ko-KR" altLang="en-US" sz="1300" kern="1200"/>
        </a:p>
      </dsp:txBody>
      <dsp:txXfrm>
        <a:off x="2392737" y="1221366"/>
        <a:ext cx="951241" cy="739936"/>
      </dsp:txXfrm>
    </dsp:sp>
    <dsp:sp modelId="{1EA07C73-4AFB-4C30-B2BE-AC70876E8910}">
      <dsp:nvSpPr>
        <dsp:cNvPr id="0" name=""/>
        <dsp:cNvSpPr/>
      </dsp:nvSpPr>
      <dsp:spPr>
        <a:xfrm>
          <a:off x="2169225" y="2162447"/>
          <a:ext cx="1307899" cy="9154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sub1.o</a:t>
          </a:r>
          <a:endParaRPr lang="ko-KR" altLang="en-US" sz="1700" kern="1200"/>
        </a:p>
      </dsp:txBody>
      <dsp:txXfrm>
        <a:off x="2213923" y="2207145"/>
        <a:ext cx="1218503" cy="826090"/>
      </dsp:txXfrm>
    </dsp:sp>
    <dsp:sp modelId="{EE4BA147-3195-41D1-B046-254317B79E5D}">
      <dsp:nvSpPr>
        <dsp:cNvPr id="0" name=""/>
        <dsp:cNvSpPr/>
      </dsp:nvSpPr>
      <dsp:spPr>
        <a:xfrm>
          <a:off x="3477124" y="2249759"/>
          <a:ext cx="951241" cy="73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800" kern="1200"/>
        </a:p>
      </dsp:txBody>
      <dsp:txXfrm>
        <a:off x="3477124" y="2249759"/>
        <a:ext cx="951241" cy="739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6.png"/><Relationship Id="rId7" Type="http://schemas.openxmlformats.org/officeDocument/2006/relationships/diagramData" Target="../diagrams/data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microsoft.com/office/2007/relationships/diagramDrawing" Target="../diagrams/drawing1.xml"/><Relationship Id="rId5" Type="http://schemas.openxmlformats.org/officeDocument/2006/relationships/image" Target="../media/image28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7.png"/><Relationship Id="rId9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EDISON </a:t>
            </a:r>
            <a:r>
              <a:rPr lang="ko-KR" altLang="en-US" smtClean="0"/>
              <a:t>개발자를 위한 리눅스 이해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2016. 08. 24</a:t>
            </a:r>
          </a:p>
          <a:p>
            <a:r>
              <a:rPr lang="ko-KR" altLang="en-US" smtClean="0"/>
              <a:t>한국과학기술정보연구원</a:t>
            </a:r>
            <a:endParaRPr lang="en-US" altLang="ko-KR" smtClean="0"/>
          </a:p>
          <a:p>
            <a:r>
              <a:rPr lang="en-US" altLang="ko-KR" smtClean="0"/>
              <a:t>EDISON </a:t>
            </a:r>
            <a:r>
              <a:rPr lang="ko-KR" altLang="en-US" smtClean="0"/>
              <a:t>인프라 담당</a:t>
            </a:r>
            <a:r>
              <a:rPr lang="en-US" altLang="ko-KR" smtClean="0"/>
              <a:t>, </a:t>
            </a:r>
            <a:r>
              <a:rPr lang="ko-KR" altLang="en-US" smtClean="0"/>
              <a:t>채희승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* Filezilla </a:t>
            </a:r>
            <a:r>
              <a:rPr lang="ko-KR" altLang="en-US" smtClean="0"/>
              <a:t>설정을 통한 파일 전송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전송</a:t>
            </a:r>
            <a:endParaRPr lang="en-US" altLang="ko-KR" smtClean="0"/>
          </a:p>
          <a:p>
            <a:pPr lvl="1"/>
            <a:r>
              <a:rPr lang="en-US" altLang="ko-KR" smtClean="0"/>
              <a:t>Sftp </a:t>
            </a:r>
            <a:r>
              <a:rPr lang="ko-KR" altLang="en-US" smtClean="0"/>
              <a:t>이용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호스트</a:t>
            </a:r>
            <a:r>
              <a:rPr lang="en-US" altLang="ko-KR" smtClean="0"/>
              <a:t>, </a:t>
            </a:r>
            <a:r>
              <a:rPr lang="ko-KR" altLang="en-US" smtClean="0"/>
              <a:t>포트</a:t>
            </a:r>
            <a:r>
              <a:rPr lang="en-US" altLang="ko-KR" smtClean="0"/>
              <a:t>, proxy, id, password</a:t>
            </a:r>
            <a:r>
              <a:rPr lang="ko-KR" altLang="en-US" smtClean="0"/>
              <a:t>는 </a:t>
            </a:r>
            <a:r>
              <a:rPr lang="en-US" altLang="ko-KR" smtClean="0"/>
              <a:t>ssh </a:t>
            </a:r>
            <a:r>
              <a:rPr lang="ko-KR" altLang="en-US" smtClean="0"/>
              <a:t>접속할 때와 동일</a:t>
            </a:r>
            <a:endParaRPr lang="ko-KR" altLang="en-US"/>
          </a:p>
        </p:txBody>
      </p:sp>
      <p:pic>
        <p:nvPicPr>
          <p:cNvPr id="2050" name="_x271285560" descr="EMB000013ec27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99" y="2160589"/>
            <a:ext cx="4416425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71287000" descr="EMB000013ec27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52" y="2160589"/>
            <a:ext cx="36703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8012" y="10508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</a:t>
            </a:r>
            <a:r>
              <a:rPr lang="en-US" altLang="ko-KR" smtClean="0"/>
              <a:t>Linux CLI </a:t>
            </a:r>
            <a:r>
              <a:rPr lang="ko-KR" altLang="en-US" smtClean="0"/>
              <a:t>명령어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/>
              <a:t>	</a:t>
            </a:r>
            <a:r>
              <a:rPr lang="en-US" altLang="ko-KR" sz="2400" smtClean="0"/>
              <a:t>* </a:t>
            </a:r>
            <a:r>
              <a:rPr lang="ko-KR" altLang="en-US" sz="2400" smtClean="0"/>
              <a:t>탭</a:t>
            </a:r>
            <a:r>
              <a:rPr lang="en-US" altLang="ko-KR" sz="2400" smtClean="0"/>
              <a:t>, </a:t>
            </a:r>
            <a:r>
              <a:rPr lang="ko-KR" altLang="en-US" sz="2400" smtClean="0"/>
              <a:t>화살표 위아래 키를 활용하시면 많이 편해집니다</a:t>
            </a:r>
            <a:endParaRPr lang="ko-KR" altLang="en-US" sz="240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702777"/>
              </p:ext>
            </p:extLst>
          </p:nvPr>
        </p:nvGraphicFramePr>
        <p:xfrm>
          <a:off x="677863" y="2160588"/>
          <a:ext cx="85963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44"/>
                <a:gridCol w="750627"/>
                <a:gridCol w="4743563"/>
                <a:gridCol w="214907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명령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옵션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예시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현재</a:t>
                      </a:r>
                      <a:r>
                        <a:rPr lang="en-US" altLang="ko-KR" smtClean="0"/>
                        <a:t>)</a:t>
                      </a:r>
                      <a:r>
                        <a:rPr lang="ko-KR" altLang="en-US" smtClean="0"/>
                        <a:t> 디렉토리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폴더</a:t>
                      </a:r>
                      <a:r>
                        <a:rPr lang="en-US" altLang="ko-KR" smtClean="0"/>
                        <a:t>)</a:t>
                      </a:r>
                      <a:r>
                        <a:rPr lang="ko-KR" altLang="en-US" baseline="0" smtClean="0"/>
                        <a:t> 내용을 출력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ls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-l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현재</a:t>
                      </a:r>
                      <a:r>
                        <a:rPr lang="en-US" altLang="ko-KR" smtClean="0"/>
                        <a:t>)</a:t>
                      </a:r>
                      <a:r>
                        <a:rPr lang="ko-KR" altLang="en-US" smtClean="0"/>
                        <a:t> 디렉토리 내용을 자세히 출력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ls –l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디렉토리를 변경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cd somedir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mkdir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디렉토리를 생성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mkdir newdir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rmdir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빈 디렉토리를 삭제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rmdir newdir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touch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빈 파일을 생성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touch newfile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파일을 삭제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rm</a:t>
                      </a:r>
                      <a:r>
                        <a:rPr lang="en-US" altLang="ko-KR" baseline="0" smtClean="0"/>
                        <a:t> newfile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rm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-rf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해당 파일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디렉토리를 완전 삭제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rm</a:t>
                      </a:r>
                      <a:r>
                        <a:rPr lang="en-US" altLang="ko-KR" baseline="0" smtClean="0"/>
                        <a:t> –rf newdir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chmod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파일 권한을 변경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chmod</a:t>
                      </a:r>
                      <a:r>
                        <a:rPr lang="en-US" altLang="ko-KR" baseline="0" smtClean="0"/>
                        <a:t> 400 newfile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cat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파일 내용을 출력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텍스트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cat newfile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파일 내용을 편집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텍스트 에디터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vi</a:t>
                      </a:r>
                      <a:r>
                        <a:rPr lang="en-US" altLang="ko-KR" baseline="0" smtClean="0"/>
                        <a:t> newfile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</a:t>
            </a:r>
            <a:r>
              <a:rPr lang="en-US" altLang="ko-KR" smtClean="0"/>
              <a:t>Linux CLI </a:t>
            </a:r>
            <a:r>
              <a:rPr lang="ko-KR" altLang="en-US" smtClean="0"/>
              <a:t>명령어 </a:t>
            </a:r>
            <a:r>
              <a:rPr lang="en-US" altLang="ko-KR" smtClean="0"/>
              <a:t>- </a:t>
            </a:r>
            <a:r>
              <a:rPr lang="ko-KR" altLang="en-US" smtClean="0"/>
              <a:t>예시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010150" cy="34594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208" y="1930400"/>
            <a:ext cx="501015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</a:t>
            </a:r>
            <a:r>
              <a:rPr lang="ko-KR" altLang="en-US" smtClean="0"/>
              <a:t>텍스트 에디터 </a:t>
            </a:r>
            <a:r>
              <a:rPr lang="en-US" altLang="ko-KR" smtClean="0"/>
              <a:t>- Vim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명령어 </a:t>
            </a:r>
            <a:r>
              <a:rPr lang="en-US" altLang="ko-KR" smtClean="0"/>
              <a:t>: vi [</a:t>
            </a:r>
            <a:r>
              <a:rPr lang="ko-KR" altLang="en-US" smtClean="0"/>
              <a:t>파일명</a:t>
            </a:r>
            <a:r>
              <a:rPr lang="en-US" altLang="ko-KR" smtClean="0"/>
              <a:t>]</a:t>
            </a:r>
          </a:p>
          <a:p>
            <a:endParaRPr lang="en-US" altLang="ko-KR" smtClean="0"/>
          </a:p>
          <a:p>
            <a:r>
              <a:rPr lang="ko-KR" altLang="en-US" sz="2400" b="1" u="sng" smtClean="0">
                <a:solidFill>
                  <a:schemeClr val="accent5"/>
                </a:solidFill>
              </a:rPr>
              <a:t>편집모드 진입 </a:t>
            </a:r>
            <a:r>
              <a:rPr lang="en-US" altLang="ko-KR" sz="2400" b="1" u="sng" smtClean="0">
                <a:solidFill>
                  <a:schemeClr val="accent5"/>
                </a:solidFill>
              </a:rPr>
              <a:t>: i</a:t>
            </a:r>
          </a:p>
          <a:p>
            <a:endParaRPr lang="en-US" altLang="ko-KR"/>
          </a:p>
          <a:p>
            <a:r>
              <a:rPr lang="ko-KR" altLang="en-US" smtClean="0"/>
              <a:t>적당히 타이핑을 하신뒤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chemeClr val="accent5"/>
                </a:solidFill>
              </a:rPr>
              <a:t>Esc -&gt; :wq </a:t>
            </a:r>
            <a:r>
              <a:rPr lang="ko-KR" altLang="en-US" smtClean="0">
                <a:solidFill>
                  <a:schemeClr val="accent5"/>
                </a:solidFill>
              </a:rPr>
              <a:t>입력 </a:t>
            </a:r>
            <a:r>
              <a:rPr lang="en-US" altLang="ko-KR" smtClean="0">
                <a:solidFill>
                  <a:schemeClr val="accent5"/>
                </a:solidFill>
              </a:rPr>
              <a:t>-&gt; </a:t>
            </a:r>
            <a:r>
              <a:rPr lang="ko-KR" altLang="en-US" smtClean="0">
                <a:solidFill>
                  <a:schemeClr val="accent5"/>
                </a:solidFill>
              </a:rPr>
              <a:t>엔터</a:t>
            </a:r>
            <a:endParaRPr lang="en-US" altLang="ko-KR" smtClean="0">
              <a:solidFill>
                <a:schemeClr val="accent5"/>
              </a:solidFill>
            </a:endParaRPr>
          </a:p>
          <a:p>
            <a:pPr lvl="1"/>
            <a:r>
              <a:rPr lang="en-US" altLang="ko-KR" smtClean="0"/>
              <a:t>Esc : </a:t>
            </a:r>
            <a:r>
              <a:rPr lang="ko-KR" altLang="en-US" smtClean="0"/>
              <a:t>편집모드 종료키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9104" b="86766"/>
          <a:stretch/>
        </p:blipFill>
        <p:spPr>
          <a:xfrm>
            <a:off x="3730252" y="2160589"/>
            <a:ext cx="2329087" cy="4493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252" y="2695907"/>
            <a:ext cx="4104300" cy="802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52" y="3898825"/>
            <a:ext cx="4104300" cy="8021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252" y="4978920"/>
            <a:ext cx="4103884" cy="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Linux </a:t>
            </a:r>
            <a:r>
              <a:rPr lang="ko-KR" altLang="en-US"/>
              <a:t>텍스트 에디터 </a:t>
            </a:r>
            <a:r>
              <a:rPr lang="en-US" altLang="ko-KR"/>
              <a:t>- Vim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내용 확인</a:t>
            </a:r>
            <a:endParaRPr lang="en-US" altLang="ko-KR"/>
          </a:p>
          <a:p>
            <a:pPr lvl="1"/>
            <a:r>
              <a:rPr lang="en-US" altLang="ko-KR" smtClean="0"/>
              <a:t>(vi Hello </a:t>
            </a:r>
            <a:r>
              <a:rPr lang="ko-KR" altLang="en-US" smtClean="0"/>
              <a:t>탭</a:t>
            </a:r>
            <a:r>
              <a:rPr lang="en-US" altLang="ko-KR" smtClean="0"/>
              <a:t>, </a:t>
            </a:r>
            <a:r>
              <a:rPr lang="ko-KR" altLang="en-US" smtClean="0"/>
              <a:t>혹은 </a:t>
            </a:r>
            <a:r>
              <a:rPr lang="en-US" altLang="ko-KR" smtClean="0"/>
              <a:t>cat Hello </a:t>
            </a:r>
            <a:r>
              <a:rPr lang="ko-KR" altLang="en-US" smtClean="0"/>
              <a:t>탭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작성한 파일을 확인 가능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파일이 저장되었습니다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81" y="2160589"/>
            <a:ext cx="4133374" cy="8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 (1)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1117"/>
            <a:ext cx="5010150" cy="34594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12" y="1931117"/>
            <a:ext cx="5010150" cy="345948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391470" y="2340591"/>
            <a:ext cx="23983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010150" cy="34594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 (2)</a:t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en-US" altLang="ko-KR" sz="3200" smtClean="0"/>
              <a:t>make, Makefile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91220" y="2456597"/>
            <a:ext cx="2672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12" y="1930400"/>
            <a:ext cx="501015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Make, makefile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40091"/>
            <a:ext cx="8596668" cy="4301272"/>
          </a:xfrm>
        </p:spPr>
        <p:txBody>
          <a:bodyPr>
            <a:normAutofit/>
          </a:bodyPr>
          <a:lstStyle/>
          <a:p>
            <a:r>
              <a:rPr lang="en-US" altLang="ko-KR" smtClean="0"/>
              <a:t>HelloWorld: HelloWorld.o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	gcc –o HelloWorld.out HelloWorld.o</a:t>
            </a:r>
            <a:br>
              <a:rPr lang="en-US" altLang="ko-KR" smtClean="0"/>
            </a:br>
            <a:endParaRPr lang="en-US" altLang="ko-KR"/>
          </a:p>
          <a:p>
            <a:pPr lvl="1"/>
            <a:r>
              <a:rPr lang="ko-KR" altLang="en-US" smtClean="0"/>
              <a:t>실행문 앞에는 탭으로 공백을 띄움</a:t>
            </a:r>
            <a:endParaRPr lang="en-US" altLang="ko-KR" smtClean="0"/>
          </a:p>
          <a:p>
            <a:r>
              <a:rPr lang="en-US" altLang="ko-KR" smtClean="0"/>
              <a:t>make – </a:t>
            </a:r>
            <a:r>
              <a:rPr lang="ko-KR" altLang="en-US" smtClean="0"/>
              <a:t>기본 목표는 가장 맨 위에 있는 목표</a:t>
            </a:r>
            <a:endParaRPr lang="en-US" altLang="ko-KR"/>
          </a:p>
          <a:p>
            <a:r>
              <a:rPr lang="en-US" altLang="ko-KR" smtClean="0"/>
              <a:t>make -&gt; HelloWorld</a:t>
            </a:r>
          </a:p>
          <a:p>
            <a:pPr lvl="1"/>
            <a:r>
              <a:rPr lang="en-US" altLang="ko-KR" smtClean="0"/>
              <a:t>HelloWorld.o </a:t>
            </a:r>
            <a:r>
              <a:rPr lang="ko-KR" altLang="en-US" smtClean="0"/>
              <a:t>파일 유무 확인</a:t>
            </a:r>
            <a:endParaRPr lang="en-US" altLang="ko-KR" smtClean="0"/>
          </a:p>
          <a:p>
            <a:pPr lvl="2"/>
            <a:r>
              <a:rPr lang="en-US" altLang="ko-KR" smtClean="0"/>
              <a:t>HelloWorld.c </a:t>
            </a:r>
            <a:r>
              <a:rPr lang="ko-KR" altLang="en-US" smtClean="0"/>
              <a:t>파일 유무 확인</a:t>
            </a:r>
            <a:endParaRPr lang="en-US" altLang="ko-KR" smtClean="0"/>
          </a:p>
          <a:p>
            <a:pPr lvl="2"/>
            <a:r>
              <a:rPr lang="ko-KR" altLang="en-US" smtClean="0"/>
              <a:t>명령 실행 </a:t>
            </a:r>
            <a:r>
              <a:rPr lang="en-US" altLang="ko-KR" smtClean="0"/>
              <a:t>: gcc –c HelloWorld.c</a:t>
            </a:r>
          </a:p>
          <a:p>
            <a:pPr lvl="2"/>
            <a:r>
              <a:rPr lang="en-US" altLang="ko-KR" smtClean="0"/>
              <a:t>HelloWorld.o </a:t>
            </a:r>
            <a:r>
              <a:rPr lang="ko-KR" altLang="en-US" smtClean="0"/>
              <a:t>파일이 생성됨</a:t>
            </a:r>
            <a:endParaRPr lang="en-US" altLang="ko-KR" smtClean="0"/>
          </a:p>
          <a:p>
            <a:pPr lvl="1"/>
            <a:r>
              <a:rPr lang="ko-KR" altLang="en-US" smtClean="0"/>
              <a:t>명령 실행 </a:t>
            </a:r>
            <a:r>
              <a:rPr lang="en-US" altLang="ko-KR" smtClean="0"/>
              <a:t>: gcc –o HelloWorld.out HelloWorld.o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2" y="1930400"/>
            <a:ext cx="5010150" cy="345948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05469" y="2040339"/>
            <a:ext cx="118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9241" y="2040339"/>
            <a:ext cx="636713" cy="359517"/>
          </a:xfrm>
          <a:prstGeom prst="rect">
            <a:avLst/>
          </a:prstGeom>
          <a:noFill/>
        </p:spPr>
        <p:txBody>
          <a:bodyPr wrap="none" tIns="36000" bIns="36000" rtlCol="0">
            <a:spAutoFit/>
          </a:bodyPr>
          <a:lstStyle/>
          <a:p>
            <a:r>
              <a:rPr lang="ko-KR" altLang="en-US" b="1" smtClean="0">
                <a:solidFill>
                  <a:schemeClr val="accent2">
                    <a:lumMod val="75000"/>
                  </a:schemeClr>
                </a:solidFill>
              </a:rPr>
              <a:t>목표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417929" y="2056324"/>
            <a:ext cx="1287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1701" y="2056324"/>
            <a:ext cx="1157689" cy="349702"/>
          </a:xfrm>
          <a:prstGeom prst="rect">
            <a:avLst/>
          </a:prstGeom>
          <a:noFill/>
        </p:spPr>
        <p:txBody>
          <a:bodyPr wrap="none" tIns="36000" bIns="36000" rtlCol="0">
            <a:spAutoFit/>
          </a:bodyPr>
          <a:lstStyle/>
          <a:p>
            <a:r>
              <a:rPr lang="ko-KR" altLang="en-US" b="1" smtClean="0">
                <a:solidFill>
                  <a:schemeClr val="accent2">
                    <a:lumMod val="75000"/>
                  </a:schemeClr>
                </a:solidFill>
              </a:rPr>
              <a:t>필요 요소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651379" y="2613545"/>
            <a:ext cx="3650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0923" y="2613544"/>
            <a:ext cx="2651688" cy="349702"/>
          </a:xfrm>
          <a:prstGeom prst="rect">
            <a:avLst/>
          </a:prstGeom>
          <a:noFill/>
        </p:spPr>
        <p:txBody>
          <a:bodyPr wrap="none" tIns="36000" bIns="36000" rtlCol="0">
            <a:spAutoFit/>
          </a:bodyPr>
          <a:lstStyle/>
          <a:p>
            <a:r>
              <a:rPr lang="ko-KR" altLang="en-US" b="1" smtClean="0">
                <a:solidFill>
                  <a:schemeClr val="accent2">
                    <a:lumMod val="75000"/>
                  </a:schemeClr>
                </a:solidFill>
              </a:rPr>
              <a:t>목표 달성을 위한 실행문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Make, makefile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40091"/>
            <a:ext cx="8596668" cy="4301272"/>
          </a:xfrm>
        </p:spPr>
        <p:txBody>
          <a:bodyPr>
            <a:normAutofit/>
          </a:bodyPr>
          <a:lstStyle/>
          <a:p>
            <a:r>
              <a:rPr lang="en-US" altLang="ko-KR" smtClean="0"/>
              <a:t>make clean</a:t>
            </a:r>
          </a:p>
          <a:p>
            <a:pPr lvl="1"/>
            <a:r>
              <a:rPr lang="en-US" altLang="ko-KR" smtClean="0"/>
              <a:t>.o, .out </a:t>
            </a:r>
            <a:r>
              <a:rPr lang="ko-KR" altLang="en-US" smtClean="0"/>
              <a:t>으로 끝나는 파일삭제</a:t>
            </a:r>
            <a:endParaRPr lang="en-US" altLang="ko-KR" smtClean="0"/>
          </a:p>
          <a:p>
            <a:pPr lvl="1"/>
            <a:r>
              <a:rPr lang="en-US" altLang="ko-KR" smtClean="0"/>
              <a:t>*</a:t>
            </a:r>
            <a:r>
              <a:rPr lang="ko-KR" altLang="en-US" smtClean="0"/>
              <a:t>는 </a:t>
            </a:r>
            <a:r>
              <a:rPr lang="en-US" altLang="ko-KR" smtClean="0"/>
              <a:t>wildcard </a:t>
            </a:r>
            <a:r>
              <a:rPr lang="ko-KR" altLang="en-US" smtClean="0"/>
              <a:t>문자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2" y="1930400"/>
            <a:ext cx="501015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Fortran?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010150" cy="34594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11" y="1930400"/>
            <a:ext cx="501015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윈도와 다릅니다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윈도용 프로그램</a:t>
            </a:r>
            <a:r>
              <a:rPr lang="en-US" altLang="ko-KR" smtClean="0"/>
              <a:t>, </a:t>
            </a:r>
            <a:r>
              <a:rPr lang="ko-KR" altLang="en-US" smtClean="0"/>
              <a:t>게임</a:t>
            </a:r>
            <a:r>
              <a:rPr lang="en-US" altLang="ko-KR" smtClean="0"/>
              <a:t>, </a:t>
            </a:r>
            <a:r>
              <a:rPr lang="ko-KR" altLang="en-US" smtClean="0"/>
              <a:t>실행이 안됩니다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EDISON</a:t>
            </a:r>
            <a:r>
              <a:rPr lang="ko-KR" altLang="en-US" smtClean="0"/>
              <a:t>은 </a:t>
            </a:r>
            <a:r>
              <a:rPr lang="en-US" altLang="ko-KR" smtClean="0"/>
              <a:t>Linux </a:t>
            </a:r>
            <a:r>
              <a:rPr lang="ko-KR" altLang="en-US" smtClean="0"/>
              <a:t>서버로 구성</a:t>
            </a:r>
            <a:endParaRPr lang="ko-KR" altLang="en-US"/>
          </a:p>
        </p:txBody>
      </p:sp>
      <p:pic>
        <p:nvPicPr>
          <p:cNvPr id="1028" name="Picture 4" descr="http://ncmedia.azureedge.net/ncmedia/2014/10/Windows_logo_Cyan_rgb_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17" y="2589761"/>
            <a:ext cx="2987046" cy="101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십자형 4"/>
          <p:cNvSpPr/>
          <p:nvPr/>
        </p:nvSpPr>
        <p:spPr>
          <a:xfrm rot="2794405">
            <a:off x="2899915" y="2418976"/>
            <a:ext cx="1385248" cy="1357773"/>
          </a:xfrm>
          <a:prstGeom prst="plus">
            <a:avLst>
              <a:gd name="adj" fmla="val 43595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https://afraaltayer.files.wordpress.com/2014/03/logo-lin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66" y="2393176"/>
            <a:ext cx="2846932" cy="14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도넛 5"/>
          <p:cNvSpPr/>
          <p:nvPr/>
        </p:nvSpPr>
        <p:spPr>
          <a:xfrm>
            <a:off x="6202907" y="2160589"/>
            <a:ext cx="2094931" cy="2115403"/>
          </a:xfrm>
          <a:prstGeom prst="donut">
            <a:avLst>
              <a:gd name="adj" fmla="val 1131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 (3) – make, Makefile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580556"/>
            <a:ext cx="2550362" cy="3880773"/>
          </a:xfrm>
        </p:spPr>
        <p:txBody>
          <a:bodyPr/>
          <a:lstStyle/>
          <a:p>
            <a:r>
              <a:rPr lang="en-US" altLang="ko-KR" smtClean="0"/>
              <a:t>vi main.c</a:t>
            </a:r>
          </a:p>
          <a:p>
            <a:r>
              <a:rPr lang="en-US" altLang="ko-KR" smtClean="0"/>
              <a:t>vi sub1.c</a:t>
            </a:r>
          </a:p>
          <a:p>
            <a:r>
              <a:rPr lang="en-US" altLang="ko-KR"/>
              <a:t>v</a:t>
            </a:r>
            <a:r>
              <a:rPr lang="en-US" altLang="ko-KR" smtClean="0"/>
              <a:t>i sub1.h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1125" b="69779"/>
          <a:stretch/>
        </p:blipFill>
        <p:spPr>
          <a:xfrm>
            <a:off x="2467330" y="1629483"/>
            <a:ext cx="1947721" cy="10454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115403" y="1822578"/>
            <a:ext cx="293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115403" y="2152220"/>
            <a:ext cx="293427" cy="80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69841" b="91872"/>
          <a:stretch/>
        </p:blipFill>
        <p:spPr>
          <a:xfrm>
            <a:off x="679289" y="2723885"/>
            <a:ext cx="1510992" cy="281201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4929866" y="1629483"/>
            <a:ext cx="255036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vi Makefile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make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r="57038" b="79248"/>
          <a:stretch/>
        </p:blipFill>
        <p:spPr>
          <a:xfrm>
            <a:off x="2467330" y="2723885"/>
            <a:ext cx="2152437" cy="7179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r="30888" b="50306"/>
          <a:stretch/>
        </p:blipFill>
        <p:spPr>
          <a:xfrm>
            <a:off x="5265121" y="2004900"/>
            <a:ext cx="3462622" cy="17191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r="25031" b="23425"/>
          <a:stretch/>
        </p:blipFill>
        <p:spPr>
          <a:xfrm>
            <a:off x="5265121" y="3798569"/>
            <a:ext cx="3756049" cy="2649087"/>
          </a:xfrm>
          <a:prstGeom prst="rect">
            <a:avLst/>
          </a:prstGeom>
        </p:spPr>
      </p:pic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2759270169"/>
              </p:ext>
            </p:extLst>
          </p:nvPr>
        </p:nvGraphicFramePr>
        <p:xfrm>
          <a:off x="421564" y="3428999"/>
          <a:ext cx="4428817" cy="3183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248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 (4) – make, Makefile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mkdir -p ../HelloWorld3/src</a:t>
            </a:r>
          </a:p>
          <a:p>
            <a:r>
              <a:rPr lang="en-US" altLang="ko-KR" smtClean="0"/>
              <a:t>cp *.{c,h} ../HelloWorld3/src</a:t>
            </a:r>
          </a:p>
          <a:p>
            <a:r>
              <a:rPr lang="en-US" altLang="ko-KR" smtClean="0"/>
              <a:t>cd ../HelloWorld3</a:t>
            </a:r>
          </a:p>
          <a:p>
            <a:r>
              <a:rPr lang="en-US" altLang="ko-KR" smtClean="0"/>
              <a:t>vi Makefile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4020"/>
          <a:stretch/>
        </p:blipFill>
        <p:spPr>
          <a:xfrm>
            <a:off x="4180123" y="1930400"/>
            <a:ext cx="3305674" cy="4050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9627"/>
          <a:stretch/>
        </p:blipFill>
        <p:spPr>
          <a:xfrm>
            <a:off x="7522055" y="1930400"/>
            <a:ext cx="3525808" cy="40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Linux, </a:t>
            </a:r>
            <a:r>
              <a:rPr lang="ko-KR" altLang="en-US" smtClean="0"/>
              <a:t>어렵지 않아요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실습 관련해서 질문 받습니다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 smtClean="0"/>
              <a:t>팁</a:t>
            </a:r>
            <a:r>
              <a:rPr lang="en-US" altLang="ko-KR" smtClean="0"/>
              <a:t>) </a:t>
            </a:r>
            <a:r>
              <a:rPr lang="ko-KR" altLang="en-US" smtClean="0"/>
              <a:t>구글링을 적극 활용하면 좋습니다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시뮬레이션 개발자 분들께</a:t>
            </a:r>
            <a:endParaRPr lang="en-US" altLang="ko-KR" smtClean="0"/>
          </a:p>
          <a:p>
            <a:pPr lvl="1"/>
            <a:r>
              <a:rPr lang="ko-KR" altLang="en-US" smtClean="0"/>
              <a:t>계산 도중 만들어지는 불필요한 중간 파일들은 추후 삭제되도록 해주세요</a:t>
            </a:r>
            <a:endParaRPr lang="en-US" altLang="ko-KR" smtClean="0"/>
          </a:p>
          <a:p>
            <a:pPr lvl="1"/>
            <a:r>
              <a:rPr lang="ko-KR" altLang="en-US" smtClean="0"/>
              <a:t>사용자 디렉토리에 용량 제한이 추가되었습니다 </a:t>
            </a:r>
            <a:r>
              <a:rPr lang="en-US" altLang="ko-KR" smtClean="0"/>
              <a:t>(</a:t>
            </a:r>
            <a:r>
              <a:rPr lang="ko-KR" altLang="en-US" smtClean="0"/>
              <a:t>현재 기준 각 유저별 </a:t>
            </a:r>
            <a:r>
              <a:rPr lang="en-US" altLang="ko-KR" smtClean="0"/>
              <a:t>100GB)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원격 서버 </a:t>
            </a:r>
            <a:r>
              <a:rPr lang="en-US" altLang="ko-KR" smtClean="0"/>
              <a:t>=&gt; SSH (Secure Shell) =&gt; </a:t>
            </a:r>
            <a:r>
              <a:rPr lang="ko-KR" altLang="en-US" smtClean="0"/>
              <a:t>커맨드라인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Q. DOS </a:t>
            </a:r>
            <a:r>
              <a:rPr lang="ko-KR" altLang="en-US" smtClean="0"/>
              <a:t>같아요</a:t>
            </a:r>
            <a:endParaRPr lang="en-US" altLang="ko-KR" smtClean="0"/>
          </a:p>
          <a:p>
            <a:pPr lvl="1"/>
            <a:r>
              <a:rPr lang="en-US" altLang="ko-KR" smtClean="0"/>
              <a:t>A. </a:t>
            </a:r>
            <a:r>
              <a:rPr lang="ko-KR" altLang="en-US" smtClean="0"/>
              <a:t>익숙해지셔야 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14" y="2615609"/>
            <a:ext cx="3861107" cy="23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SSH - Linux </a:t>
            </a:r>
            <a:r>
              <a:rPr lang="en-US" altLang="ko-KR"/>
              <a:t>CLI (CommandLine Interface)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Secure Shell (SSH)</a:t>
            </a:r>
            <a:endParaRPr lang="en-US" altLang="ko-KR"/>
          </a:p>
          <a:p>
            <a:r>
              <a:rPr lang="ko-KR" altLang="en-US" smtClean="0"/>
              <a:t>원격 </a:t>
            </a:r>
            <a:r>
              <a:rPr lang="en-US" altLang="ko-KR" smtClean="0"/>
              <a:t>Linux CLI </a:t>
            </a:r>
            <a:r>
              <a:rPr lang="ko-KR" altLang="en-US" smtClean="0"/>
              <a:t>접근 가능</a:t>
            </a:r>
            <a:endParaRPr lang="en-US" altLang="ko-KR" smtClean="0"/>
          </a:p>
          <a:p>
            <a:r>
              <a:rPr lang="ko-KR" altLang="en-US" smtClean="0"/>
              <a:t>클라이언트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PuTTY (</a:t>
            </a:r>
            <a:r>
              <a:rPr lang="ko-KR" altLang="en-US" smtClean="0"/>
              <a:t>가장 널리 쓰이는 윈도용 </a:t>
            </a:r>
            <a:r>
              <a:rPr lang="en-US" altLang="ko-KR" smtClean="0"/>
              <a:t>ssh client)</a:t>
            </a:r>
          </a:p>
          <a:p>
            <a:endParaRPr lang="en-US" altLang="ko-KR" smtClean="0"/>
          </a:p>
          <a:p>
            <a:r>
              <a:rPr lang="ko-KR" altLang="en-US" smtClean="0"/>
              <a:t>검색창에 </a:t>
            </a:r>
            <a:r>
              <a:rPr lang="en-US" altLang="ko-KR" smtClean="0"/>
              <a:t>putty</a:t>
            </a:r>
          </a:p>
          <a:p>
            <a:r>
              <a:rPr lang="en-US" altLang="ko-KR" smtClean="0">
                <a:hlinkClick r:id="rId2"/>
              </a:rPr>
              <a:t>http://www.chiark.greenend.org.uk/~sgtatham/putty/download</a:t>
            </a:r>
            <a:endParaRPr lang="en-US" altLang="ko-KR" smtClean="0"/>
          </a:p>
          <a:p>
            <a:r>
              <a:rPr lang="en-US" altLang="ko-KR" smtClean="0"/>
              <a:t>X86 </a:t>
            </a:r>
            <a:r>
              <a:rPr lang="ko-KR" altLang="en-US" smtClean="0"/>
              <a:t>버전의 </a:t>
            </a:r>
            <a:r>
              <a:rPr lang="en-US" altLang="ko-KR" smtClean="0"/>
              <a:t>PuTTY: putty.exe </a:t>
            </a:r>
          </a:p>
          <a:p>
            <a:r>
              <a:rPr lang="ko-KR" altLang="en-US" smtClean="0"/>
              <a:t>설치가 불필요한 포터블 버전</a:t>
            </a:r>
            <a:endParaRPr lang="en-US" altLang="ko-KR" smtClean="0"/>
          </a:p>
          <a:p>
            <a:r>
              <a:rPr lang="ko-KR" altLang="en-US" smtClean="0"/>
              <a:t>파일 전송은 </a:t>
            </a:r>
            <a:r>
              <a:rPr lang="en-US" altLang="ko-KR" smtClean="0"/>
              <a:t>sftp </a:t>
            </a:r>
            <a:r>
              <a:rPr lang="ko-KR" altLang="en-US" smtClean="0"/>
              <a:t>클라이언트 </a:t>
            </a:r>
            <a:r>
              <a:rPr lang="en-US" altLang="ko-KR" smtClean="0"/>
              <a:t>– filezilla </a:t>
            </a:r>
            <a:r>
              <a:rPr lang="ko-KR" altLang="en-US" smtClean="0"/>
              <a:t>추천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166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Secure Shell – SSH</a:t>
            </a:r>
            <a:br>
              <a:rPr lang="en-US" altLang="ko-KR" smtClean="0"/>
            </a:br>
            <a:r>
              <a:rPr lang="ko-KR" altLang="en-US" smtClean="0"/>
              <a:t>개발서버 접속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Putty</a:t>
            </a:r>
            <a:r>
              <a:rPr lang="ko-KR" altLang="en-US" smtClean="0"/>
              <a:t>를 다운받으신 후 실행하면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PuTTY Configuration, </a:t>
            </a:r>
            <a:r>
              <a:rPr lang="ko-KR" altLang="en-US" smtClean="0"/>
              <a:t>이라는 창이 뜹니다</a:t>
            </a:r>
            <a:r>
              <a:rPr lang="en-US" altLang="ko-KR" smtClean="0"/>
              <a:t>.</a:t>
            </a:r>
          </a:p>
          <a:p>
            <a:pPr>
              <a:buAutoNum type="arabicPeriod"/>
            </a:pPr>
            <a:r>
              <a:rPr lang="en-US" altLang="ko-KR" smtClean="0"/>
              <a:t>Host Name : bulb.edison.re.kr</a:t>
            </a:r>
          </a:p>
          <a:p>
            <a:pPr>
              <a:buAutoNum type="arabicPeriod"/>
            </a:pPr>
            <a:r>
              <a:rPr lang="en-US" altLang="ko-KR" smtClean="0"/>
              <a:t>Port : 22002</a:t>
            </a:r>
          </a:p>
          <a:p>
            <a:pPr>
              <a:buAutoNum type="arabicPeriod"/>
            </a:pPr>
            <a:r>
              <a:rPr lang="en-US" altLang="ko-KR" smtClean="0"/>
              <a:t>Saved Sessions : </a:t>
            </a:r>
            <a:r>
              <a:rPr lang="ko-KR" altLang="en-US" smtClean="0"/>
              <a:t>적당히 입력</a:t>
            </a:r>
            <a:endParaRPr lang="en-US" altLang="ko-KR" smtClean="0"/>
          </a:p>
          <a:p>
            <a:pPr>
              <a:buAutoNum type="arabicPeriod"/>
            </a:pPr>
            <a:r>
              <a:rPr lang="en-US" altLang="ko-KR" smtClean="0"/>
              <a:t>Save </a:t>
            </a:r>
            <a:r>
              <a:rPr lang="ko-KR" altLang="en-US" smtClean="0"/>
              <a:t>클릭</a:t>
            </a:r>
            <a:endParaRPr lang="en-US" altLang="ko-KR" smtClean="0"/>
          </a:p>
          <a:p>
            <a:pPr>
              <a:buAutoNum type="arabicPeriod"/>
            </a:pPr>
            <a:r>
              <a:rPr lang="en-US" altLang="ko-KR" smtClean="0"/>
              <a:t>Proxy </a:t>
            </a:r>
            <a:r>
              <a:rPr lang="ko-KR" altLang="en-US" smtClean="0"/>
              <a:t>항목으로</a:t>
            </a: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7158010" y="609600"/>
            <a:ext cx="4786855" cy="4171950"/>
            <a:chOff x="7211198" y="206204"/>
            <a:chExt cx="4786855" cy="4171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1198" y="206204"/>
              <a:ext cx="4343400" cy="41719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597095" y="1140504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①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51455" y="1140504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②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02400" y="2074080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③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29894" y="2595874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④ 클릭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712865" y="1187936"/>
              <a:ext cx="648477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805472" y="1187936"/>
              <a:ext cx="1090407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05471" y="2121513"/>
              <a:ext cx="702849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712865" y="2643306"/>
              <a:ext cx="119348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01849" y="2708386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⑤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8405" y="2761874"/>
              <a:ext cx="73414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6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Secure Shell – SSH</a:t>
            </a:r>
            <a:br>
              <a:rPr lang="en-US" altLang="ko-KR" smtClean="0"/>
            </a:br>
            <a:r>
              <a:rPr lang="ko-KR" altLang="en-US" smtClean="0"/>
              <a:t>개발서버 접속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altLang="ko-KR" smtClean="0"/>
              <a:t>Proxy </a:t>
            </a:r>
            <a:r>
              <a:rPr lang="ko-KR" altLang="en-US" smtClean="0"/>
              <a:t>항목으로</a:t>
            </a:r>
            <a:endParaRPr lang="en-US" altLang="ko-KR" smtClean="0"/>
          </a:p>
          <a:p>
            <a:pPr>
              <a:buAutoNum type="arabicPeriod" startAt="5"/>
            </a:pPr>
            <a:r>
              <a:rPr lang="en-US" altLang="ko-KR" smtClean="0"/>
              <a:t>Prox type: SOCKS 5</a:t>
            </a:r>
          </a:p>
          <a:p>
            <a:pPr>
              <a:buAutoNum type="arabicPeriod" startAt="5"/>
            </a:pPr>
            <a:r>
              <a:rPr lang="en-US" altLang="ko-KR" smtClean="0"/>
              <a:t>Proxy hostname : access.edison.re.kr</a:t>
            </a:r>
          </a:p>
          <a:p>
            <a:pPr>
              <a:buAutoNum type="arabicPeriod" startAt="5"/>
            </a:pPr>
            <a:r>
              <a:rPr lang="en-US" altLang="ko-KR" smtClean="0"/>
              <a:t>Port : 8325</a:t>
            </a:r>
          </a:p>
          <a:p>
            <a:pPr>
              <a:buAutoNum type="arabicPeriod" startAt="5"/>
            </a:pPr>
            <a:r>
              <a:rPr lang="en-US" altLang="ko-KR" smtClean="0"/>
              <a:t>Session</a:t>
            </a:r>
            <a:r>
              <a:rPr lang="ko-KR" altLang="en-US" smtClean="0"/>
              <a:t>으로 가서 한번 더 </a:t>
            </a:r>
            <a:r>
              <a:rPr lang="en-US" altLang="ko-KR" smtClean="0"/>
              <a:t>save</a:t>
            </a: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151730" y="609600"/>
            <a:ext cx="4343400" cy="4171950"/>
            <a:chOff x="7151730" y="609600"/>
            <a:chExt cx="4343400" cy="417195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1730" y="609600"/>
              <a:ext cx="4343400" cy="41719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948661" y="3111782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⑤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45217" y="3165270"/>
              <a:ext cx="73414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636894" y="1882967"/>
              <a:ext cx="364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⑦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727073" y="1930400"/>
              <a:ext cx="125260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08854" y="189418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⑧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756801" y="1947677"/>
              <a:ext cx="613049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16447" y="987266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⑨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413003" y="1040754"/>
              <a:ext cx="73414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86959" y="1375500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⑥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389728" y="1428988"/>
              <a:ext cx="904019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5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Secure Shell – SSH</a:t>
            </a:r>
            <a:br>
              <a:rPr lang="en-US" altLang="ko-KR"/>
            </a:br>
            <a:r>
              <a:rPr lang="ko-KR" altLang="en-US"/>
              <a:t>개발서버 접속 방법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77334" y="2018271"/>
            <a:ext cx="4786855" cy="4171950"/>
            <a:chOff x="7211198" y="206204"/>
            <a:chExt cx="4786855" cy="41719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1198" y="206204"/>
              <a:ext cx="4343400" cy="41719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597095" y="1140504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①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51455" y="1140504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②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02400" y="2074080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③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29894" y="2595874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④ 클릭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712865" y="1187936"/>
              <a:ext cx="648477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05472" y="1187936"/>
              <a:ext cx="1090407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805471" y="2121513"/>
              <a:ext cx="702849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712865" y="2643306"/>
              <a:ext cx="119348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01849" y="2708386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⑤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8405" y="2761874"/>
              <a:ext cx="73414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582252" y="2018271"/>
            <a:ext cx="4343400" cy="4171950"/>
            <a:chOff x="7151730" y="609600"/>
            <a:chExt cx="4343400" cy="417195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1730" y="609600"/>
              <a:ext cx="4343400" cy="417195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948661" y="3111782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⑤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45217" y="3165270"/>
              <a:ext cx="73414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36894" y="1882967"/>
              <a:ext cx="364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⑦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727073" y="1930400"/>
              <a:ext cx="125260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08854" y="189418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⑧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756801" y="1947677"/>
              <a:ext cx="613049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16447" y="987266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⑨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13003" y="1040754"/>
              <a:ext cx="734144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986959" y="1375500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FF0000"/>
                  </a:solidFill>
                </a:rPr>
                <a:t>⑥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389728" y="1428988"/>
              <a:ext cx="904019" cy="2129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부가적으로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smtClean="0"/>
              <a:t>유니코드 이용을 권장합니다</a:t>
            </a:r>
            <a:r>
              <a:rPr lang="en-US" altLang="ko-KR" smtClean="0"/>
              <a:t>.</a:t>
            </a:r>
          </a:p>
          <a:p>
            <a:pPr>
              <a:buAutoNum type="arabicPeriod"/>
            </a:pPr>
            <a:r>
              <a:rPr lang="ko-KR" altLang="en-US" smtClean="0"/>
              <a:t>저장되는 화면 줄 수가 짧습니다</a:t>
            </a:r>
            <a:r>
              <a:rPr lang="en-US" altLang="ko-KR" smtClean="0"/>
              <a:t>. </a:t>
            </a:r>
            <a:r>
              <a:rPr lang="ko-KR" altLang="en-US" smtClean="0"/>
              <a:t>늘리셔도 좋아요</a:t>
            </a:r>
            <a:r>
              <a:rPr lang="en-US" altLang="ko-KR" smtClean="0"/>
              <a:t>.</a:t>
            </a:r>
          </a:p>
          <a:p>
            <a:pPr>
              <a:buAutoNum type="arabicPeriod"/>
            </a:pPr>
            <a:r>
              <a:rPr lang="ko-KR" altLang="en-US" smtClean="0"/>
              <a:t>폰트 크기를 조정할 수 있습니다</a:t>
            </a:r>
            <a:r>
              <a:rPr lang="en-US" altLang="ko-KR" smtClean="0"/>
              <a:t>. </a:t>
            </a:r>
            <a:r>
              <a:rPr lang="ko-KR" altLang="en-US" smtClean="0"/>
              <a:t>편하게 조정하세요</a:t>
            </a:r>
            <a:r>
              <a:rPr lang="en-US" altLang="ko-KR" smtClean="0"/>
              <a:t>.</a:t>
            </a:r>
          </a:p>
          <a:p>
            <a:pPr>
              <a:buAutoNum type="arabicPeriod"/>
            </a:pPr>
            <a:r>
              <a:rPr lang="ko-KR" altLang="en-US" smtClean="0"/>
              <a:t>설정을 저장하신 후에는 </a:t>
            </a:r>
            <a:r>
              <a:rPr lang="en-US" altLang="ko-KR" smtClean="0"/>
              <a:t>Session</a:t>
            </a:r>
            <a:r>
              <a:rPr lang="ko-KR" altLang="en-US" smtClean="0"/>
              <a:t>으로 가신후 저장해주세요</a:t>
            </a:r>
            <a:r>
              <a:rPr lang="en-US" altLang="ko-KR" smtClean="0"/>
              <a:t>.</a:t>
            </a:r>
          </a:p>
          <a:p>
            <a:pPr>
              <a:buAutoNum type="arabicPeriod"/>
            </a:pPr>
            <a:endParaRPr lang="en-US" altLang="ko-KR"/>
          </a:p>
          <a:p>
            <a:pPr>
              <a:buAutoNum type="arabicPeriod"/>
            </a:pPr>
            <a:r>
              <a:rPr lang="ko-KR" altLang="en-US" smtClean="0"/>
              <a:t>마지막으로 </a:t>
            </a:r>
            <a:r>
              <a:rPr lang="en-US" altLang="ko-KR" smtClean="0"/>
              <a:t>Open</a:t>
            </a:r>
            <a:r>
              <a:rPr lang="ko-KR" altLang="en-US" smtClean="0"/>
              <a:t>을 하시면 </a:t>
            </a:r>
            <a:r>
              <a:rPr lang="en-US" altLang="ko-KR" smtClean="0"/>
              <a:t>SSH </a:t>
            </a:r>
            <a:r>
              <a:rPr lang="ko-KR" altLang="en-US" smtClean="0"/>
              <a:t>연결이 됩니다</a:t>
            </a:r>
            <a:r>
              <a:rPr lang="en-US" altLang="ko-KR" smtClean="0"/>
              <a:t>.</a:t>
            </a:r>
          </a:p>
          <a:p>
            <a:pPr>
              <a:buAutoNum type="arabicPeriod"/>
            </a:pPr>
            <a:endParaRPr lang="en-US" altLang="ko-KR" smtClean="0"/>
          </a:p>
          <a:p>
            <a:pPr>
              <a:buAutoNum type="arabicPeriod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668397" y="107731"/>
            <a:ext cx="4360431" cy="2052858"/>
            <a:chOff x="4420231" y="303421"/>
            <a:chExt cx="4360431" cy="20528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9976" r="-392" b="40818"/>
            <a:stretch/>
          </p:blipFill>
          <p:spPr>
            <a:xfrm>
              <a:off x="4420231" y="303421"/>
              <a:ext cx="4360431" cy="205285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868726" y="1677409"/>
              <a:ext cx="611618" cy="199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8828" y="873020"/>
              <a:ext cx="2591998" cy="199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668397" y="2247951"/>
            <a:ext cx="4343400" cy="1853024"/>
            <a:chOff x="7676912" y="2282967"/>
            <a:chExt cx="4343400" cy="18530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18419" b="37165"/>
            <a:stretch/>
          </p:blipFill>
          <p:spPr>
            <a:xfrm>
              <a:off x="7676912" y="2282967"/>
              <a:ext cx="4343400" cy="185302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855253" y="2854291"/>
              <a:ext cx="611618" cy="199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541508" y="3727655"/>
              <a:ext cx="611618" cy="199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25723" b="34505"/>
          <a:stretch/>
        </p:blipFill>
        <p:spPr>
          <a:xfrm>
            <a:off x="7668397" y="4241547"/>
            <a:ext cx="4343400" cy="16592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52547" y="4649086"/>
            <a:ext cx="611618" cy="199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49891" y="4928654"/>
            <a:ext cx="611618" cy="199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처음 개발서버에 접속한 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할당받으신 아이디</a:t>
            </a:r>
            <a:r>
              <a:rPr lang="en-US" altLang="ko-KR" smtClean="0"/>
              <a:t>, </a:t>
            </a:r>
            <a:r>
              <a:rPr lang="ko-KR" altLang="en-US" smtClean="0"/>
              <a:t>패스워드를 입력하세요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접속하신 후에 각자 할당받으셨던 패스워드를 변경해주세요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passwd </a:t>
            </a:r>
            <a:r>
              <a:rPr lang="ko-KR" altLang="en-US" smtClean="0"/>
              <a:t>를 입력하신 후 엔터를 치시면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ko-KR" altLang="en-US" smtClean="0"/>
              <a:t>현재 패스워드 입력 후 변경이 가능합니다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43459"/>
            <a:ext cx="3861107" cy="2301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95" y="3643459"/>
            <a:ext cx="3865199" cy="23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2009</TotalTime>
  <Words>552</Words>
  <Application>Microsoft Office PowerPoint</Application>
  <PresentationFormat>와이드스크린</PresentationFormat>
  <Paragraphs>197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HY그래픽M</vt:lpstr>
      <vt:lpstr>맑은 고딕</vt:lpstr>
      <vt:lpstr>Arial</vt:lpstr>
      <vt:lpstr>Trebuchet MS</vt:lpstr>
      <vt:lpstr>Wingdings 3</vt:lpstr>
      <vt:lpstr>패싯</vt:lpstr>
      <vt:lpstr>EDISON 개발자를 위한 리눅스 이해</vt:lpstr>
      <vt:lpstr>Linux?</vt:lpstr>
      <vt:lpstr>Linux!</vt:lpstr>
      <vt:lpstr>SSH - Linux CLI (CommandLine Interface)</vt:lpstr>
      <vt:lpstr>Secure Shell – SSH 개발서버 접속 방법</vt:lpstr>
      <vt:lpstr>Secure Shell – SSH 개발서버 접속 방법</vt:lpstr>
      <vt:lpstr>Secure Shell – SSH 개발서버 접속 방법</vt:lpstr>
      <vt:lpstr>부가적으로…</vt:lpstr>
      <vt:lpstr>처음 개발서버에 접속한 후</vt:lpstr>
      <vt:lpstr>* Filezilla 설정을 통한 파일 전송</vt:lpstr>
      <vt:lpstr>기본 Linux CLI 명령어  * 탭, 화살표 위아래 키를 활용하시면 많이 편해집니다</vt:lpstr>
      <vt:lpstr>기본 Linux CLI 명령어 - 예시</vt:lpstr>
      <vt:lpstr>Linux 텍스트 에디터 - Vim</vt:lpstr>
      <vt:lpstr>Linux 텍스트 에디터 - Vim</vt:lpstr>
      <vt:lpstr>Hello, World! (1)</vt:lpstr>
      <vt:lpstr>Hello, World! (2)  make, Makefile</vt:lpstr>
      <vt:lpstr>Make, makefile</vt:lpstr>
      <vt:lpstr>Make, makefile</vt:lpstr>
      <vt:lpstr>Fortran?</vt:lpstr>
      <vt:lpstr>Hello, World! (3) – make, Makefile</vt:lpstr>
      <vt:lpstr>Hello, World! (4) – make, Makefile</vt:lpstr>
      <vt:lpstr>Linux, 어렵지 않아요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EDISON 개발자를 위한 리눅스 이해</dc:title>
  <dc:creator>Huiseung Chae</dc:creator>
  <cp:lastModifiedBy>Huiseung Chae</cp:lastModifiedBy>
  <cp:revision>31</cp:revision>
  <dcterms:created xsi:type="dcterms:W3CDTF">2016-08-22T00:43:46Z</dcterms:created>
  <dcterms:modified xsi:type="dcterms:W3CDTF">2016-08-23T10:13:38Z</dcterms:modified>
</cp:coreProperties>
</file>