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9.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10.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1.xml" ContentType="application/vnd.openxmlformats-officedocument.theme+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 id="2147483697" r:id="rId3"/>
    <p:sldMasterId id="2147483762" r:id="rId4"/>
    <p:sldMasterId id="2147483822" r:id="rId5"/>
    <p:sldMasterId id="2147483834" r:id="rId6"/>
    <p:sldMasterId id="2147483932" r:id="rId7"/>
    <p:sldMasterId id="2147483944" r:id="rId8"/>
    <p:sldMasterId id="2147483958" r:id="rId9"/>
    <p:sldMasterId id="2147483971" r:id="rId10"/>
    <p:sldMasterId id="2147483984" r:id="rId11"/>
    <p:sldMasterId id="2147483996" r:id="rId12"/>
  </p:sldMasterIdLst>
  <p:notesMasterIdLst>
    <p:notesMasterId r:id="rId29"/>
  </p:notesMasterIdLst>
  <p:sldIdLst>
    <p:sldId id="256" r:id="rId13"/>
    <p:sldId id="275" r:id="rId14"/>
    <p:sldId id="276" r:id="rId15"/>
    <p:sldId id="277" r:id="rId16"/>
    <p:sldId id="356" r:id="rId17"/>
    <p:sldId id="341" r:id="rId18"/>
    <p:sldId id="320" r:id="rId19"/>
    <p:sldId id="321" r:id="rId20"/>
    <p:sldId id="352" r:id="rId21"/>
    <p:sldId id="283" r:id="rId22"/>
    <p:sldId id="353" r:id="rId23"/>
    <p:sldId id="354" r:id="rId24"/>
    <p:sldId id="343" r:id="rId25"/>
    <p:sldId id="344" r:id="rId26"/>
    <p:sldId id="355" r:id="rId27"/>
    <p:sldId id="313" r:id="rId28"/>
  </p:sldIdLst>
  <p:sldSz cx="9144000" cy="6858000" type="screen4x3"/>
  <p:notesSz cx="6858000" cy="9144000"/>
  <p:defaultTextStyle>
    <a:defPPr>
      <a:defRPr lang="en-US"/>
    </a:defPPr>
    <a:lvl1pPr marL="0" algn="l" defTabSz="914364" rtl="0" eaLnBrk="1" latinLnBrk="0" hangingPunct="1">
      <a:defRPr sz="1800" kern="1200">
        <a:solidFill>
          <a:schemeClr val="tx1"/>
        </a:solidFill>
        <a:latin typeface="+mn-lt"/>
        <a:ea typeface="+mn-ea"/>
        <a:cs typeface="+mn-cs"/>
      </a:defRPr>
    </a:lvl1pPr>
    <a:lvl2pPr marL="457182" algn="l" defTabSz="914364" rtl="0" eaLnBrk="1" latinLnBrk="0" hangingPunct="1">
      <a:defRPr sz="1800" kern="1200">
        <a:solidFill>
          <a:schemeClr val="tx1"/>
        </a:solidFill>
        <a:latin typeface="+mn-lt"/>
        <a:ea typeface="+mn-ea"/>
        <a:cs typeface="+mn-cs"/>
      </a:defRPr>
    </a:lvl2pPr>
    <a:lvl3pPr marL="914364" algn="l" defTabSz="914364" rtl="0" eaLnBrk="1" latinLnBrk="0" hangingPunct="1">
      <a:defRPr sz="1800" kern="1200">
        <a:solidFill>
          <a:schemeClr val="tx1"/>
        </a:solidFill>
        <a:latin typeface="+mn-lt"/>
        <a:ea typeface="+mn-ea"/>
        <a:cs typeface="+mn-cs"/>
      </a:defRPr>
    </a:lvl3pPr>
    <a:lvl4pPr marL="1371546" algn="l" defTabSz="914364" rtl="0" eaLnBrk="1" latinLnBrk="0" hangingPunct="1">
      <a:defRPr sz="1800" kern="1200">
        <a:solidFill>
          <a:schemeClr val="tx1"/>
        </a:solidFill>
        <a:latin typeface="+mn-lt"/>
        <a:ea typeface="+mn-ea"/>
        <a:cs typeface="+mn-cs"/>
      </a:defRPr>
    </a:lvl4pPr>
    <a:lvl5pPr marL="1828728" algn="l" defTabSz="914364" rtl="0" eaLnBrk="1" latinLnBrk="0" hangingPunct="1">
      <a:defRPr sz="1800" kern="1200">
        <a:solidFill>
          <a:schemeClr val="tx1"/>
        </a:solidFill>
        <a:latin typeface="+mn-lt"/>
        <a:ea typeface="+mn-ea"/>
        <a:cs typeface="+mn-cs"/>
      </a:defRPr>
    </a:lvl5pPr>
    <a:lvl6pPr marL="2285910" algn="l" defTabSz="914364" rtl="0" eaLnBrk="1" latinLnBrk="0" hangingPunct="1">
      <a:defRPr sz="1800" kern="1200">
        <a:solidFill>
          <a:schemeClr val="tx1"/>
        </a:solidFill>
        <a:latin typeface="+mn-lt"/>
        <a:ea typeface="+mn-ea"/>
        <a:cs typeface="+mn-cs"/>
      </a:defRPr>
    </a:lvl6pPr>
    <a:lvl7pPr marL="2743092" algn="l" defTabSz="914364" rtl="0" eaLnBrk="1" latinLnBrk="0" hangingPunct="1">
      <a:defRPr sz="1800" kern="1200">
        <a:solidFill>
          <a:schemeClr val="tx1"/>
        </a:solidFill>
        <a:latin typeface="+mn-lt"/>
        <a:ea typeface="+mn-ea"/>
        <a:cs typeface="+mn-cs"/>
      </a:defRPr>
    </a:lvl7pPr>
    <a:lvl8pPr marL="3200272" algn="l" defTabSz="914364" rtl="0" eaLnBrk="1" latinLnBrk="0" hangingPunct="1">
      <a:defRPr sz="1800" kern="1200">
        <a:solidFill>
          <a:schemeClr val="tx1"/>
        </a:solidFill>
        <a:latin typeface="+mn-lt"/>
        <a:ea typeface="+mn-ea"/>
        <a:cs typeface="+mn-cs"/>
      </a:defRPr>
    </a:lvl8pPr>
    <a:lvl9pPr marL="3657452" algn="l" defTabSz="914364"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p:cViewPr varScale="1">
        <p:scale>
          <a:sx n="75" d="100"/>
          <a:sy n="75" d="100"/>
        </p:scale>
        <p:origin x="-1014" y="-84"/>
      </p:cViewPr>
      <p:guideLst>
        <p:guide orient="horz" pos="2160"/>
        <p:guide pos="2880"/>
      </p:guideLst>
    </p:cSldViewPr>
  </p:slideViewPr>
  <p:notesTextViewPr>
    <p:cViewPr>
      <p:scale>
        <a:sx n="1" d="1"/>
        <a:sy n="1" d="1"/>
      </p:scale>
      <p:origin x="0" y="0"/>
    </p:cViewPr>
  </p:notesTextViewPr>
  <p:sorterViewPr>
    <p:cViewPr>
      <p:scale>
        <a:sx n="100" d="100"/>
        <a:sy n="100" d="100"/>
      </p:scale>
      <p:origin x="0" y="1584"/>
    </p:cViewPr>
  </p:sorterViewPr>
  <p:notesViewPr>
    <p:cSldViewPr>
      <p:cViewPr varScale="1">
        <p:scale>
          <a:sx n="60" d="100"/>
          <a:sy n="60" d="100"/>
        </p:scale>
        <p:origin x="-249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DCA29-6A6B-4009-AEF0-BDB53D664FE6}" type="datetimeFigureOut">
              <a:rPr lang="en-US" smtClean="0"/>
              <a:t>2/28/2014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5EF2BD-B33D-4134-A9E5-8644987EAA5D}" type="slidenum">
              <a:rPr lang="en-US" smtClean="0"/>
              <a:t>‹#›</a:t>
            </a:fld>
            <a:endParaRPr lang="en-US"/>
          </a:p>
        </p:txBody>
      </p:sp>
    </p:spTree>
    <p:extLst>
      <p:ext uri="{BB962C8B-B14F-4D97-AF65-F5344CB8AC3E}">
        <p14:creationId xmlns:p14="http://schemas.microsoft.com/office/powerpoint/2010/main" val="3879678233"/>
      </p:ext>
    </p:extLst>
  </p:cSld>
  <p:clrMap bg1="lt1" tx1="dk1" bg2="lt2" tx2="dk2" accent1="accent1" accent2="accent2" accent3="accent3" accent4="accent4" accent5="accent5" accent6="accent6" hlink="hlink" folHlink="folHlink"/>
  <p:notesStyle>
    <a:lvl1pPr marL="0" algn="l" defTabSz="914364" rtl="0" eaLnBrk="1" latinLnBrk="0" hangingPunct="1">
      <a:defRPr sz="1200" kern="1200">
        <a:solidFill>
          <a:schemeClr val="tx1"/>
        </a:solidFill>
        <a:latin typeface="+mn-lt"/>
        <a:ea typeface="+mn-ea"/>
        <a:cs typeface="+mn-cs"/>
      </a:defRPr>
    </a:lvl1pPr>
    <a:lvl2pPr marL="457182" algn="l" defTabSz="914364" rtl="0" eaLnBrk="1" latinLnBrk="0" hangingPunct="1">
      <a:defRPr sz="1200" kern="1200">
        <a:solidFill>
          <a:schemeClr val="tx1"/>
        </a:solidFill>
        <a:latin typeface="+mn-lt"/>
        <a:ea typeface="+mn-ea"/>
        <a:cs typeface="+mn-cs"/>
      </a:defRPr>
    </a:lvl2pPr>
    <a:lvl3pPr marL="914364" algn="l" defTabSz="914364" rtl="0" eaLnBrk="1" latinLnBrk="0" hangingPunct="1">
      <a:defRPr sz="1200" kern="1200">
        <a:solidFill>
          <a:schemeClr val="tx1"/>
        </a:solidFill>
        <a:latin typeface="+mn-lt"/>
        <a:ea typeface="+mn-ea"/>
        <a:cs typeface="+mn-cs"/>
      </a:defRPr>
    </a:lvl3pPr>
    <a:lvl4pPr marL="1371546" algn="l" defTabSz="914364" rtl="0" eaLnBrk="1" latinLnBrk="0" hangingPunct="1">
      <a:defRPr sz="1200" kern="1200">
        <a:solidFill>
          <a:schemeClr val="tx1"/>
        </a:solidFill>
        <a:latin typeface="+mn-lt"/>
        <a:ea typeface="+mn-ea"/>
        <a:cs typeface="+mn-cs"/>
      </a:defRPr>
    </a:lvl4pPr>
    <a:lvl5pPr marL="1828728" algn="l" defTabSz="914364" rtl="0" eaLnBrk="1" latinLnBrk="0" hangingPunct="1">
      <a:defRPr sz="1200" kern="1200">
        <a:solidFill>
          <a:schemeClr val="tx1"/>
        </a:solidFill>
        <a:latin typeface="+mn-lt"/>
        <a:ea typeface="+mn-ea"/>
        <a:cs typeface="+mn-cs"/>
      </a:defRPr>
    </a:lvl5pPr>
    <a:lvl6pPr marL="2285910" algn="l" defTabSz="914364" rtl="0" eaLnBrk="1" latinLnBrk="0" hangingPunct="1">
      <a:defRPr sz="1200" kern="1200">
        <a:solidFill>
          <a:schemeClr val="tx1"/>
        </a:solidFill>
        <a:latin typeface="+mn-lt"/>
        <a:ea typeface="+mn-ea"/>
        <a:cs typeface="+mn-cs"/>
      </a:defRPr>
    </a:lvl6pPr>
    <a:lvl7pPr marL="2743092" algn="l" defTabSz="914364" rtl="0" eaLnBrk="1" latinLnBrk="0" hangingPunct="1">
      <a:defRPr sz="1200" kern="1200">
        <a:solidFill>
          <a:schemeClr val="tx1"/>
        </a:solidFill>
        <a:latin typeface="+mn-lt"/>
        <a:ea typeface="+mn-ea"/>
        <a:cs typeface="+mn-cs"/>
      </a:defRPr>
    </a:lvl7pPr>
    <a:lvl8pPr marL="3200272" algn="l" defTabSz="914364" rtl="0" eaLnBrk="1" latinLnBrk="0" hangingPunct="1">
      <a:defRPr sz="1200" kern="1200">
        <a:solidFill>
          <a:schemeClr val="tx1"/>
        </a:solidFill>
        <a:latin typeface="+mn-lt"/>
        <a:ea typeface="+mn-ea"/>
        <a:cs typeface="+mn-cs"/>
      </a:defRPr>
    </a:lvl8pPr>
    <a:lvl9pPr marL="3657452" algn="l" defTabSz="91436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5EF2BD-B33D-4134-A9E5-8644987EAA5D}" type="slidenum">
              <a:rPr lang="en-US" smtClean="0"/>
              <a:t>1</a:t>
            </a:fld>
            <a:endParaRPr lang="en-US"/>
          </a:p>
        </p:txBody>
      </p:sp>
    </p:spTree>
    <p:extLst>
      <p:ext uri="{BB962C8B-B14F-4D97-AF65-F5344CB8AC3E}">
        <p14:creationId xmlns:p14="http://schemas.microsoft.com/office/powerpoint/2010/main" val="372987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5EF2BD-B33D-4134-A9E5-8644987EAA5D}" type="slidenum">
              <a:rPr lang="en-US" smtClean="0"/>
              <a:t>10</a:t>
            </a:fld>
            <a:endParaRPr lang="en-US"/>
          </a:p>
        </p:txBody>
      </p:sp>
    </p:spTree>
    <p:extLst>
      <p:ext uri="{BB962C8B-B14F-4D97-AF65-F5344CB8AC3E}">
        <p14:creationId xmlns:p14="http://schemas.microsoft.com/office/powerpoint/2010/main" val="1993730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5EF2BD-B33D-4134-A9E5-8644987EAA5D}" type="slidenum">
              <a:rPr lang="en-US" smtClean="0"/>
              <a:t>11</a:t>
            </a:fld>
            <a:endParaRPr lang="en-US"/>
          </a:p>
        </p:txBody>
      </p:sp>
    </p:spTree>
    <p:extLst>
      <p:ext uri="{BB962C8B-B14F-4D97-AF65-F5344CB8AC3E}">
        <p14:creationId xmlns:p14="http://schemas.microsoft.com/office/powerpoint/2010/main" val="1005729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B05D112-D402-4758-B526-57327A5953E1}" type="slidenum">
              <a:rPr lang="en-US">
                <a:solidFill>
                  <a:prstClr val="black"/>
                </a:solidFill>
              </a:rPr>
              <a:pPr/>
              <a:t>12</a:t>
            </a:fld>
            <a:endParaRPr lang="en-US">
              <a:solidFill>
                <a:prstClr val="black"/>
              </a:solidFill>
            </a:endParaRPr>
          </a:p>
        </p:txBody>
      </p:sp>
      <p:sp>
        <p:nvSpPr>
          <p:cNvPr id="563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defTabSz="914400" eaLnBrk="0" hangingPunct="0"/>
            <a:fld id="{85356DDA-05B8-446E-BEE3-C0253D94E710}" type="slidenum">
              <a:rPr lang="en-AU" sz="1200">
                <a:solidFill>
                  <a:prstClr val="black"/>
                </a:solidFill>
                <a:latin typeface="Times" charset="0"/>
                <a:ea typeface="MS PGothic" pitchFamily="34" charset="-128"/>
              </a:rPr>
              <a:pPr algn="r" defTabSz="914400" eaLnBrk="0" hangingPunct="0"/>
              <a:t>12</a:t>
            </a:fld>
            <a:endParaRPr lang="en-AU" sz="1200">
              <a:solidFill>
                <a:prstClr val="black"/>
              </a:solidFill>
              <a:latin typeface="Times" charset="0"/>
              <a:ea typeface="MS PGothic" pitchFamily="34" charset="-128"/>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lIns="87151" tIns="43576" rIns="87151" bIns="43576"/>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5EF2BD-B33D-4134-A9E5-8644987EAA5D}" type="slidenum">
              <a:rPr lang="en-US" smtClean="0"/>
              <a:t>13</a:t>
            </a:fld>
            <a:endParaRPr lang="en-US"/>
          </a:p>
        </p:txBody>
      </p:sp>
    </p:spTree>
    <p:extLst>
      <p:ext uri="{BB962C8B-B14F-4D97-AF65-F5344CB8AC3E}">
        <p14:creationId xmlns:p14="http://schemas.microsoft.com/office/powerpoint/2010/main" val="204623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5EF2BD-B33D-4134-A9E5-8644987EAA5D}" type="slidenum">
              <a:rPr lang="en-US" smtClean="0"/>
              <a:t>14</a:t>
            </a:fld>
            <a:endParaRPr lang="en-US"/>
          </a:p>
        </p:txBody>
      </p:sp>
    </p:spTree>
    <p:extLst>
      <p:ext uri="{BB962C8B-B14F-4D97-AF65-F5344CB8AC3E}">
        <p14:creationId xmlns:p14="http://schemas.microsoft.com/office/powerpoint/2010/main" val="406043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a:ln/>
        </p:spPr>
      </p:sp>
      <p:sp>
        <p:nvSpPr>
          <p:cNvPr id="153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46C30699-196E-41AB-979B-BDFFACE4FB9C}" type="slidenum">
              <a:rPr lang="en-US" altLang="en-US" sz="1200">
                <a:solidFill>
                  <a:prstClr val="black"/>
                </a:solidFill>
              </a:rPr>
              <a:pPr eaLnBrk="1" hangingPunct="1"/>
              <a:t>15</a:t>
            </a:fld>
            <a:endParaRPr lang="en-US" altLang="en-US" sz="1200">
              <a:solidFill>
                <a:prstClr val="black"/>
              </a:solidFill>
            </a:endParaRPr>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5EF2BD-B33D-4134-A9E5-8644987EAA5D}" type="slidenum">
              <a:rPr lang="en-US" smtClean="0"/>
              <a:t>16</a:t>
            </a:fld>
            <a:endParaRPr lang="en-US"/>
          </a:p>
        </p:txBody>
      </p:sp>
    </p:spTree>
    <p:extLst>
      <p:ext uri="{BB962C8B-B14F-4D97-AF65-F5344CB8AC3E}">
        <p14:creationId xmlns:p14="http://schemas.microsoft.com/office/powerpoint/2010/main" val="1630594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5EF2BD-B33D-4134-A9E5-8644987EAA5D}" type="slidenum">
              <a:rPr lang="en-US" smtClean="0"/>
              <a:t>2</a:t>
            </a:fld>
            <a:endParaRPr lang="en-US"/>
          </a:p>
        </p:txBody>
      </p:sp>
    </p:spTree>
    <p:extLst>
      <p:ext uri="{BB962C8B-B14F-4D97-AF65-F5344CB8AC3E}">
        <p14:creationId xmlns:p14="http://schemas.microsoft.com/office/powerpoint/2010/main" val="383534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5EF2BD-B33D-4134-A9E5-8644987EAA5D}" type="slidenum">
              <a:rPr lang="en-US" smtClean="0"/>
              <a:t>3</a:t>
            </a:fld>
            <a:endParaRPr lang="en-US"/>
          </a:p>
        </p:txBody>
      </p:sp>
    </p:spTree>
    <p:extLst>
      <p:ext uri="{BB962C8B-B14F-4D97-AF65-F5344CB8AC3E}">
        <p14:creationId xmlns:p14="http://schemas.microsoft.com/office/powerpoint/2010/main" val="723572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5EF2BD-B33D-4134-A9E5-8644987EAA5D}" type="slidenum">
              <a:rPr lang="en-US" smtClean="0"/>
              <a:t>4</a:t>
            </a:fld>
            <a:endParaRPr lang="en-US"/>
          </a:p>
        </p:txBody>
      </p:sp>
    </p:spTree>
    <p:extLst>
      <p:ext uri="{BB962C8B-B14F-4D97-AF65-F5344CB8AC3E}">
        <p14:creationId xmlns:p14="http://schemas.microsoft.com/office/powerpoint/2010/main" val="247864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5EF2BD-B33D-4134-A9E5-8644987EAA5D}" type="slidenum">
              <a:rPr lang="en-US" smtClean="0"/>
              <a:t>5</a:t>
            </a:fld>
            <a:endParaRPr lang="en-US"/>
          </a:p>
        </p:txBody>
      </p:sp>
    </p:spTree>
    <p:extLst>
      <p:ext uri="{BB962C8B-B14F-4D97-AF65-F5344CB8AC3E}">
        <p14:creationId xmlns:p14="http://schemas.microsoft.com/office/powerpoint/2010/main" val="696292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5EF2BD-B33D-4134-A9E5-8644987EAA5D}" type="slidenum">
              <a:rPr lang="en-US" smtClean="0"/>
              <a:t>6</a:t>
            </a:fld>
            <a:endParaRPr lang="en-US"/>
          </a:p>
        </p:txBody>
      </p:sp>
    </p:spTree>
    <p:extLst>
      <p:ext uri="{BB962C8B-B14F-4D97-AF65-F5344CB8AC3E}">
        <p14:creationId xmlns:p14="http://schemas.microsoft.com/office/powerpoint/2010/main" val="2463488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5EF2BD-B33D-4134-A9E5-8644987EAA5D}" type="slidenum">
              <a:rPr lang="en-US" smtClean="0"/>
              <a:t>7</a:t>
            </a:fld>
            <a:endParaRPr lang="en-US"/>
          </a:p>
        </p:txBody>
      </p:sp>
    </p:spTree>
    <p:extLst>
      <p:ext uri="{BB962C8B-B14F-4D97-AF65-F5344CB8AC3E}">
        <p14:creationId xmlns:p14="http://schemas.microsoft.com/office/powerpoint/2010/main" val="3432670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5EF2BD-B33D-4134-A9E5-8644987EAA5D}" type="slidenum">
              <a:rPr lang="en-US" smtClean="0"/>
              <a:t>8</a:t>
            </a:fld>
            <a:endParaRPr lang="en-US"/>
          </a:p>
        </p:txBody>
      </p:sp>
    </p:spTree>
    <p:extLst>
      <p:ext uri="{BB962C8B-B14F-4D97-AF65-F5344CB8AC3E}">
        <p14:creationId xmlns:p14="http://schemas.microsoft.com/office/powerpoint/2010/main" val="18438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5EF2BD-B33D-4134-A9E5-8644987EAA5D}" type="slidenum">
              <a:rPr lang="en-US" smtClean="0"/>
              <a:t>9</a:t>
            </a:fld>
            <a:endParaRPr lang="en-US"/>
          </a:p>
        </p:txBody>
      </p:sp>
    </p:spTree>
    <p:extLst>
      <p:ext uri="{BB962C8B-B14F-4D97-AF65-F5344CB8AC3E}">
        <p14:creationId xmlns:p14="http://schemas.microsoft.com/office/powerpoint/2010/main" val="3015317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2" indent="0" algn="ctr">
              <a:buNone/>
              <a:defRPr>
                <a:solidFill>
                  <a:schemeClr val="tx1">
                    <a:tint val="75000"/>
                  </a:schemeClr>
                </a:solidFill>
              </a:defRPr>
            </a:lvl2pPr>
            <a:lvl3pPr marL="914364" indent="0" algn="ctr">
              <a:buNone/>
              <a:defRPr>
                <a:solidFill>
                  <a:schemeClr val="tx1">
                    <a:tint val="75000"/>
                  </a:schemeClr>
                </a:solidFill>
              </a:defRPr>
            </a:lvl3pPr>
            <a:lvl4pPr marL="1371546" indent="0" algn="ctr">
              <a:buNone/>
              <a:defRPr>
                <a:solidFill>
                  <a:schemeClr val="tx1">
                    <a:tint val="75000"/>
                  </a:schemeClr>
                </a:solidFill>
              </a:defRPr>
            </a:lvl4pPr>
            <a:lvl5pPr marL="1828728" indent="0" algn="ctr">
              <a:buNone/>
              <a:defRPr>
                <a:solidFill>
                  <a:schemeClr val="tx1">
                    <a:tint val="75000"/>
                  </a:schemeClr>
                </a:solidFill>
              </a:defRPr>
            </a:lvl5pPr>
            <a:lvl6pPr marL="2285910" indent="0" algn="ctr">
              <a:buNone/>
              <a:defRPr>
                <a:solidFill>
                  <a:schemeClr val="tx1">
                    <a:tint val="75000"/>
                  </a:schemeClr>
                </a:solidFill>
              </a:defRPr>
            </a:lvl6pPr>
            <a:lvl7pPr marL="2743092" indent="0" algn="ctr">
              <a:buNone/>
              <a:defRPr>
                <a:solidFill>
                  <a:schemeClr val="tx1">
                    <a:tint val="75000"/>
                  </a:schemeClr>
                </a:solidFill>
              </a:defRPr>
            </a:lvl7pPr>
            <a:lvl8pPr marL="3200272" indent="0" algn="ctr">
              <a:buNone/>
              <a:defRPr>
                <a:solidFill>
                  <a:schemeClr val="tx1">
                    <a:tint val="75000"/>
                  </a:schemeClr>
                </a:solidFill>
              </a:defRPr>
            </a:lvl8pPr>
            <a:lvl9pPr marL="365745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6CA698-DD8A-446A-A0DF-EAB6BFEFD8CA}" type="datetimeFigureOut">
              <a:rPr lang="en-US" smtClean="0"/>
              <a:t>2/28/2014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AD835-C182-48BF-8643-C333ADA299F5}" type="slidenum">
              <a:rPr lang="en-US" smtClean="0"/>
              <a:t>‹#›</a:t>
            </a:fld>
            <a:endParaRPr lang="en-US"/>
          </a:p>
        </p:txBody>
      </p:sp>
    </p:spTree>
    <p:extLst>
      <p:ext uri="{BB962C8B-B14F-4D97-AF65-F5344CB8AC3E}">
        <p14:creationId xmlns:p14="http://schemas.microsoft.com/office/powerpoint/2010/main" val="350364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CA698-DD8A-446A-A0DF-EAB6BFEFD8CA}" type="datetimeFigureOut">
              <a:rPr lang="en-US" smtClean="0"/>
              <a:t>2/28/2014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AD835-C182-48BF-8643-C333ADA299F5}" type="slidenum">
              <a:rPr lang="en-US" smtClean="0"/>
              <a:t>‹#›</a:t>
            </a:fld>
            <a:endParaRPr lang="en-US"/>
          </a:p>
        </p:txBody>
      </p:sp>
    </p:spTree>
    <p:extLst>
      <p:ext uri="{BB962C8B-B14F-4D97-AF65-F5344CB8AC3E}">
        <p14:creationId xmlns:p14="http://schemas.microsoft.com/office/powerpoint/2010/main" val="286067560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B656183-2A8E-400B-838A-38A868EF428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5854219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4CB43CC-33F2-4029-ADE6-712E6F86AE0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4514467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4F16805D-EC67-44C1-97B6-B74CE62A26F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1825620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F6336D5-8789-4E76-B928-4291D43FD52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8496364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CC3ADA0-ED15-460D-930A-FD4E206CE1C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4110397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FE3ADE4-9BC5-456C-8153-DFB4EB0630A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7766058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64B9FC8-FDD4-45A9-B47B-F8BADA14D6B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3291662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0CC4CCFB-2567-4D06-BB6A-A13303ABBC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9518693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C4AE0D9-FE26-4EE5-9079-55D650DD1EF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4238879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DBB76A84-DB0F-4A67-A4EF-CFDEBA50343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29527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CA698-DD8A-446A-A0DF-EAB6BFEFD8CA}" type="datetimeFigureOut">
              <a:rPr lang="en-US" smtClean="0"/>
              <a:t>2/28/2014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AD835-C182-48BF-8643-C333ADA299F5}" type="slidenum">
              <a:rPr lang="en-US" smtClean="0"/>
              <a:t>‹#›</a:t>
            </a:fld>
            <a:endParaRPr lang="en-US"/>
          </a:p>
        </p:txBody>
      </p:sp>
    </p:spTree>
    <p:extLst>
      <p:ext uri="{BB962C8B-B14F-4D97-AF65-F5344CB8AC3E}">
        <p14:creationId xmlns:p14="http://schemas.microsoft.com/office/powerpoint/2010/main" val="284113150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5455163-CF11-45EF-8D48-80181295F16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9714467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0A86CA0-80E2-417E-A15E-E838D4CFC8D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6209332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07783DB-6C79-4B52-B32A-FE4E1784BC7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1365803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8D6B5FB-88A3-4E7F-BC05-43CBF5C985D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4736445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64334EC-02CD-4398-BD92-0EB251ACB5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0824676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36809AD8-C1AB-4B6E-920F-AF0EA716452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90719387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9007CC80-5F82-461B-91E2-32C03005544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0881304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B9DABC36-A08B-4628-BC70-FE54D9E37A5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005277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B2E33A6A-3F25-4C1D-94FE-93FF31B68ED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8448896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61246B8C-23E3-406A-A009-8CF71457C5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91161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82" indent="0" algn="ctr">
              <a:buNone/>
              <a:defRPr/>
            </a:lvl2pPr>
            <a:lvl3pPr marL="914364" indent="0" algn="ctr">
              <a:buNone/>
              <a:defRPr/>
            </a:lvl3pPr>
            <a:lvl4pPr marL="1371546" indent="0" algn="ctr">
              <a:buNone/>
              <a:defRPr/>
            </a:lvl4pPr>
            <a:lvl5pPr marL="1828728" indent="0" algn="ctr">
              <a:buNone/>
              <a:defRPr/>
            </a:lvl5pPr>
            <a:lvl6pPr marL="2285910" indent="0" algn="ctr">
              <a:buNone/>
              <a:defRPr/>
            </a:lvl6pPr>
            <a:lvl7pPr marL="2743092" indent="0" algn="ctr">
              <a:buNone/>
              <a:defRPr/>
            </a:lvl7pPr>
            <a:lvl8pPr marL="3200272" indent="0" algn="ctr">
              <a:buNone/>
              <a:defRPr/>
            </a:lvl8pPr>
            <a:lvl9pPr marL="3657452"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66F37F5-1B49-4A12-BDF6-F2DEC997576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7778372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461195DF-D95D-4F0B-9E8F-AE543992CAA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94099744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4771E414-8F5D-4ACF-B481-FB91D0C0CFD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4664608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5B517666-4CCA-485A-BCA0-E84B8E795FC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5332929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FF61ED4-BD9D-4384-B383-AAE559CD8C3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9812097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86C9F1B1-4667-4EA2-BDDB-7669CE772FE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75834149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202E4030-EE4C-482A-A3E6-39311721690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6937611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272"/>
            <a:ext cx="7772400" cy="1470183"/>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5"/>
            <a:ext cx="6400800" cy="1753077"/>
          </a:xfrm>
        </p:spPr>
        <p:txBody>
          <a:bodyPr/>
          <a:lstStyle>
            <a:lvl1pPr marL="0" indent="0" algn="ctr">
              <a:buNone/>
              <a:defRPr/>
            </a:lvl1pPr>
            <a:lvl2pPr marL="411460" indent="0" algn="ctr">
              <a:buNone/>
              <a:defRPr/>
            </a:lvl2pPr>
            <a:lvl3pPr marL="822920" indent="0" algn="ctr">
              <a:buNone/>
              <a:defRPr/>
            </a:lvl3pPr>
            <a:lvl4pPr marL="1234379" indent="0" algn="ctr">
              <a:buNone/>
              <a:defRPr/>
            </a:lvl4pPr>
            <a:lvl5pPr marL="1645837" indent="0" algn="ctr">
              <a:buNone/>
              <a:defRPr/>
            </a:lvl5pPr>
            <a:lvl6pPr marL="2057297" indent="0" algn="ctr">
              <a:buNone/>
              <a:defRPr/>
            </a:lvl6pPr>
            <a:lvl7pPr marL="2468757" indent="0" algn="ctr">
              <a:buNone/>
              <a:defRPr/>
            </a:lvl7pPr>
            <a:lvl8pPr marL="2880216" indent="0" algn="ctr">
              <a:buNone/>
              <a:defRPr/>
            </a:lvl8pPr>
            <a:lvl9pPr marL="3291675"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280208757"/>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06324105"/>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948" y="4406265"/>
            <a:ext cx="7772400" cy="1363028"/>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948" y="2906078"/>
            <a:ext cx="7772400" cy="1500188"/>
          </a:xfrm>
        </p:spPr>
        <p:txBody>
          <a:bodyPr anchor="b"/>
          <a:lstStyle>
            <a:lvl1pPr marL="0" indent="0">
              <a:buNone/>
              <a:defRPr sz="1800"/>
            </a:lvl1pPr>
            <a:lvl2pPr marL="411460" indent="0">
              <a:buNone/>
              <a:defRPr sz="1600"/>
            </a:lvl2pPr>
            <a:lvl3pPr marL="822920" indent="0">
              <a:buNone/>
              <a:defRPr sz="1400"/>
            </a:lvl3pPr>
            <a:lvl4pPr marL="1234379" indent="0">
              <a:buNone/>
              <a:defRPr sz="1300"/>
            </a:lvl4pPr>
            <a:lvl5pPr marL="1645837" indent="0">
              <a:buNone/>
              <a:defRPr sz="1300"/>
            </a:lvl5pPr>
            <a:lvl6pPr marL="2057297" indent="0">
              <a:buNone/>
              <a:defRPr sz="1300"/>
            </a:lvl6pPr>
            <a:lvl7pPr marL="2468757" indent="0">
              <a:buNone/>
              <a:defRPr sz="1300"/>
            </a:lvl7pPr>
            <a:lvl8pPr marL="2880216" indent="0">
              <a:buNone/>
              <a:defRPr sz="1300"/>
            </a:lvl8pPr>
            <a:lvl9pPr marL="3291675" indent="0">
              <a:buNone/>
              <a:defRPr sz="1300"/>
            </a:lvl9pPr>
          </a:lstStyle>
          <a:p>
            <a:pPr lvl="0"/>
            <a:r>
              <a:rPr lang="en-US" smtClean="0"/>
              <a:t>Click to edit Master text styles</a:t>
            </a:r>
          </a:p>
        </p:txBody>
      </p:sp>
    </p:spTree>
    <p:extLst>
      <p:ext uri="{BB962C8B-B14F-4D97-AF65-F5344CB8AC3E}">
        <p14:creationId xmlns:p14="http://schemas.microsoft.com/office/powerpoint/2010/main" val="2748236596"/>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1540" y="1943100"/>
            <a:ext cx="1703070" cy="4023360"/>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731770" y="1943100"/>
            <a:ext cx="1703070" cy="4023360"/>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124360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82987C5-DF37-4E9B-A25D-69118EC3455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6639295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5" y="1534478"/>
            <a:ext cx="4040505" cy="640080"/>
          </a:xfrm>
        </p:spPr>
        <p:txBody>
          <a:bodyPr anchor="b"/>
          <a:lstStyle>
            <a:lvl1pPr marL="0" indent="0">
              <a:buNone/>
              <a:defRPr sz="2200" b="1"/>
            </a:lvl1pPr>
            <a:lvl2pPr marL="411460" indent="0">
              <a:buNone/>
              <a:defRPr sz="1800" b="1"/>
            </a:lvl2pPr>
            <a:lvl3pPr marL="822920" indent="0">
              <a:buNone/>
              <a:defRPr sz="1600" b="1"/>
            </a:lvl3pPr>
            <a:lvl4pPr marL="1234379" indent="0">
              <a:buNone/>
              <a:defRPr sz="1400" b="1"/>
            </a:lvl4pPr>
            <a:lvl5pPr marL="1645837" indent="0">
              <a:buNone/>
              <a:defRPr sz="1400" b="1"/>
            </a:lvl5pPr>
            <a:lvl6pPr marL="2057297" indent="0">
              <a:buNone/>
              <a:defRPr sz="1400" b="1"/>
            </a:lvl6pPr>
            <a:lvl7pPr marL="2468757" indent="0">
              <a:buNone/>
              <a:defRPr sz="1400" b="1"/>
            </a:lvl7pPr>
            <a:lvl8pPr marL="2880216" indent="0">
              <a:buNone/>
              <a:defRPr sz="1400" b="1"/>
            </a:lvl8pPr>
            <a:lvl9pPr marL="3291675"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57205" y="2174560"/>
            <a:ext cx="4040505" cy="3951923"/>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872" y="1534478"/>
            <a:ext cx="4041933" cy="640080"/>
          </a:xfrm>
        </p:spPr>
        <p:txBody>
          <a:bodyPr anchor="b"/>
          <a:lstStyle>
            <a:lvl1pPr marL="0" indent="0">
              <a:buNone/>
              <a:defRPr sz="2200" b="1"/>
            </a:lvl1pPr>
            <a:lvl2pPr marL="411460" indent="0">
              <a:buNone/>
              <a:defRPr sz="1800" b="1"/>
            </a:lvl2pPr>
            <a:lvl3pPr marL="822920" indent="0">
              <a:buNone/>
              <a:defRPr sz="1600" b="1"/>
            </a:lvl3pPr>
            <a:lvl4pPr marL="1234379" indent="0">
              <a:buNone/>
              <a:defRPr sz="1400" b="1"/>
            </a:lvl4pPr>
            <a:lvl5pPr marL="1645837" indent="0">
              <a:buNone/>
              <a:defRPr sz="1400" b="1"/>
            </a:lvl5pPr>
            <a:lvl6pPr marL="2057297" indent="0">
              <a:buNone/>
              <a:defRPr sz="1400" b="1"/>
            </a:lvl6pPr>
            <a:lvl7pPr marL="2468757" indent="0">
              <a:buNone/>
              <a:defRPr sz="1400" b="1"/>
            </a:lvl7pPr>
            <a:lvl8pPr marL="2880216" indent="0">
              <a:buNone/>
              <a:defRPr sz="1400" b="1"/>
            </a:lvl8pPr>
            <a:lvl9pPr marL="3291675"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44872" y="2174560"/>
            <a:ext cx="4041933" cy="3951923"/>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0291443"/>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02838003"/>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9032083"/>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2897"/>
            <a:ext cx="3008948" cy="1161573"/>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4733" y="272892"/>
            <a:ext cx="5112068" cy="5853588"/>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4470"/>
            <a:ext cx="3008948" cy="4692015"/>
          </a:xfrm>
        </p:spPr>
        <p:txBody>
          <a:bodyPr/>
          <a:lstStyle>
            <a:lvl1pPr marL="0" indent="0">
              <a:buNone/>
              <a:defRPr sz="1300"/>
            </a:lvl1pPr>
            <a:lvl2pPr marL="411460" indent="0">
              <a:buNone/>
              <a:defRPr sz="1100"/>
            </a:lvl2pPr>
            <a:lvl3pPr marL="822920" indent="0">
              <a:buNone/>
              <a:defRPr sz="900"/>
            </a:lvl3pPr>
            <a:lvl4pPr marL="1234379" indent="0">
              <a:buNone/>
              <a:defRPr sz="800"/>
            </a:lvl4pPr>
            <a:lvl5pPr marL="1645837" indent="0">
              <a:buNone/>
              <a:defRPr sz="800"/>
            </a:lvl5pPr>
            <a:lvl6pPr marL="2057297" indent="0">
              <a:buNone/>
              <a:defRPr sz="800"/>
            </a:lvl6pPr>
            <a:lvl7pPr marL="2468757" indent="0">
              <a:buNone/>
              <a:defRPr sz="800"/>
            </a:lvl7pPr>
            <a:lvl8pPr marL="2880216" indent="0">
              <a:buNone/>
              <a:defRPr sz="800"/>
            </a:lvl8pPr>
            <a:lvl9pPr marL="3291675" indent="0">
              <a:buNone/>
              <a:defRPr sz="800"/>
            </a:lvl9pPr>
          </a:lstStyle>
          <a:p>
            <a:pPr lvl="0"/>
            <a:r>
              <a:rPr lang="en-US" smtClean="0"/>
              <a:t>Click to edit Master text styles</a:t>
            </a:r>
          </a:p>
        </p:txBody>
      </p:sp>
    </p:spTree>
    <p:extLst>
      <p:ext uri="{BB962C8B-B14F-4D97-AF65-F5344CB8AC3E}">
        <p14:creationId xmlns:p14="http://schemas.microsoft.com/office/powerpoint/2010/main" val="4138174837"/>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653" y="4800600"/>
            <a:ext cx="5486400" cy="567214"/>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1653" y="612934"/>
            <a:ext cx="5486400" cy="4114800"/>
          </a:xfrm>
        </p:spPr>
        <p:txBody>
          <a:bodyPr/>
          <a:lstStyle>
            <a:lvl1pPr marL="0" indent="0">
              <a:buNone/>
              <a:defRPr sz="2900"/>
            </a:lvl1pPr>
            <a:lvl2pPr marL="411460" indent="0">
              <a:buNone/>
              <a:defRPr sz="2500"/>
            </a:lvl2pPr>
            <a:lvl3pPr marL="822920" indent="0">
              <a:buNone/>
              <a:defRPr sz="2200"/>
            </a:lvl3pPr>
            <a:lvl4pPr marL="1234379" indent="0">
              <a:buNone/>
              <a:defRPr sz="1800"/>
            </a:lvl4pPr>
            <a:lvl5pPr marL="1645837" indent="0">
              <a:buNone/>
              <a:defRPr sz="1800"/>
            </a:lvl5pPr>
            <a:lvl6pPr marL="2057297" indent="0">
              <a:buNone/>
              <a:defRPr sz="1800"/>
            </a:lvl6pPr>
            <a:lvl7pPr marL="2468757" indent="0">
              <a:buNone/>
              <a:defRPr sz="1800"/>
            </a:lvl7pPr>
            <a:lvl8pPr marL="2880216" indent="0">
              <a:buNone/>
              <a:defRPr sz="1800"/>
            </a:lvl8pPr>
            <a:lvl9pPr marL="3291675" indent="0">
              <a:buNone/>
              <a:defRPr sz="1800"/>
            </a:lvl9pPr>
          </a:lstStyle>
          <a:p>
            <a:endParaRPr lang="en-US"/>
          </a:p>
        </p:txBody>
      </p:sp>
      <p:sp>
        <p:nvSpPr>
          <p:cNvPr id="4" name="Text Placeholder 3"/>
          <p:cNvSpPr>
            <a:spLocks noGrp="1"/>
          </p:cNvSpPr>
          <p:nvPr>
            <p:ph type="body" sz="half" idx="2"/>
          </p:nvPr>
        </p:nvSpPr>
        <p:spPr>
          <a:xfrm>
            <a:off x="1791653" y="5367814"/>
            <a:ext cx="5486400" cy="804386"/>
          </a:xfrm>
        </p:spPr>
        <p:txBody>
          <a:bodyPr/>
          <a:lstStyle>
            <a:lvl1pPr marL="0" indent="0">
              <a:buNone/>
              <a:defRPr sz="1300"/>
            </a:lvl1pPr>
            <a:lvl2pPr marL="411460" indent="0">
              <a:buNone/>
              <a:defRPr sz="1100"/>
            </a:lvl2pPr>
            <a:lvl3pPr marL="822920" indent="0">
              <a:buNone/>
              <a:defRPr sz="900"/>
            </a:lvl3pPr>
            <a:lvl4pPr marL="1234379" indent="0">
              <a:buNone/>
              <a:defRPr sz="800"/>
            </a:lvl4pPr>
            <a:lvl5pPr marL="1645837" indent="0">
              <a:buNone/>
              <a:defRPr sz="800"/>
            </a:lvl5pPr>
            <a:lvl6pPr marL="2057297" indent="0">
              <a:buNone/>
              <a:defRPr sz="800"/>
            </a:lvl6pPr>
            <a:lvl7pPr marL="2468757" indent="0">
              <a:buNone/>
              <a:defRPr sz="800"/>
            </a:lvl7pPr>
            <a:lvl8pPr marL="2880216" indent="0">
              <a:buNone/>
              <a:defRPr sz="800"/>
            </a:lvl8pPr>
            <a:lvl9pPr marL="3291675" indent="0">
              <a:buNone/>
              <a:defRPr sz="800"/>
            </a:lvl9pPr>
          </a:lstStyle>
          <a:p>
            <a:pPr lvl="0"/>
            <a:r>
              <a:rPr lang="en-US" smtClean="0"/>
              <a:t>Click to edit Master text styles</a:t>
            </a:r>
          </a:p>
        </p:txBody>
      </p:sp>
    </p:spTree>
    <p:extLst>
      <p:ext uri="{BB962C8B-B14F-4D97-AF65-F5344CB8AC3E}">
        <p14:creationId xmlns:p14="http://schemas.microsoft.com/office/powerpoint/2010/main" val="971441418"/>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0393707"/>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2230" y="182880"/>
            <a:ext cx="1840230" cy="57835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1540" y="182880"/>
            <a:ext cx="5383530" cy="57835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725320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182" indent="0">
              <a:buNone/>
              <a:defRPr sz="1800"/>
            </a:lvl2pPr>
            <a:lvl3pPr marL="914364" indent="0">
              <a:buNone/>
              <a:defRPr sz="1600"/>
            </a:lvl3pPr>
            <a:lvl4pPr marL="1371546" indent="0">
              <a:buNone/>
              <a:defRPr sz="1400"/>
            </a:lvl4pPr>
            <a:lvl5pPr marL="1828728" indent="0">
              <a:buNone/>
              <a:defRPr sz="1400"/>
            </a:lvl5pPr>
            <a:lvl6pPr marL="2285910" indent="0">
              <a:buNone/>
              <a:defRPr sz="1400"/>
            </a:lvl6pPr>
            <a:lvl7pPr marL="2743092" indent="0">
              <a:buNone/>
              <a:defRPr sz="1400"/>
            </a:lvl7pPr>
            <a:lvl8pPr marL="3200272" indent="0">
              <a:buNone/>
              <a:defRPr sz="1400"/>
            </a:lvl8pPr>
            <a:lvl9pPr marL="3657452"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09DB85B-2600-4A7B-AA0C-2FB57AD896A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19735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2"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F27CD35-5C50-4718-BD0A-8ACDCF15479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57689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2" indent="0">
              <a:buNone/>
              <a:defRPr sz="2000" b="1"/>
            </a:lvl2pPr>
            <a:lvl3pPr marL="914364" indent="0">
              <a:buNone/>
              <a:defRPr sz="1800" b="1"/>
            </a:lvl3pPr>
            <a:lvl4pPr marL="1371546" indent="0">
              <a:buNone/>
              <a:defRPr sz="1600" b="1"/>
            </a:lvl4pPr>
            <a:lvl5pPr marL="1828728" indent="0">
              <a:buNone/>
              <a:defRPr sz="1600" b="1"/>
            </a:lvl5pPr>
            <a:lvl6pPr marL="2285910" indent="0">
              <a:buNone/>
              <a:defRPr sz="1600" b="1"/>
            </a:lvl6pPr>
            <a:lvl7pPr marL="2743092" indent="0">
              <a:buNone/>
              <a:defRPr sz="1600" b="1"/>
            </a:lvl7pPr>
            <a:lvl8pPr marL="3200272" indent="0">
              <a:buNone/>
              <a:defRPr sz="1600" b="1"/>
            </a:lvl8pPr>
            <a:lvl9pPr marL="365745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182" indent="0">
              <a:buNone/>
              <a:defRPr sz="2000" b="1"/>
            </a:lvl2pPr>
            <a:lvl3pPr marL="914364" indent="0">
              <a:buNone/>
              <a:defRPr sz="1800" b="1"/>
            </a:lvl3pPr>
            <a:lvl4pPr marL="1371546" indent="0">
              <a:buNone/>
              <a:defRPr sz="1600" b="1"/>
            </a:lvl4pPr>
            <a:lvl5pPr marL="1828728" indent="0">
              <a:buNone/>
              <a:defRPr sz="1600" b="1"/>
            </a:lvl5pPr>
            <a:lvl6pPr marL="2285910" indent="0">
              <a:buNone/>
              <a:defRPr sz="1600" b="1"/>
            </a:lvl6pPr>
            <a:lvl7pPr marL="2743092" indent="0">
              <a:buNone/>
              <a:defRPr sz="1600" b="1"/>
            </a:lvl7pPr>
            <a:lvl8pPr marL="3200272" indent="0">
              <a:buNone/>
              <a:defRPr sz="1600" b="1"/>
            </a:lvl8pPr>
            <a:lvl9pPr marL="365745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DD4F4D9C-0340-4459-A855-7E91112F1C0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93762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8836E6CC-4855-4F5F-BF32-35AD550D08B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64066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0429AF6A-EAA8-4EF1-9604-E1CDC003A20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11687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3"/>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0"/>
            <a:ext cx="3008313" cy="4691063"/>
          </a:xfrm>
        </p:spPr>
        <p:txBody>
          <a:bodyPr/>
          <a:lstStyle>
            <a:lvl1pPr marL="0" indent="0">
              <a:buNone/>
              <a:defRPr sz="1400"/>
            </a:lvl1pPr>
            <a:lvl2pPr marL="457182" indent="0">
              <a:buNone/>
              <a:defRPr sz="1200"/>
            </a:lvl2pPr>
            <a:lvl3pPr marL="914364" indent="0">
              <a:buNone/>
              <a:defRPr sz="1000"/>
            </a:lvl3pPr>
            <a:lvl4pPr marL="1371546" indent="0">
              <a:buNone/>
              <a:defRPr sz="900"/>
            </a:lvl4pPr>
            <a:lvl5pPr marL="1828728" indent="0">
              <a:buNone/>
              <a:defRPr sz="900"/>
            </a:lvl5pPr>
            <a:lvl6pPr marL="2285910" indent="0">
              <a:buNone/>
              <a:defRPr sz="900"/>
            </a:lvl6pPr>
            <a:lvl7pPr marL="2743092" indent="0">
              <a:buNone/>
              <a:defRPr sz="900"/>
            </a:lvl7pPr>
            <a:lvl8pPr marL="3200272" indent="0">
              <a:buNone/>
              <a:defRPr sz="900"/>
            </a:lvl8pPr>
            <a:lvl9pPr marL="3657452"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1090AA2-0DD8-42B5-80F4-EF464224199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03763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CA698-DD8A-446A-A0DF-EAB6BFEFD8CA}" type="datetimeFigureOut">
              <a:rPr lang="en-US" smtClean="0"/>
              <a:t>2/28/2014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AD835-C182-48BF-8643-C333ADA299F5}" type="slidenum">
              <a:rPr lang="en-US" smtClean="0"/>
              <a:t>‹#›</a:t>
            </a:fld>
            <a:endParaRPr lang="en-US"/>
          </a:p>
        </p:txBody>
      </p:sp>
    </p:spTree>
    <p:extLst>
      <p:ext uri="{BB962C8B-B14F-4D97-AF65-F5344CB8AC3E}">
        <p14:creationId xmlns:p14="http://schemas.microsoft.com/office/powerpoint/2010/main" val="31018606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2" indent="0">
              <a:buNone/>
              <a:defRPr sz="2800"/>
            </a:lvl2pPr>
            <a:lvl3pPr marL="914364" indent="0">
              <a:buNone/>
              <a:defRPr sz="2400"/>
            </a:lvl3pPr>
            <a:lvl4pPr marL="1371546" indent="0">
              <a:buNone/>
              <a:defRPr sz="2000"/>
            </a:lvl4pPr>
            <a:lvl5pPr marL="1828728" indent="0">
              <a:buNone/>
              <a:defRPr sz="2000"/>
            </a:lvl5pPr>
            <a:lvl6pPr marL="2285910" indent="0">
              <a:buNone/>
              <a:defRPr sz="2000"/>
            </a:lvl6pPr>
            <a:lvl7pPr marL="2743092" indent="0">
              <a:buNone/>
              <a:defRPr sz="2000"/>
            </a:lvl7pPr>
            <a:lvl8pPr marL="3200272" indent="0">
              <a:buNone/>
              <a:defRPr sz="2000"/>
            </a:lvl8pPr>
            <a:lvl9pPr marL="3657452"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2" indent="0">
              <a:buNone/>
              <a:defRPr sz="1200"/>
            </a:lvl2pPr>
            <a:lvl3pPr marL="914364" indent="0">
              <a:buNone/>
              <a:defRPr sz="1000"/>
            </a:lvl3pPr>
            <a:lvl4pPr marL="1371546" indent="0">
              <a:buNone/>
              <a:defRPr sz="900"/>
            </a:lvl4pPr>
            <a:lvl5pPr marL="1828728" indent="0">
              <a:buNone/>
              <a:defRPr sz="900"/>
            </a:lvl5pPr>
            <a:lvl6pPr marL="2285910" indent="0">
              <a:buNone/>
              <a:defRPr sz="900"/>
            </a:lvl6pPr>
            <a:lvl7pPr marL="2743092" indent="0">
              <a:buNone/>
              <a:defRPr sz="900"/>
            </a:lvl7pPr>
            <a:lvl8pPr marL="3200272" indent="0">
              <a:buNone/>
              <a:defRPr sz="900"/>
            </a:lvl8pPr>
            <a:lvl9pPr marL="3657452"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021CF7-502A-456E-AE86-BDA2A2A3D24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485965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1AEBA81-66FE-4D68-98F5-C4516FC4A3E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03321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5894532-34FE-4AD8-A68C-B200C5B4A60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481154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82" indent="0" algn="ctr">
              <a:buNone/>
              <a:defRPr/>
            </a:lvl2pPr>
            <a:lvl3pPr marL="914364" indent="0" algn="ctr">
              <a:buNone/>
              <a:defRPr/>
            </a:lvl3pPr>
            <a:lvl4pPr marL="1371546" indent="0" algn="ctr">
              <a:buNone/>
              <a:defRPr/>
            </a:lvl4pPr>
            <a:lvl5pPr marL="1828728" indent="0" algn="ctr">
              <a:buNone/>
              <a:defRPr/>
            </a:lvl5pPr>
            <a:lvl6pPr marL="2285910" indent="0" algn="ctr">
              <a:buNone/>
              <a:defRPr/>
            </a:lvl6pPr>
            <a:lvl7pPr marL="2743092" indent="0" algn="ctr">
              <a:buNone/>
              <a:defRPr/>
            </a:lvl7pPr>
            <a:lvl8pPr marL="3200272" indent="0" algn="ctr">
              <a:buNone/>
              <a:defRPr/>
            </a:lvl8pPr>
            <a:lvl9pPr marL="3657452"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pPr>
              <a:defRPr/>
            </a:pPr>
            <a:fld id="{E4D7CDB8-ADB8-4D83-AE38-52F38012F44F}" type="slidenum">
              <a:rPr lang="en-US"/>
              <a:pPr>
                <a:defRPr/>
              </a:pPr>
              <a:t>‹#›</a:t>
            </a:fld>
            <a:endParaRPr lang="en-US" dirty="0"/>
          </a:p>
        </p:txBody>
      </p:sp>
    </p:spTree>
    <p:extLst>
      <p:ext uri="{BB962C8B-B14F-4D97-AF65-F5344CB8AC3E}">
        <p14:creationId xmlns:p14="http://schemas.microsoft.com/office/powerpoint/2010/main" val="35613235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pPr>
              <a:defRPr/>
            </a:pPr>
            <a:fld id="{6881C114-E966-4AD7-AC22-0261BF392B72}" type="slidenum">
              <a:rPr lang="en-US"/>
              <a:pPr>
                <a:defRPr/>
              </a:pPr>
              <a:t>‹#›</a:t>
            </a:fld>
            <a:endParaRPr lang="en-US" dirty="0"/>
          </a:p>
        </p:txBody>
      </p:sp>
    </p:spTree>
    <p:extLst>
      <p:ext uri="{BB962C8B-B14F-4D97-AF65-F5344CB8AC3E}">
        <p14:creationId xmlns:p14="http://schemas.microsoft.com/office/powerpoint/2010/main" val="10250309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182" indent="0">
              <a:buNone/>
              <a:defRPr sz="1800"/>
            </a:lvl2pPr>
            <a:lvl3pPr marL="914364" indent="0">
              <a:buNone/>
              <a:defRPr sz="1600"/>
            </a:lvl3pPr>
            <a:lvl4pPr marL="1371546" indent="0">
              <a:buNone/>
              <a:defRPr sz="1400"/>
            </a:lvl4pPr>
            <a:lvl5pPr marL="1828728" indent="0">
              <a:buNone/>
              <a:defRPr sz="1400"/>
            </a:lvl5pPr>
            <a:lvl6pPr marL="2285910" indent="0">
              <a:buNone/>
              <a:defRPr sz="1400"/>
            </a:lvl6pPr>
            <a:lvl7pPr marL="2743092" indent="0">
              <a:buNone/>
              <a:defRPr sz="1400"/>
            </a:lvl7pPr>
            <a:lvl8pPr marL="3200272" indent="0">
              <a:buNone/>
              <a:defRPr sz="1400"/>
            </a:lvl8pPr>
            <a:lvl9pPr marL="3657452"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pPr>
              <a:defRPr/>
            </a:pPr>
            <a:fld id="{3BD13D8D-7C59-4940-9EF7-495FAE3A4191}" type="slidenum">
              <a:rPr lang="en-US"/>
              <a:pPr>
                <a:defRPr/>
              </a:pPr>
              <a:t>‹#›</a:t>
            </a:fld>
            <a:endParaRPr lang="en-US" dirty="0"/>
          </a:p>
        </p:txBody>
      </p:sp>
    </p:spTree>
    <p:extLst>
      <p:ext uri="{BB962C8B-B14F-4D97-AF65-F5344CB8AC3E}">
        <p14:creationId xmlns:p14="http://schemas.microsoft.com/office/powerpoint/2010/main" val="1459408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4" y="1268413"/>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7" y="1268413"/>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pPr>
              <a:defRPr/>
            </a:pPr>
            <a:fld id="{2869C1E5-89C6-4AED-93B0-5FFC1AFE5276}" type="slidenum">
              <a:rPr lang="en-US"/>
              <a:pPr>
                <a:defRPr/>
              </a:pPr>
              <a:t>‹#›</a:t>
            </a:fld>
            <a:endParaRPr lang="en-US" dirty="0"/>
          </a:p>
        </p:txBody>
      </p:sp>
    </p:spTree>
    <p:extLst>
      <p:ext uri="{BB962C8B-B14F-4D97-AF65-F5344CB8AC3E}">
        <p14:creationId xmlns:p14="http://schemas.microsoft.com/office/powerpoint/2010/main" val="26905395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2" indent="0">
              <a:buNone/>
              <a:defRPr sz="2000" b="1"/>
            </a:lvl2pPr>
            <a:lvl3pPr marL="914364" indent="0">
              <a:buNone/>
              <a:defRPr sz="1800" b="1"/>
            </a:lvl3pPr>
            <a:lvl4pPr marL="1371546" indent="0">
              <a:buNone/>
              <a:defRPr sz="1600" b="1"/>
            </a:lvl4pPr>
            <a:lvl5pPr marL="1828728" indent="0">
              <a:buNone/>
              <a:defRPr sz="1600" b="1"/>
            </a:lvl5pPr>
            <a:lvl6pPr marL="2285910" indent="0">
              <a:buNone/>
              <a:defRPr sz="1600" b="1"/>
            </a:lvl6pPr>
            <a:lvl7pPr marL="2743092" indent="0">
              <a:buNone/>
              <a:defRPr sz="1600" b="1"/>
            </a:lvl7pPr>
            <a:lvl8pPr marL="3200272" indent="0">
              <a:buNone/>
              <a:defRPr sz="1600" b="1"/>
            </a:lvl8pPr>
            <a:lvl9pPr marL="365745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182" indent="0">
              <a:buNone/>
              <a:defRPr sz="2000" b="1"/>
            </a:lvl2pPr>
            <a:lvl3pPr marL="914364" indent="0">
              <a:buNone/>
              <a:defRPr sz="1800" b="1"/>
            </a:lvl3pPr>
            <a:lvl4pPr marL="1371546" indent="0">
              <a:buNone/>
              <a:defRPr sz="1600" b="1"/>
            </a:lvl4pPr>
            <a:lvl5pPr marL="1828728" indent="0">
              <a:buNone/>
              <a:defRPr sz="1600" b="1"/>
            </a:lvl5pPr>
            <a:lvl6pPr marL="2285910" indent="0">
              <a:buNone/>
              <a:defRPr sz="1600" b="1"/>
            </a:lvl6pPr>
            <a:lvl7pPr marL="2743092" indent="0">
              <a:buNone/>
              <a:defRPr sz="1600" b="1"/>
            </a:lvl7pPr>
            <a:lvl8pPr marL="3200272" indent="0">
              <a:buNone/>
              <a:defRPr sz="1600" b="1"/>
            </a:lvl8pPr>
            <a:lvl9pPr marL="365745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pPr>
              <a:defRPr/>
            </a:pPr>
            <a:fld id="{89F48496-ED69-4B1D-9849-151C31B455F9}" type="slidenum">
              <a:rPr lang="en-US"/>
              <a:pPr>
                <a:defRPr/>
              </a:pPr>
              <a:t>‹#›</a:t>
            </a:fld>
            <a:endParaRPr lang="en-US" dirty="0"/>
          </a:p>
        </p:txBody>
      </p:sp>
    </p:spTree>
    <p:extLst>
      <p:ext uri="{BB962C8B-B14F-4D97-AF65-F5344CB8AC3E}">
        <p14:creationId xmlns:p14="http://schemas.microsoft.com/office/powerpoint/2010/main" val="35270529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pPr>
              <a:defRPr/>
            </a:pPr>
            <a:fld id="{C516A7A6-939C-4E7E-8175-1572F8543515}" type="slidenum">
              <a:rPr lang="en-US"/>
              <a:pPr>
                <a:defRPr/>
              </a:pPr>
              <a:t>‹#›</a:t>
            </a:fld>
            <a:endParaRPr lang="en-US" dirty="0"/>
          </a:p>
        </p:txBody>
      </p:sp>
    </p:spTree>
    <p:extLst>
      <p:ext uri="{BB962C8B-B14F-4D97-AF65-F5344CB8AC3E}">
        <p14:creationId xmlns:p14="http://schemas.microsoft.com/office/powerpoint/2010/main" val="24494343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pPr>
              <a:defRPr/>
            </a:pPr>
            <a:fld id="{E4FED0CB-B4FA-40B6-BD31-A3066CE7B5F2}" type="slidenum">
              <a:rPr lang="en-US"/>
              <a:pPr>
                <a:defRPr/>
              </a:pPr>
              <a:t>‹#›</a:t>
            </a:fld>
            <a:endParaRPr lang="en-US" dirty="0"/>
          </a:p>
        </p:txBody>
      </p:sp>
    </p:spTree>
    <p:extLst>
      <p:ext uri="{BB962C8B-B14F-4D97-AF65-F5344CB8AC3E}">
        <p14:creationId xmlns:p14="http://schemas.microsoft.com/office/powerpoint/2010/main" val="1974676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6" indent="0">
              <a:buNone/>
              <a:defRPr sz="1400">
                <a:solidFill>
                  <a:schemeClr val="tx1">
                    <a:tint val="75000"/>
                  </a:schemeClr>
                </a:solidFill>
              </a:defRPr>
            </a:lvl4pPr>
            <a:lvl5pPr marL="1828728" indent="0">
              <a:buNone/>
              <a:defRPr sz="1400">
                <a:solidFill>
                  <a:schemeClr val="tx1">
                    <a:tint val="75000"/>
                  </a:schemeClr>
                </a:solidFill>
              </a:defRPr>
            </a:lvl5pPr>
            <a:lvl6pPr marL="2285910" indent="0">
              <a:buNone/>
              <a:defRPr sz="1400">
                <a:solidFill>
                  <a:schemeClr val="tx1">
                    <a:tint val="75000"/>
                  </a:schemeClr>
                </a:solidFill>
              </a:defRPr>
            </a:lvl6pPr>
            <a:lvl7pPr marL="2743092" indent="0">
              <a:buNone/>
              <a:defRPr sz="1400">
                <a:solidFill>
                  <a:schemeClr val="tx1">
                    <a:tint val="75000"/>
                  </a:schemeClr>
                </a:solidFill>
              </a:defRPr>
            </a:lvl7pPr>
            <a:lvl8pPr marL="3200272" indent="0">
              <a:buNone/>
              <a:defRPr sz="1400">
                <a:solidFill>
                  <a:schemeClr val="tx1">
                    <a:tint val="75000"/>
                  </a:schemeClr>
                </a:solidFill>
              </a:defRPr>
            </a:lvl8pPr>
            <a:lvl9pPr marL="3657452"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6CA698-DD8A-446A-A0DF-EAB6BFEFD8CA}" type="datetimeFigureOut">
              <a:rPr lang="en-US" smtClean="0"/>
              <a:t>2/28/2014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AD835-C182-48BF-8643-C333ADA299F5}" type="slidenum">
              <a:rPr lang="en-US" smtClean="0"/>
              <a:t>‹#›</a:t>
            </a:fld>
            <a:endParaRPr lang="en-US"/>
          </a:p>
        </p:txBody>
      </p:sp>
    </p:spTree>
    <p:extLst>
      <p:ext uri="{BB962C8B-B14F-4D97-AF65-F5344CB8AC3E}">
        <p14:creationId xmlns:p14="http://schemas.microsoft.com/office/powerpoint/2010/main" val="8075377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3"/>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0"/>
            <a:ext cx="3008313" cy="4691063"/>
          </a:xfrm>
        </p:spPr>
        <p:txBody>
          <a:bodyPr/>
          <a:lstStyle>
            <a:lvl1pPr marL="0" indent="0">
              <a:buNone/>
              <a:defRPr sz="1400"/>
            </a:lvl1pPr>
            <a:lvl2pPr marL="457182" indent="0">
              <a:buNone/>
              <a:defRPr sz="1200"/>
            </a:lvl2pPr>
            <a:lvl3pPr marL="914364" indent="0">
              <a:buNone/>
              <a:defRPr sz="1000"/>
            </a:lvl3pPr>
            <a:lvl4pPr marL="1371546" indent="0">
              <a:buNone/>
              <a:defRPr sz="900"/>
            </a:lvl4pPr>
            <a:lvl5pPr marL="1828728" indent="0">
              <a:buNone/>
              <a:defRPr sz="900"/>
            </a:lvl5pPr>
            <a:lvl6pPr marL="2285910" indent="0">
              <a:buNone/>
              <a:defRPr sz="900"/>
            </a:lvl6pPr>
            <a:lvl7pPr marL="2743092" indent="0">
              <a:buNone/>
              <a:defRPr sz="900"/>
            </a:lvl7pPr>
            <a:lvl8pPr marL="3200272" indent="0">
              <a:buNone/>
              <a:defRPr sz="900"/>
            </a:lvl8pPr>
            <a:lvl9pPr marL="3657452"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pPr>
              <a:defRPr/>
            </a:pPr>
            <a:fld id="{C93C07DD-3179-465A-B55F-CFBBA4A9C5AF}" type="slidenum">
              <a:rPr lang="en-US"/>
              <a:pPr>
                <a:defRPr/>
              </a:pPr>
              <a:t>‹#›</a:t>
            </a:fld>
            <a:endParaRPr lang="en-US" dirty="0"/>
          </a:p>
        </p:txBody>
      </p:sp>
    </p:spTree>
    <p:extLst>
      <p:ext uri="{BB962C8B-B14F-4D97-AF65-F5344CB8AC3E}">
        <p14:creationId xmlns:p14="http://schemas.microsoft.com/office/powerpoint/2010/main" val="8187891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2" indent="0">
              <a:buNone/>
              <a:defRPr sz="2800"/>
            </a:lvl2pPr>
            <a:lvl3pPr marL="914364" indent="0">
              <a:buNone/>
              <a:defRPr sz="2400"/>
            </a:lvl3pPr>
            <a:lvl4pPr marL="1371546" indent="0">
              <a:buNone/>
              <a:defRPr sz="2000"/>
            </a:lvl4pPr>
            <a:lvl5pPr marL="1828728" indent="0">
              <a:buNone/>
              <a:defRPr sz="2000"/>
            </a:lvl5pPr>
            <a:lvl6pPr marL="2285910" indent="0">
              <a:buNone/>
              <a:defRPr sz="2000"/>
            </a:lvl6pPr>
            <a:lvl7pPr marL="2743092" indent="0">
              <a:buNone/>
              <a:defRPr sz="2000"/>
            </a:lvl7pPr>
            <a:lvl8pPr marL="3200272" indent="0">
              <a:buNone/>
              <a:defRPr sz="2000"/>
            </a:lvl8pPr>
            <a:lvl9pPr marL="3657452"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2" indent="0">
              <a:buNone/>
              <a:defRPr sz="1200"/>
            </a:lvl2pPr>
            <a:lvl3pPr marL="914364" indent="0">
              <a:buNone/>
              <a:defRPr sz="1000"/>
            </a:lvl3pPr>
            <a:lvl4pPr marL="1371546" indent="0">
              <a:buNone/>
              <a:defRPr sz="900"/>
            </a:lvl4pPr>
            <a:lvl5pPr marL="1828728" indent="0">
              <a:buNone/>
              <a:defRPr sz="900"/>
            </a:lvl5pPr>
            <a:lvl6pPr marL="2285910" indent="0">
              <a:buNone/>
              <a:defRPr sz="900"/>
            </a:lvl6pPr>
            <a:lvl7pPr marL="2743092" indent="0">
              <a:buNone/>
              <a:defRPr sz="900"/>
            </a:lvl7pPr>
            <a:lvl8pPr marL="3200272" indent="0">
              <a:buNone/>
              <a:defRPr sz="900"/>
            </a:lvl8pPr>
            <a:lvl9pPr marL="3657452"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pPr>
              <a:defRPr/>
            </a:pPr>
            <a:fld id="{EF0F1087-DA90-4FC9-B290-056578457DF4}" type="slidenum">
              <a:rPr lang="en-US"/>
              <a:pPr>
                <a:defRPr/>
              </a:pPr>
              <a:t>‹#›</a:t>
            </a:fld>
            <a:endParaRPr lang="en-US" dirty="0"/>
          </a:p>
        </p:txBody>
      </p:sp>
    </p:spTree>
    <p:extLst>
      <p:ext uri="{BB962C8B-B14F-4D97-AF65-F5344CB8AC3E}">
        <p14:creationId xmlns:p14="http://schemas.microsoft.com/office/powerpoint/2010/main" val="25210664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pPr>
              <a:defRPr/>
            </a:pPr>
            <a:fld id="{DA50B864-9BBD-467A-AB74-C572D80012CE}" type="slidenum">
              <a:rPr lang="en-US"/>
              <a:pPr>
                <a:defRPr/>
              </a:pPr>
              <a:t>‹#›</a:t>
            </a:fld>
            <a:endParaRPr lang="en-US" dirty="0"/>
          </a:p>
        </p:txBody>
      </p:sp>
    </p:spTree>
    <p:extLst>
      <p:ext uri="{BB962C8B-B14F-4D97-AF65-F5344CB8AC3E}">
        <p14:creationId xmlns:p14="http://schemas.microsoft.com/office/powerpoint/2010/main" val="5876995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188916"/>
            <a:ext cx="2057400" cy="5832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8317" y="188916"/>
            <a:ext cx="6019800" cy="5832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pPr>
              <a:defRPr/>
            </a:pPr>
            <a:fld id="{80146B59-4BCC-4E75-BB0A-9520DA0B43EA}" type="slidenum">
              <a:rPr lang="en-US"/>
              <a:pPr>
                <a:defRPr/>
              </a:pPr>
              <a:t>‹#›</a:t>
            </a:fld>
            <a:endParaRPr lang="en-US" dirty="0"/>
          </a:p>
        </p:txBody>
      </p:sp>
    </p:spTree>
    <p:extLst>
      <p:ext uri="{BB962C8B-B14F-4D97-AF65-F5344CB8AC3E}">
        <p14:creationId xmlns:p14="http://schemas.microsoft.com/office/powerpoint/2010/main" val="13751578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82" indent="0" algn="ctr">
              <a:buNone/>
              <a:defRPr/>
            </a:lvl2pPr>
            <a:lvl3pPr marL="914364" indent="0" algn="ctr">
              <a:buNone/>
              <a:defRPr/>
            </a:lvl3pPr>
            <a:lvl4pPr marL="1371546" indent="0" algn="ctr">
              <a:buNone/>
              <a:defRPr/>
            </a:lvl4pPr>
            <a:lvl5pPr marL="1828728" indent="0" algn="ctr">
              <a:buNone/>
              <a:defRPr/>
            </a:lvl5pPr>
            <a:lvl6pPr marL="2285910" indent="0" algn="ctr">
              <a:buNone/>
              <a:defRPr/>
            </a:lvl6pPr>
            <a:lvl7pPr marL="2743092" indent="0" algn="ctr">
              <a:buNone/>
              <a:defRPr/>
            </a:lvl7pPr>
            <a:lvl8pPr marL="3200272" indent="0" algn="ctr">
              <a:buNone/>
              <a:defRPr/>
            </a:lvl8pPr>
            <a:lvl9pPr marL="3657452"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E593CB7-237D-4A9C-9EC5-140D8BD52CE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610703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3107F53-06B0-4ED9-9FA3-8C0B3853FB1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144573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182" indent="0">
              <a:buNone/>
              <a:defRPr sz="1800"/>
            </a:lvl2pPr>
            <a:lvl3pPr marL="914364" indent="0">
              <a:buNone/>
              <a:defRPr sz="1600"/>
            </a:lvl3pPr>
            <a:lvl4pPr marL="1371546" indent="0">
              <a:buNone/>
              <a:defRPr sz="1400"/>
            </a:lvl4pPr>
            <a:lvl5pPr marL="1828728" indent="0">
              <a:buNone/>
              <a:defRPr sz="1400"/>
            </a:lvl5pPr>
            <a:lvl6pPr marL="2285910" indent="0">
              <a:buNone/>
              <a:defRPr sz="1400"/>
            </a:lvl6pPr>
            <a:lvl7pPr marL="2743092" indent="0">
              <a:buNone/>
              <a:defRPr sz="1400"/>
            </a:lvl7pPr>
            <a:lvl8pPr marL="3200272" indent="0">
              <a:buNone/>
              <a:defRPr sz="1400"/>
            </a:lvl8pPr>
            <a:lvl9pPr marL="3657452"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43A34E-8272-458A-9647-1F208ED012E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089435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2"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1EEA148-082A-4D39-B20F-93F65485CE9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49587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2" indent="0">
              <a:buNone/>
              <a:defRPr sz="2000" b="1"/>
            </a:lvl2pPr>
            <a:lvl3pPr marL="914364" indent="0">
              <a:buNone/>
              <a:defRPr sz="1800" b="1"/>
            </a:lvl3pPr>
            <a:lvl4pPr marL="1371546" indent="0">
              <a:buNone/>
              <a:defRPr sz="1600" b="1"/>
            </a:lvl4pPr>
            <a:lvl5pPr marL="1828728" indent="0">
              <a:buNone/>
              <a:defRPr sz="1600" b="1"/>
            </a:lvl5pPr>
            <a:lvl6pPr marL="2285910" indent="0">
              <a:buNone/>
              <a:defRPr sz="1600" b="1"/>
            </a:lvl6pPr>
            <a:lvl7pPr marL="2743092" indent="0">
              <a:buNone/>
              <a:defRPr sz="1600" b="1"/>
            </a:lvl7pPr>
            <a:lvl8pPr marL="3200272" indent="0">
              <a:buNone/>
              <a:defRPr sz="1600" b="1"/>
            </a:lvl8pPr>
            <a:lvl9pPr marL="365745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182" indent="0">
              <a:buNone/>
              <a:defRPr sz="2000" b="1"/>
            </a:lvl2pPr>
            <a:lvl3pPr marL="914364" indent="0">
              <a:buNone/>
              <a:defRPr sz="1800" b="1"/>
            </a:lvl3pPr>
            <a:lvl4pPr marL="1371546" indent="0">
              <a:buNone/>
              <a:defRPr sz="1600" b="1"/>
            </a:lvl4pPr>
            <a:lvl5pPr marL="1828728" indent="0">
              <a:buNone/>
              <a:defRPr sz="1600" b="1"/>
            </a:lvl5pPr>
            <a:lvl6pPr marL="2285910" indent="0">
              <a:buNone/>
              <a:defRPr sz="1600" b="1"/>
            </a:lvl6pPr>
            <a:lvl7pPr marL="2743092" indent="0">
              <a:buNone/>
              <a:defRPr sz="1600" b="1"/>
            </a:lvl7pPr>
            <a:lvl8pPr marL="3200272" indent="0">
              <a:buNone/>
              <a:defRPr sz="1600" b="1"/>
            </a:lvl8pPr>
            <a:lvl9pPr marL="365745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8C6C3AD-0CD3-4865-85DD-127EF310BDB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5675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073DDA1-E9FF-484E-B195-9DFB3C16614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8845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2"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6CA698-DD8A-446A-A0DF-EAB6BFEFD8CA}" type="datetimeFigureOut">
              <a:rPr lang="en-US" smtClean="0"/>
              <a:t>2/28/2014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DAD835-C182-48BF-8643-C333ADA299F5}" type="slidenum">
              <a:rPr lang="en-US" smtClean="0"/>
              <a:t>‹#›</a:t>
            </a:fld>
            <a:endParaRPr lang="en-US"/>
          </a:p>
        </p:txBody>
      </p:sp>
    </p:spTree>
    <p:extLst>
      <p:ext uri="{BB962C8B-B14F-4D97-AF65-F5344CB8AC3E}">
        <p14:creationId xmlns:p14="http://schemas.microsoft.com/office/powerpoint/2010/main" val="17480117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4D50CCE-B724-49B4-8D57-E08AEA163AF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943070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3"/>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0"/>
            <a:ext cx="3008313" cy="4691063"/>
          </a:xfrm>
        </p:spPr>
        <p:txBody>
          <a:bodyPr/>
          <a:lstStyle>
            <a:lvl1pPr marL="0" indent="0">
              <a:buNone/>
              <a:defRPr sz="1400"/>
            </a:lvl1pPr>
            <a:lvl2pPr marL="457182" indent="0">
              <a:buNone/>
              <a:defRPr sz="1200"/>
            </a:lvl2pPr>
            <a:lvl3pPr marL="914364" indent="0">
              <a:buNone/>
              <a:defRPr sz="1000"/>
            </a:lvl3pPr>
            <a:lvl4pPr marL="1371546" indent="0">
              <a:buNone/>
              <a:defRPr sz="900"/>
            </a:lvl4pPr>
            <a:lvl5pPr marL="1828728" indent="0">
              <a:buNone/>
              <a:defRPr sz="900"/>
            </a:lvl5pPr>
            <a:lvl6pPr marL="2285910" indent="0">
              <a:buNone/>
              <a:defRPr sz="900"/>
            </a:lvl6pPr>
            <a:lvl7pPr marL="2743092" indent="0">
              <a:buNone/>
              <a:defRPr sz="900"/>
            </a:lvl7pPr>
            <a:lvl8pPr marL="3200272" indent="0">
              <a:buNone/>
              <a:defRPr sz="900"/>
            </a:lvl8pPr>
            <a:lvl9pPr marL="3657452"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952F812-EE2D-4F25-9EB2-1B548D32626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971567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2" indent="0">
              <a:buNone/>
              <a:defRPr sz="2800"/>
            </a:lvl2pPr>
            <a:lvl3pPr marL="914364" indent="0">
              <a:buNone/>
              <a:defRPr sz="2400"/>
            </a:lvl3pPr>
            <a:lvl4pPr marL="1371546" indent="0">
              <a:buNone/>
              <a:defRPr sz="2000"/>
            </a:lvl4pPr>
            <a:lvl5pPr marL="1828728" indent="0">
              <a:buNone/>
              <a:defRPr sz="2000"/>
            </a:lvl5pPr>
            <a:lvl6pPr marL="2285910" indent="0">
              <a:buNone/>
              <a:defRPr sz="2000"/>
            </a:lvl6pPr>
            <a:lvl7pPr marL="2743092" indent="0">
              <a:buNone/>
              <a:defRPr sz="2000"/>
            </a:lvl7pPr>
            <a:lvl8pPr marL="3200272" indent="0">
              <a:buNone/>
              <a:defRPr sz="2000"/>
            </a:lvl8pPr>
            <a:lvl9pPr marL="3657452"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2" indent="0">
              <a:buNone/>
              <a:defRPr sz="1200"/>
            </a:lvl2pPr>
            <a:lvl3pPr marL="914364" indent="0">
              <a:buNone/>
              <a:defRPr sz="1000"/>
            </a:lvl3pPr>
            <a:lvl4pPr marL="1371546" indent="0">
              <a:buNone/>
              <a:defRPr sz="900"/>
            </a:lvl4pPr>
            <a:lvl5pPr marL="1828728" indent="0">
              <a:buNone/>
              <a:defRPr sz="900"/>
            </a:lvl5pPr>
            <a:lvl6pPr marL="2285910" indent="0">
              <a:buNone/>
              <a:defRPr sz="900"/>
            </a:lvl6pPr>
            <a:lvl7pPr marL="2743092" indent="0">
              <a:buNone/>
              <a:defRPr sz="900"/>
            </a:lvl7pPr>
            <a:lvl8pPr marL="3200272" indent="0">
              <a:buNone/>
              <a:defRPr sz="900"/>
            </a:lvl8pPr>
            <a:lvl9pPr marL="3657452"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F775DDD-BFFA-469A-8E87-D57BC94BED6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188896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379B5C-B4A3-4222-B5E8-784C0763744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770558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92513F9-D419-45F4-9BEA-F1FED04CBF8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420922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269"/>
            <a:ext cx="7772400" cy="1470183"/>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2"/>
            <a:ext cx="6400800" cy="1753077"/>
          </a:xfrm>
          <a:prstGeom prst="rect">
            <a:avLst/>
          </a:prstGeom>
        </p:spPr>
        <p:txBody>
          <a:bodyPr lIns="82294" tIns="41148" rIns="82294" bIns="41148"/>
          <a:lstStyle>
            <a:lvl1pPr marL="0" indent="0" algn="ctr">
              <a:buNone/>
              <a:defRPr/>
            </a:lvl1pPr>
            <a:lvl2pPr marL="411472" indent="0" algn="ctr">
              <a:buNone/>
              <a:defRPr/>
            </a:lvl2pPr>
            <a:lvl3pPr marL="822944" indent="0" algn="ctr">
              <a:buNone/>
              <a:defRPr/>
            </a:lvl3pPr>
            <a:lvl4pPr marL="1234415" indent="0" algn="ctr">
              <a:buNone/>
              <a:defRPr/>
            </a:lvl4pPr>
            <a:lvl5pPr marL="1645888" indent="0" algn="ctr">
              <a:buNone/>
              <a:defRPr/>
            </a:lvl5pPr>
            <a:lvl6pPr marL="2057359" indent="0" algn="ctr">
              <a:buNone/>
              <a:defRPr/>
            </a:lvl6pPr>
            <a:lvl7pPr marL="2468831" indent="0" algn="ctr">
              <a:buNone/>
              <a:defRPr/>
            </a:lvl7pPr>
            <a:lvl8pPr marL="2880302" indent="0" algn="ctr">
              <a:buNone/>
              <a:defRPr/>
            </a:lvl8pPr>
            <a:lvl9pPr marL="3291774"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66138469"/>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6280"/>
          </a:xfrm>
          <a:prstGeom prst="rect">
            <a:avLst/>
          </a:prstGeom>
        </p:spPr>
        <p:txBody>
          <a:bodyPr lIns="82294" tIns="41148" rIns="82294" bIns="4114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5988411"/>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948" y="4406265"/>
            <a:ext cx="7772400" cy="1363028"/>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948" y="2906078"/>
            <a:ext cx="7772400" cy="1500188"/>
          </a:xfrm>
          <a:prstGeom prst="rect">
            <a:avLst/>
          </a:prstGeom>
        </p:spPr>
        <p:txBody>
          <a:bodyPr lIns="82294" tIns="41148" rIns="82294" bIns="41148" anchor="b"/>
          <a:lstStyle>
            <a:lvl1pPr marL="0" indent="0">
              <a:buNone/>
              <a:defRPr sz="1800"/>
            </a:lvl1pPr>
            <a:lvl2pPr marL="411472" indent="0">
              <a:buNone/>
              <a:defRPr sz="1600"/>
            </a:lvl2pPr>
            <a:lvl3pPr marL="822944" indent="0">
              <a:buNone/>
              <a:defRPr sz="1400"/>
            </a:lvl3pPr>
            <a:lvl4pPr marL="1234415" indent="0">
              <a:buNone/>
              <a:defRPr sz="1300"/>
            </a:lvl4pPr>
            <a:lvl5pPr marL="1645888" indent="0">
              <a:buNone/>
              <a:defRPr sz="1300"/>
            </a:lvl5pPr>
            <a:lvl6pPr marL="2057359" indent="0">
              <a:buNone/>
              <a:defRPr sz="1300"/>
            </a:lvl6pPr>
            <a:lvl7pPr marL="2468831" indent="0">
              <a:buNone/>
              <a:defRPr sz="1300"/>
            </a:lvl7pPr>
            <a:lvl8pPr marL="2880302" indent="0">
              <a:buNone/>
              <a:defRPr sz="1300"/>
            </a:lvl8pPr>
            <a:lvl9pPr marL="3291774" indent="0">
              <a:buNone/>
              <a:defRPr sz="1300"/>
            </a:lvl9pPr>
          </a:lstStyle>
          <a:p>
            <a:pPr lvl="0"/>
            <a:r>
              <a:rPr lang="en-US" smtClean="0"/>
              <a:t>Click to edit Master text styles</a:t>
            </a:r>
          </a:p>
        </p:txBody>
      </p:sp>
    </p:spTree>
    <p:extLst>
      <p:ext uri="{BB962C8B-B14F-4D97-AF65-F5344CB8AC3E}">
        <p14:creationId xmlns:p14="http://schemas.microsoft.com/office/powerpoint/2010/main" val="3074069018"/>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46220" cy="4526280"/>
          </a:xfrm>
          <a:prstGeom prst="rect">
            <a:avLst/>
          </a:prstGeom>
        </p:spPr>
        <p:txBody>
          <a:bodyPr lIns="82294" tIns="41148" rIns="82294" bIns="41148"/>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580" y="1600200"/>
            <a:ext cx="4046220" cy="4526280"/>
          </a:xfrm>
          <a:prstGeom prst="rect">
            <a:avLst/>
          </a:prstGeom>
        </p:spPr>
        <p:txBody>
          <a:bodyPr lIns="82294" tIns="41148" rIns="82294" bIns="41148"/>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7627006"/>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4478"/>
            <a:ext cx="4040505" cy="640080"/>
          </a:xfrm>
          <a:prstGeom prst="rect">
            <a:avLst/>
          </a:prstGeom>
        </p:spPr>
        <p:txBody>
          <a:bodyPr lIns="82294" tIns="41148" rIns="82294" bIns="41148" anchor="b"/>
          <a:lstStyle>
            <a:lvl1pPr marL="0" indent="0">
              <a:buNone/>
              <a:defRPr sz="2200" b="1"/>
            </a:lvl1pPr>
            <a:lvl2pPr marL="411472" indent="0">
              <a:buNone/>
              <a:defRPr sz="1800" b="1"/>
            </a:lvl2pPr>
            <a:lvl3pPr marL="822944" indent="0">
              <a:buNone/>
              <a:defRPr sz="1600" b="1"/>
            </a:lvl3pPr>
            <a:lvl4pPr marL="1234415" indent="0">
              <a:buNone/>
              <a:defRPr sz="1400" b="1"/>
            </a:lvl4pPr>
            <a:lvl5pPr marL="1645888" indent="0">
              <a:buNone/>
              <a:defRPr sz="1400" b="1"/>
            </a:lvl5pPr>
            <a:lvl6pPr marL="2057359" indent="0">
              <a:buNone/>
              <a:defRPr sz="1400" b="1"/>
            </a:lvl6pPr>
            <a:lvl7pPr marL="2468831" indent="0">
              <a:buNone/>
              <a:defRPr sz="1400" b="1"/>
            </a:lvl7pPr>
            <a:lvl8pPr marL="2880302" indent="0">
              <a:buNone/>
              <a:defRPr sz="1400" b="1"/>
            </a:lvl8pPr>
            <a:lvl9pPr marL="3291774"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57202" y="2174560"/>
            <a:ext cx="4040505" cy="3951923"/>
          </a:xfrm>
          <a:prstGeom prst="rect">
            <a:avLst/>
          </a:prstGeom>
        </p:spPr>
        <p:txBody>
          <a:bodyPr lIns="82294" tIns="41148" rIns="82294" bIns="41148"/>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869" y="1534478"/>
            <a:ext cx="4041933" cy="640080"/>
          </a:xfrm>
          <a:prstGeom prst="rect">
            <a:avLst/>
          </a:prstGeom>
        </p:spPr>
        <p:txBody>
          <a:bodyPr lIns="82294" tIns="41148" rIns="82294" bIns="41148" anchor="b"/>
          <a:lstStyle>
            <a:lvl1pPr marL="0" indent="0">
              <a:buNone/>
              <a:defRPr sz="2200" b="1"/>
            </a:lvl1pPr>
            <a:lvl2pPr marL="411472" indent="0">
              <a:buNone/>
              <a:defRPr sz="1800" b="1"/>
            </a:lvl2pPr>
            <a:lvl3pPr marL="822944" indent="0">
              <a:buNone/>
              <a:defRPr sz="1600" b="1"/>
            </a:lvl3pPr>
            <a:lvl4pPr marL="1234415" indent="0">
              <a:buNone/>
              <a:defRPr sz="1400" b="1"/>
            </a:lvl4pPr>
            <a:lvl5pPr marL="1645888" indent="0">
              <a:buNone/>
              <a:defRPr sz="1400" b="1"/>
            </a:lvl5pPr>
            <a:lvl6pPr marL="2057359" indent="0">
              <a:buNone/>
              <a:defRPr sz="1400" b="1"/>
            </a:lvl6pPr>
            <a:lvl7pPr marL="2468831" indent="0">
              <a:buNone/>
              <a:defRPr sz="1400" b="1"/>
            </a:lvl7pPr>
            <a:lvl8pPr marL="2880302" indent="0">
              <a:buNone/>
              <a:defRPr sz="1400" b="1"/>
            </a:lvl8pPr>
            <a:lvl9pPr marL="3291774"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44869" y="2174560"/>
            <a:ext cx="4041933" cy="3951923"/>
          </a:xfrm>
          <a:prstGeom prst="rect">
            <a:avLst/>
          </a:prstGeom>
        </p:spPr>
        <p:txBody>
          <a:bodyPr lIns="82294" tIns="41148" rIns="82294" bIns="41148"/>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196316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2" indent="0">
              <a:buNone/>
              <a:defRPr sz="2000" b="1"/>
            </a:lvl2pPr>
            <a:lvl3pPr marL="914364" indent="0">
              <a:buNone/>
              <a:defRPr sz="1800" b="1"/>
            </a:lvl3pPr>
            <a:lvl4pPr marL="1371546" indent="0">
              <a:buNone/>
              <a:defRPr sz="1600" b="1"/>
            </a:lvl4pPr>
            <a:lvl5pPr marL="1828728" indent="0">
              <a:buNone/>
              <a:defRPr sz="1600" b="1"/>
            </a:lvl5pPr>
            <a:lvl6pPr marL="2285910" indent="0">
              <a:buNone/>
              <a:defRPr sz="1600" b="1"/>
            </a:lvl6pPr>
            <a:lvl7pPr marL="2743092" indent="0">
              <a:buNone/>
              <a:defRPr sz="1600" b="1"/>
            </a:lvl7pPr>
            <a:lvl8pPr marL="3200272" indent="0">
              <a:buNone/>
              <a:defRPr sz="1600" b="1"/>
            </a:lvl8pPr>
            <a:lvl9pPr marL="365745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182" indent="0">
              <a:buNone/>
              <a:defRPr sz="2000" b="1"/>
            </a:lvl2pPr>
            <a:lvl3pPr marL="914364" indent="0">
              <a:buNone/>
              <a:defRPr sz="1800" b="1"/>
            </a:lvl3pPr>
            <a:lvl4pPr marL="1371546" indent="0">
              <a:buNone/>
              <a:defRPr sz="1600" b="1"/>
            </a:lvl4pPr>
            <a:lvl5pPr marL="1828728" indent="0">
              <a:buNone/>
              <a:defRPr sz="1600" b="1"/>
            </a:lvl5pPr>
            <a:lvl6pPr marL="2285910" indent="0">
              <a:buNone/>
              <a:defRPr sz="1600" b="1"/>
            </a:lvl6pPr>
            <a:lvl7pPr marL="2743092" indent="0">
              <a:buNone/>
              <a:defRPr sz="1600" b="1"/>
            </a:lvl7pPr>
            <a:lvl8pPr marL="3200272" indent="0">
              <a:buNone/>
              <a:defRPr sz="1600" b="1"/>
            </a:lvl8pPr>
            <a:lvl9pPr marL="365745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6CA698-DD8A-446A-A0DF-EAB6BFEFD8CA}" type="datetimeFigureOut">
              <a:rPr lang="en-US" smtClean="0"/>
              <a:t>2/28/2014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DAD835-C182-48BF-8643-C333ADA299F5}" type="slidenum">
              <a:rPr lang="en-US" smtClean="0"/>
              <a:t>‹#›</a:t>
            </a:fld>
            <a:endParaRPr lang="en-US"/>
          </a:p>
        </p:txBody>
      </p:sp>
    </p:spTree>
    <p:extLst>
      <p:ext uri="{BB962C8B-B14F-4D97-AF65-F5344CB8AC3E}">
        <p14:creationId xmlns:p14="http://schemas.microsoft.com/office/powerpoint/2010/main" val="32116565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32633226"/>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99198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2894"/>
            <a:ext cx="3008948" cy="1161573"/>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4733" y="272892"/>
            <a:ext cx="5112068" cy="5853588"/>
          </a:xfrm>
          <a:prstGeom prst="rect">
            <a:avLst/>
          </a:prstGeom>
        </p:spPr>
        <p:txBody>
          <a:bodyPr lIns="82294" tIns="41148" rIns="82294" bIns="41148"/>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4467"/>
            <a:ext cx="3008948" cy="4692015"/>
          </a:xfrm>
          <a:prstGeom prst="rect">
            <a:avLst/>
          </a:prstGeom>
        </p:spPr>
        <p:txBody>
          <a:bodyPr lIns="82294" tIns="41148" rIns="82294" bIns="41148"/>
          <a:lstStyle>
            <a:lvl1pPr marL="0" indent="0">
              <a:buNone/>
              <a:defRPr sz="1300"/>
            </a:lvl1pPr>
            <a:lvl2pPr marL="411472" indent="0">
              <a:buNone/>
              <a:defRPr sz="1100"/>
            </a:lvl2pPr>
            <a:lvl3pPr marL="822944" indent="0">
              <a:buNone/>
              <a:defRPr sz="900"/>
            </a:lvl3pPr>
            <a:lvl4pPr marL="1234415" indent="0">
              <a:buNone/>
              <a:defRPr sz="800"/>
            </a:lvl4pPr>
            <a:lvl5pPr marL="1645888" indent="0">
              <a:buNone/>
              <a:defRPr sz="800"/>
            </a:lvl5pPr>
            <a:lvl6pPr marL="2057359" indent="0">
              <a:buNone/>
              <a:defRPr sz="800"/>
            </a:lvl6pPr>
            <a:lvl7pPr marL="2468831" indent="0">
              <a:buNone/>
              <a:defRPr sz="800"/>
            </a:lvl7pPr>
            <a:lvl8pPr marL="2880302" indent="0">
              <a:buNone/>
              <a:defRPr sz="800"/>
            </a:lvl8pPr>
            <a:lvl9pPr marL="3291774" indent="0">
              <a:buNone/>
              <a:defRPr sz="800"/>
            </a:lvl9pPr>
          </a:lstStyle>
          <a:p>
            <a:pPr lvl="0"/>
            <a:r>
              <a:rPr lang="en-US" smtClean="0"/>
              <a:t>Click to edit Master text styles</a:t>
            </a:r>
          </a:p>
        </p:txBody>
      </p:sp>
    </p:spTree>
    <p:extLst>
      <p:ext uri="{BB962C8B-B14F-4D97-AF65-F5344CB8AC3E}">
        <p14:creationId xmlns:p14="http://schemas.microsoft.com/office/powerpoint/2010/main" val="2542278543"/>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653" y="4800600"/>
            <a:ext cx="5486400" cy="567214"/>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1653" y="612934"/>
            <a:ext cx="5486400" cy="4114800"/>
          </a:xfrm>
          <a:prstGeom prst="rect">
            <a:avLst/>
          </a:prstGeom>
        </p:spPr>
        <p:txBody>
          <a:bodyPr lIns="82294" tIns="41148" rIns="82294" bIns="41148"/>
          <a:lstStyle>
            <a:lvl1pPr marL="0" indent="0">
              <a:buNone/>
              <a:defRPr sz="2900"/>
            </a:lvl1pPr>
            <a:lvl2pPr marL="411472" indent="0">
              <a:buNone/>
              <a:defRPr sz="2500"/>
            </a:lvl2pPr>
            <a:lvl3pPr marL="822944" indent="0">
              <a:buNone/>
              <a:defRPr sz="2200"/>
            </a:lvl3pPr>
            <a:lvl4pPr marL="1234415" indent="0">
              <a:buNone/>
              <a:defRPr sz="1800"/>
            </a:lvl4pPr>
            <a:lvl5pPr marL="1645888" indent="0">
              <a:buNone/>
              <a:defRPr sz="1800"/>
            </a:lvl5pPr>
            <a:lvl6pPr marL="2057359" indent="0">
              <a:buNone/>
              <a:defRPr sz="1800"/>
            </a:lvl6pPr>
            <a:lvl7pPr marL="2468831" indent="0">
              <a:buNone/>
              <a:defRPr sz="1800"/>
            </a:lvl7pPr>
            <a:lvl8pPr marL="2880302" indent="0">
              <a:buNone/>
              <a:defRPr sz="1800"/>
            </a:lvl8pPr>
            <a:lvl9pPr marL="3291774" indent="0">
              <a:buNone/>
              <a:defRPr sz="1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1653" y="5367814"/>
            <a:ext cx="5486400" cy="804386"/>
          </a:xfrm>
          <a:prstGeom prst="rect">
            <a:avLst/>
          </a:prstGeom>
        </p:spPr>
        <p:txBody>
          <a:bodyPr lIns="82294" tIns="41148" rIns="82294" bIns="41148"/>
          <a:lstStyle>
            <a:lvl1pPr marL="0" indent="0">
              <a:buNone/>
              <a:defRPr sz="1300"/>
            </a:lvl1pPr>
            <a:lvl2pPr marL="411472" indent="0">
              <a:buNone/>
              <a:defRPr sz="1100"/>
            </a:lvl2pPr>
            <a:lvl3pPr marL="822944" indent="0">
              <a:buNone/>
              <a:defRPr sz="900"/>
            </a:lvl3pPr>
            <a:lvl4pPr marL="1234415" indent="0">
              <a:buNone/>
              <a:defRPr sz="800"/>
            </a:lvl4pPr>
            <a:lvl5pPr marL="1645888" indent="0">
              <a:buNone/>
              <a:defRPr sz="800"/>
            </a:lvl5pPr>
            <a:lvl6pPr marL="2057359" indent="0">
              <a:buNone/>
              <a:defRPr sz="800"/>
            </a:lvl6pPr>
            <a:lvl7pPr marL="2468831" indent="0">
              <a:buNone/>
              <a:defRPr sz="800"/>
            </a:lvl7pPr>
            <a:lvl8pPr marL="2880302" indent="0">
              <a:buNone/>
              <a:defRPr sz="800"/>
            </a:lvl8pPr>
            <a:lvl9pPr marL="3291774" indent="0">
              <a:buNone/>
              <a:defRPr sz="800"/>
            </a:lvl9pPr>
          </a:lstStyle>
          <a:p>
            <a:pPr lvl="0"/>
            <a:r>
              <a:rPr lang="en-US" smtClean="0"/>
              <a:t>Click to edit Master text styles</a:t>
            </a:r>
          </a:p>
        </p:txBody>
      </p:sp>
    </p:spTree>
    <p:extLst>
      <p:ext uri="{BB962C8B-B14F-4D97-AF65-F5344CB8AC3E}">
        <p14:creationId xmlns:p14="http://schemas.microsoft.com/office/powerpoint/2010/main" val="524619937"/>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6280"/>
          </a:xfrm>
          <a:prstGeom prst="rect">
            <a:avLst/>
          </a:prstGeom>
        </p:spPr>
        <p:txBody>
          <a:bodyPr vert="eaVert" lIns="82294" tIns="41148" rIns="82294" bIns="4114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8264950"/>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8288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82880"/>
            <a:ext cx="6035040" cy="5943600"/>
          </a:xfrm>
          <a:prstGeom prst="rect">
            <a:avLst/>
          </a:prstGeom>
        </p:spPr>
        <p:txBody>
          <a:bodyPr vert="eaVert" lIns="82294" tIns="41148" rIns="82294" bIns="4114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6587527"/>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268"/>
            <a:ext cx="7772400" cy="1470183"/>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1"/>
            <a:ext cx="6400800" cy="1753077"/>
          </a:xfrm>
        </p:spPr>
        <p:txBody>
          <a:bodyPr/>
          <a:lstStyle>
            <a:lvl1pPr marL="0" indent="0" algn="ctr">
              <a:buNone/>
              <a:defRPr/>
            </a:lvl1pPr>
            <a:lvl2pPr marL="411476" indent="0" algn="ctr">
              <a:buNone/>
              <a:defRPr/>
            </a:lvl2pPr>
            <a:lvl3pPr marL="822952" indent="0" algn="ctr">
              <a:buNone/>
              <a:defRPr/>
            </a:lvl3pPr>
            <a:lvl4pPr marL="1234427" indent="0" algn="ctr">
              <a:buNone/>
              <a:defRPr/>
            </a:lvl4pPr>
            <a:lvl5pPr marL="1645904" indent="0" algn="ctr">
              <a:buNone/>
              <a:defRPr/>
            </a:lvl5pPr>
            <a:lvl6pPr marL="2057379" indent="0" algn="ctr">
              <a:buNone/>
              <a:defRPr/>
            </a:lvl6pPr>
            <a:lvl7pPr marL="2468856" indent="0" algn="ctr">
              <a:buNone/>
              <a:defRPr/>
            </a:lvl7pPr>
            <a:lvl8pPr marL="2880331" indent="0" algn="ctr">
              <a:buNone/>
              <a:defRPr/>
            </a:lvl8pPr>
            <a:lvl9pPr marL="3291807"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203897963"/>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2412577"/>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948" y="4406265"/>
            <a:ext cx="7772400" cy="1363028"/>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948" y="2906078"/>
            <a:ext cx="7772400" cy="1500188"/>
          </a:xfrm>
        </p:spPr>
        <p:txBody>
          <a:bodyPr anchor="b"/>
          <a:lstStyle>
            <a:lvl1pPr marL="0" indent="0">
              <a:buNone/>
              <a:defRPr sz="1800"/>
            </a:lvl1pPr>
            <a:lvl2pPr marL="411476" indent="0">
              <a:buNone/>
              <a:defRPr sz="1600"/>
            </a:lvl2pPr>
            <a:lvl3pPr marL="822952" indent="0">
              <a:buNone/>
              <a:defRPr sz="1400"/>
            </a:lvl3pPr>
            <a:lvl4pPr marL="1234427" indent="0">
              <a:buNone/>
              <a:defRPr sz="1300"/>
            </a:lvl4pPr>
            <a:lvl5pPr marL="1645904" indent="0">
              <a:buNone/>
              <a:defRPr sz="1300"/>
            </a:lvl5pPr>
            <a:lvl6pPr marL="2057379" indent="0">
              <a:buNone/>
              <a:defRPr sz="1300"/>
            </a:lvl6pPr>
            <a:lvl7pPr marL="2468856" indent="0">
              <a:buNone/>
              <a:defRPr sz="1300"/>
            </a:lvl7pPr>
            <a:lvl8pPr marL="2880331" indent="0">
              <a:buNone/>
              <a:defRPr sz="1300"/>
            </a:lvl8pPr>
            <a:lvl9pPr marL="3291807" indent="0">
              <a:buNone/>
              <a:defRPr sz="1300"/>
            </a:lvl9pPr>
          </a:lstStyle>
          <a:p>
            <a:pPr lvl="0"/>
            <a:r>
              <a:rPr lang="en-US" smtClean="0"/>
              <a:t>Click to edit Master text styles</a:t>
            </a:r>
          </a:p>
        </p:txBody>
      </p:sp>
    </p:spTree>
    <p:extLst>
      <p:ext uri="{BB962C8B-B14F-4D97-AF65-F5344CB8AC3E}">
        <p14:creationId xmlns:p14="http://schemas.microsoft.com/office/powerpoint/2010/main" val="1854682529"/>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1540" y="1943100"/>
            <a:ext cx="1703070" cy="4023360"/>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731770" y="1943100"/>
            <a:ext cx="1703070" cy="4023360"/>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998026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6CA698-DD8A-446A-A0DF-EAB6BFEFD8CA}" type="datetimeFigureOut">
              <a:rPr lang="en-US" smtClean="0"/>
              <a:t>2/28/2014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DAD835-C182-48BF-8643-C333ADA299F5}" type="slidenum">
              <a:rPr lang="en-US" smtClean="0"/>
              <a:t>‹#›</a:t>
            </a:fld>
            <a:endParaRPr lang="en-US"/>
          </a:p>
        </p:txBody>
      </p:sp>
    </p:spTree>
    <p:extLst>
      <p:ext uri="{BB962C8B-B14F-4D97-AF65-F5344CB8AC3E}">
        <p14:creationId xmlns:p14="http://schemas.microsoft.com/office/powerpoint/2010/main" val="31213362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4478"/>
            <a:ext cx="4040505" cy="640080"/>
          </a:xfrm>
        </p:spPr>
        <p:txBody>
          <a:bodyPr anchor="b"/>
          <a:lstStyle>
            <a:lvl1pPr marL="0" indent="0">
              <a:buNone/>
              <a:defRPr sz="2200" b="1"/>
            </a:lvl1pPr>
            <a:lvl2pPr marL="411476" indent="0">
              <a:buNone/>
              <a:defRPr sz="1800" b="1"/>
            </a:lvl2pPr>
            <a:lvl3pPr marL="822952" indent="0">
              <a:buNone/>
              <a:defRPr sz="1600" b="1"/>
            </a:lvl3pPr>
            <a:lvl4pPr marL="1234427" indent="0">
              <a:buNone/>
              <a:defRPr sz="1400" b="1"/>
            </a:lvl4pPr>
            <a:lvl5pPr marL="1645904" indent="0">
              <a:buNone/>
              <a:defRPr sz="1400" b="1"/>
            </a:lvl5pPr>
            <a:lvl6pPr marL="2057379" indent="0">
              <a:buNone/>
              <a:defRPr sz="1400" b="1"/>
            </a:lvl6pPr>
            <a:lvl7pPr marL="2468856" indent="0">
              <a:buNone/>
              <a:defRPr sz="1400" b="1"/>
            </a:lvl7pPr>
            <a:lvl8pPr marL="2880331" indent="0">
              <a:buNone/>
              <a:defRPr sz="1400" b="1"/>
            </a:lvl8pPr>
            <a:lvl9pPr marL="3291807"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57201" y="2174559"/>
            <a:ext cx="4040505" cy="3951923"/>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868" y="1534478"/>
            <a:ext cx="4041933" cy="640080"/>
          </a:xfrm>
        </p:spPr>
        <p:txBody>
          <a:bodyPr anchor="b"/>
          <a:lstStyle>
            <a:lvl1pPr marL="0" indent="0">
              <a:buNone/>
              <a:defRPr sz="2200" b="1"/>
            </a:lvl1pPr>
            <a:lvl2pPr marL="411476" indent="0">
              <a:buNone/>
              <a:defRPr sz="1800" b="1"/>
            </a:lvl2pPr>
            <a:lvl3pPr marL="822952" indent="0">
              <a:buNone/>
              <a:defRPr sz="1600" b="1"/>
            </a:lvl3pPr>
            <a:lvl4pPr marL="1234427" indent="0">
              <a:buNone/>
              <a:defRPr sz="1400" b="1"/>
            </a:lvl4pPr>
            <a:lvl5pPr marL="1645904" indent="0">
              <a:buNone/>
              <a:defRPr sz="1400" b="1"/>
            </a:lvl5pPr>
            <a:lvl6pPr marL="2057379" indent="0">
              <a:buNone/>
              <a:defRPr sz="1400" b="1"/>
            </a:lvl6pPr>
            <a:lvl7pPr marL="2468856" indent="0">
              <a:buNone/>
              <a:defRPr sz="1400" b="1"/>
            </a:lvl7pPr>
            <a:lvl8pPr marL="2880331" indent="0">
              <a:buNone/>
              <a:defRPr sz="1400" b="1"/>
            </a:lvl8pPr>
            <a:lvl9pPr marL="3291807"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44868" y="2174559"/>
            <a:ext cx="4041933" cy="3951923"/>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4268732"/>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30930377"/>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671562"/>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2893"/>
            <a:ext cx="3008948" cy="1161573"/>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4733" y="272892"/>
            <a:ext cx="5112068" cy="5853588"/>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4466"/>
            <a:ext cx="3008948" cy="4692015"/>
          </a:xfrm>
        </p:spPr>
        <p:txBody>
          <a:bodyPr/>
          <a:lstStyle>
            <a:lvl1pPr marL="0" indent="0">
              <a:buNone/>
              <a:defRPr sz="1300"/>
            </a:lvl1pPr>
            <a:lvl2pPr marL="411476" indent="0">
              <a:buNone/>
              <a:defRPr sz="1100"/>
            </a:lvl2pPr>
            <a:lvl3pPr marL="822952" indent="0">
              <a:buNone/>
              <a:defRPr sz="900"/>
            </a:lvl3pPr>
            <a:lvl4pPr marL="1234427" indent="0">
              <a:buNone/>
              <a:defRPr sz="800"/>
            </a:lvl4pPr>
            <a:lvl5pPr marL="1645904" indent="0">
              <a:buNone/>
              <a:defRPr sz="800"/>
            </a:lvl5pPr>
            <a:lvl6pPr marL="2057379" indent="0">
              <a:buNone/>
              <a:defRPr sz="800"/>
            </a:lvl6pPr>
            <a:lvl7pPr marL="2468856" indent="0">
              <a:buNone/>
              <a:defRPr sz="800"/>
            </a:lvl7pPr>
            <a:lvl8pPr marL="2880331" indent="0">
              <a:buNone/>
              <a:defRPr sz="800"/>
            </a:lvl8pPr>
            <a:lvl9pPr marL="3291807" indent="0">
              <a:buNone/>
              <a:defRPr sz="800"/>
            </a:lvl9pPr>
          </a:lstStyle>
          <a:p>
            <a:pPr lvl="0"/>
            <a:r>
              <a:rPr lang="en-US" smtClean="0"/>
              <a:t>Click to edit Master text styles</a:t>
            </a:r>
          </a:p>
        </p:txBody>
      </p:sp>
    </p:spTree>
    <p:extLst>
      <p:ext uri="{BB962C8B-B14F-4D97-AF65-F5344CB8AC3E}">
        <p14:creationId xmlns:p14="http://schemas.microsoft.com/office/powerpoint/2010/main" val="1679403839"/>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653" y="4800600"/>
            <a:ext cx="5486400" cy="567214"/>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1653" y="612934"/>
            <a:ext cx="5486400" cy="4114800"/>
          </a:xfrm>
        </p:spPr>
        <p:txBody>
          <a:bodyPr/>
          <a:lstStyle>
            <a:lvl1pPr marL="0" indent="0">
              <a:buNone/>
              <a:defRPr sz="2900"/>
            </a:lvl1pPr>
            <a:lvl2pPr marL="411476" indent="0">
              <a:buNone/>
              <a:defRPr sz="2500"/>
            </a:lvl2pPr>
            <a:lvl3pPr marL="822952" indent="0">
              <a:buNone/>
              <a:defRPr sz="2200"/>
            </a:lvl3pPr>
            <a:lvl4pPr marL="1234427" indent="0">
              <a:buNone/>
              <a:defRPr sz="1800"/>
            </a:lvl4pPr>
            <a:lvl5pPr marL="1645904" indent="0">
              <a:buNone/>
              <a:defRPr sz="1800"/>
            </a:lvl5pPr>
            <a:lvl6pPr marL="2057379" indent="0">
              <a:buNone/>
              <a:defRPr sz="1800"/>
            </a:lvl6pPr>
            <a:lvl7pPr marL="2468856" indent="0">
              <a:buNone/>
              <a:defRPr sz="1800"/>
            </a:lvl7pPr>
            <a:lvl8pPr marL="2880331" indent="0">
              <a:buNone/>
              <a:defRPr sz="1800"/>
            </a:lvl8pPr>
            <a:lvl9pPr marL="3291807" indent="0">
              <a:buNone/>
              <a:defRPr sz="1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1653" y="5367814"/>
            <a:ext cx="5486400" cy="804386"/>
          </a:xfrm>
        </p:spPr>
        <p:txBody>
          <a:bodyPr/>
          <a:lstStyle>
            <a:lvl1pPr marL="0" indent="0">
              <a:buNone/>
              <a:defRPr sz="1300"/>
            </a:lvl1pPr>
            <a:lvl2pPr marL="411476" indent="0">
              <a:buNone/>
              <a:defRPr sz="1100"/>
            </a:lvl2pPr>
            <a:lvl3pPr marL="822952" indent="0">
              <a:buNone/>
              <a:defRPr sz="900"/>
            </a:lvl3pPr>
            <a:lvl4pPr marL="1234427" indent="0">
              <a:buNone/>
              <a:defRPr sz="800"/>
            </a:lvl4pPr>
            <a:lvl5pPr marL="1645904" indent="0">
              <a:buNone/>
              <a:defRPr sz="800"/>
            </a:lvl5pPr>
            <a:lvl6pPr marL="2057379" indent="0">
              <a:buNone/>
              <a:defRPr sz="800"/>
            </a:lvl6pPr>
            <a:lvl7pPr marL="2468856" indent="0">
              <a:buNone/>
              <a:defRPr sz="800"/>
            </a:lvl7pPr>
            <a:lvl8pPr marL="2880331" indent="0">
              <a:buNone/>
              <a:defRPr sz="800"/>
            </a:lvl8pPr>
            <a:lvl9pPr marL="3291807" indent="0">
              <a:buNone/>
              <a:defRPr sz="800"/>
            </a:lvl9pPr>
          </a:lstStyle>
          <a:p>
            <a:pPr lvl="0"/>
            <a:r>
              <a:rPr lang="en-US" smtClean="0"/>
              <a:t>Click to edit Master text styles</a:t>
            </a:r>
          </a:p>
        </p:txBody>
      </p:sp>
    </p:spTree>
    <p:extLst>
      <p:ext uri="{BB962C8B-B14F-4D97-AF65-F5344CB8AC3E}">
        <p14:creationId xmlns:p14="http://schemas.microsoft.com/office/powerpoint/2010/main" val="2097437132"/>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46862581"/>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2230" y="182880"/>
            <a:ext cx="1840230" cy="57835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1540" y="182880"/>
            <a:ext cx="5383530" cy="57835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6737774"/>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1" indent="0" algn="ctr">
              <a:buNone/>
              <a:defRPr/>
            </a:lvl2pPr>
            <a:lvl3pPr marL="914382" indent="0" algn="ctr">
              <a:buNone/>
              <a:defRPr/>
            </a:lvl3pPr>
            <a:lvl4pPr marL="1371573" indent="0" algn="ctr">
              <a:buNone/>
              <a:defRPr/>
            </a:lvl4pPr>
            <a:lvl5pPr marL="1828764" indent="0" algn="ctr">
              <a:buNone/>
              <a:defRPr/>
            </a:lvl5pPr>
            <a:lvl6pPr marL="2285955" indent="0" algn="ctr">
              <a:buNone/>
              <a:defRPr/>
            </a:lvl6pPr>
            <a:lvl7pPr marL="2743146" indent="0" algn="ctr">
              <a:buNone/>
              <a:defRPr/>
            </a:lvl7pPr>
            <a:lvl8pPr marL="3200336" indent="0" algn="ctr">
              <a:buNone/>
              <a:defRPr/>
            </a:lvl8pPr>
            <a:lvl9pPr marL="3657526"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121586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116628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191" indent="0">
              <a:buNone/>
              <a:defRPr sz="1800"/>
            </a:lvl2pPr>
            <a:lvl3pPr marL="914382" indent="0">
              <a:buNone/>
              <a:defRPr sz="1600"/>
            </a:lvl3pPr>
            <a:lvl4pPr marL="1371573" indent="0">
              <a:buNone/>
              <a:defRPr sz="1400"/>
            </a:lvl4pPr>
            <a:lvl5pPr marL="1828764" indent="0">
              <a:buNone/>
              <a:defRPr sz="1400"/>
            </a:lvl5pPr>
            <a:lvl6pPr marL="2285955" indent="0">
              <a:buNone/>
              <a:defRPr sz="1400"/>
            </a:lvl6pPr>
            <a:lvl7pPr marL="2743146" indent="0">
              <a:buNone/>
              <a:defRPr sz="1400"/>
            </a:lvl7pPr>
            <a:lvl8pPr marL="3200336" indent="0">
              <a:buNone/>
              <a:defRPr sz="1400"/>
            </a:lvl8pPr>
            <a:lvl9pPr marL="3657526" indent="0">
              <a:buNone/>
              <a:defRPr sz="1400"/>
            </a:lvl9pPr>
          </a:lstStyle>
          <a:p>
            <a:pPr lvl="0"/>
            <a:r>
              <a:rPr lang="en-US" smtClean="0"/>
              <a:t>Click to edit Master text styles</a:t>
            </a:r>
          </a:p>
        </p:txBody>
      </p:sp>
    </p:spTree>
    <p:extLst>
      <p:ext uri="{BB962C8B-B14F-4D97-AF65-F5344CB8AC3E}">
        <p14:creationId xmlns:p14="http://schemas.microsoft.com/office/powerpoint/2010/main" val="341248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CA698-DD8A-446A-A0DF-EAB6BFEFD8CA}" type="datetimeFigureOut">
              <a:rPr lang="en-US" smtClean="0"/>
              <a:t>2/28/2014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DAD835-C182-48BF-8643-C333ADA299F5}" type="slidenum">
              <a:rPr lang="en-US" smtClean="0"/>
              <a:t>‹#›</a:t>
            </a:fld>
            <a:endParaRPr lang="en-US"/>
          </a:p>
        </p:txBody>
      </p:sp>
    </p:spTree>
    <p:extLst>
      <p:ext uri="{BB962C8B-B14F-4D97-AF65-F5344CB8AC3E}">
        <p14:creationId xmlns:p14="http://schemas.microsoft.com/office/powerpoint/2010/main" val="405583416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4" y="1268413"/>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5" y="1268413"/>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118052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1" indent="0">
              <a:buNone/>
              <a:defRPr sz="2000" b="1"/>
            </a:lvl2pPr>
            <a:lvl3pPr marL="914382" indent="0">
              <a:buNone/>
              <a:defRPr sz="1800" b="1"/>
            </a:lvl3pPr>
            <a:lvl4pPr marL="1371573" indent="0">
              <a:buNone/>
              <a:defRPr sz="1600" b="1"/>
            </a:lvl4pPr>
            <a:lvl5pPr marL="1828764" indent="0">
              <a:buNone/>
              <a:defRPr sz="1600" b="1"/>
            </a:lvl5pPr>
            <a:lvl6pPr marL="2285955" indent="0">
              <a:buNone/>
              <a:defRPr sz="1600" b="1"/>
            </a:lvl6pPr>
            <a:lvl7pPr marL="2743146" indent="0">
              <a:buNone/>
              <a:defRPr sz="1600" b="1"/>
            </a:lvl7pPr>
            <a:lvl8pPr marL="3200336" indent="0">
              <a:buNone/>
              <a:defRPr sz="1600" b="1"/>
            </a:lvl8pPr>
            <a:lvl9pPr marL="365752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91" indent="0">
              <a:buNone/>
              <a:defRPr sz="2000" b="1"/>
            </a:lvl2pPr>
            <a:lvl3pPr marL="914382" indent="0">
              <a:buNone/>
              <a:defRPr sz="1800" b="1"/>
            </a:lvl3pPr>
            <a:lvl4pPr marL="1371573" indent="0">
              <a:buNone/>
              <a:defRPr sz="1600" b="1"/>
            </a:lvl4pPr>
            <a:lvl5pPr marL="1828764" indent="0">
              <a:buNone/>
              <a:defRPr sz="1600" b="1"/>
            </a:lvl5pPr>
            <a:lvl6pPr marL="2285955" indent="0">
              <a:buNone/>
              <a:defRPr sz="1600" b="1"/>
            </a:lvl6pPr>
            <a:lvl7pPr marL="2743146" indent="0">
              <a:buNone/>
              <a:defRPr sz="1600" b="1"/>
            </a:lvl7pPr>
            <a:lvl8pPr marL="3200336" indent="0">
              <a:buNone/>
              <a:defRPr sz="1600" b="1"/>
            </a:lvl8pPr>
            <a:lvl9pPr marL="365752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68448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73779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211167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2"/>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p:spPr>
        <p:txBody>
          <a:bodyPr/>
          <a:lstStyle>
            <a:lvl1pPr marL="0" indent="0">
              <a:buNone/>
              <a:defRPr sz="1400"/>
            </a:lvl1pPr>
            <a:lvl2pPr marL="457191" indent="0">
              <a:buNone/>
              <a:defRPr sz="1200"/>
            </a:lvl2pPr>
            <a:lvl3pPr marL="914382" indent="0">
              <a:buNone/>
              <a:defRPr sz="1000"/>
            </a:lvl3pPr>
            <a:lvl4pPr marL="1371573" indent="0">
              <a:buNone/>
              <a:defRPr sz="900"/>
            </a:lvl4pPr>
            <a:lvl5pPr marL="1828764" indent="0">
              <a:buNone/>
              <a:defRPr sz="900"/>
            </a:lvl5pPr>
            <a:lvl6pPr marL="2285955" indent="0">
              <a:buNone/>
              <a:defRPr sz="900"/>
            </a:lvl6pPr>
            <a:lvl7pPr marL="2743146" indent="0">
              <a:buNone/>
              <a:defRPr sz="900"/>
            </a:lvl7pPr>
            <a:lvl8pPr marL="3200336" indent="0">
              <a:buNone/>
              <a:defRPr sz="900"/>
            </a:lvl8pPr>
            <a:lvl9pPr marL="3657526" indent="0">
              <a:buNone/>
              <a:defRPr sz="900"/>
            </a:lvl9pPr>
          </a:lstStyle>
          <a:p>
            <a:pPr lvl="0"/>
            <a:r>
              <a:rPr lang="en-US" smtClean="0"/>
              <a:t>Click to edit Master text styles</a:t>
            </a:r>
          </a:p>
        </p:txBody>
      </p:sp>
    </p:spTree>
    <p:extLst>
      <p:ext uri="{BB962C8B-B14F-4D97-AF65-F5344CB8AC3E}">
        <p14:creationId xmlns:p14="http://schemas.microsoft.com/office/powerpoint/2010/main" val="97023761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91" indent="0">
              <a:buNone/>
              <a:defRPr sz="2800"/>
            </a:lvl2pPr>
            <a:lvl3pPr marL="914382" indent="0">
              <a:buNone/>
              <a:defRPr sz="2400"/>
            </a:lvl3pPr>
            <a:lvl4pPr marL="1371573" indent="0">
              <a:buNone/>
              <a:defRPr sz="2000"/>
            </a:lvl4pPr>
            <a:lvl5pPr marL="1828764" indent="0">
              <a:buNone/>
              <a:defRPr sz="2000"/>
            </a:lvl5pPr>
            <a:lvl6pPr marL="2285955" indent="0">
              <a:buNone/>
              <a:defRPr sz="2000"/>
            </a:lvl6pPr>
            <a:lvl7pPr marL="2743146" indent="0">
              <a:buNone/>
              <a:defRPr sz="2000"/>
            </a:lvl7pPr>
            <a:lvl8pPr marL="3200336" indent="0">
              <a:buNone/>
              <a:defRPr sz="2000"/>
            </a:lvl8pPr>
            <a:lvl9pPr marL="3657526"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91" indent="0">
              <a:buNone/>
              <a:defRPr sz="1200"/>
            </a:lvl2pPr>
            <a:lvl3pPr marL="914382" indent="0">
              <a:buNone/>
              <a:defRPr sz="1000"/>
            </a:lvl3pPr>
            <a:lvl4pPr marL="1371573" indent="0">
              <a:buNone/>
              <a:defRPr sz="900"/>
            </a:lvl4pPr>
            <a:lvl5pPr marL="1828764" indent="0">
              <a:buNone/>
              <a:defRPr sz="900"/>
            </a:lvl5pPr>
            <a:lvl6pPr marL="2285955" indent="0">
              <a:buNone/>
              <a:defRPr sz="900"/>
            </a:lvl6pPr>
            <a:lvl7pPr marL="2743146" indent="0">
              <a:buNone/>
              <a:defRPr sz="900"/>
            </a:lvl7pPr>
            <a:lvl8pPr marL="3200336" indent="0">
              <a:buNone/>
              <a:defRPr sz="900"/>
            </a:lvl8pPr>
            <a:lvl9pPr marL="3657526" indent="0">
              <a:buNone/>
              <a:defRPr sz="900"/>
            </a:lvl9pPr>
          </a:lstStyle>
          <a:p>
            <a:pPr lvl="0"/>
            <a:r>
              <a:rPr lang="en-US" smtClean="0"/>
              <a:t>Click to edit Master text styles</a:t>
            </a:r>
          </a:p>
        </p:txBody>
      </p:sp>
    </p:spTree>
    <p:extLst>
      <p:ext uri="{BB962C8B-B14F-4D97-AF65-F5344CB8AC3E}">
        <p14:creationId xmlns:p14="http://schemas.microsoft.com/office/powerpoint/2010/main" val="384515312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6365756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188915"/>
            <a:ext cx="2057400" cy="5832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8315" y="188915"/>
            <a:ext cx="6019800" cy="5832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216238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1" indent="0" algn="ctr">
              <a:buNone/>
              <a:defRPr/>
            </a:lvl2pPr>
            <a:lvl3pPr marL="914382" indent="0" algn="ctr">
              <a:buNone/>
              <a:defRPr/>
            </a:lvl3pPr>
            <a:lvl4pPr marL="1371573" indent="0" algn="ctr">
              <a:buNone/>
              <a:defRPr/>
            </a:lvl4pPr>
            <a:lvl5pPr marL="1828764" indent="0" algn="ctr">
              <a:buNone/>
              <a:defRPr/>
            </a:lvl5pPr>
            <a:lvl6pPr marL="2285955" indent="0" algn="ctr">
              <a:buNone/>
              <a:defRPr/>
            </a:lvl6pPr>
            <a:lvl7pPr marL="2743146" indent="0" algn="ctr">
              <a:buNone/>
              <a:defRPr/>
            </a:lvl7pPr>
            <a:lvl8pPr marL="3200336" indent="0" algn="ctr">
              <a:buNone/>
              <a:defRPr/>
            </a:lvl8pPr>
            <a:lvl9pPr marL="3657526"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F6336D5-8789-4E76-B928-4291D43FD52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5331000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CC3ADA0-ED15-460D-930A-FD4E206CE1C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2766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3"/>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0"/>
            <a:ext cx="3008313" cy="4691063"/>
          </a:xfrm>
        </p:spPr>
        <p:txBody>
          <a:bodyPr/>
          <a:lstStyle>
            <a:lvl1pPr marL="0" indent="0">
              <a:buNone/>
              <a:defRPr sz="1400"/>
            </a:lvl1pPr>
            <a:lvl2pPr marL="457182" indent="0">
              <a:buNone/>
              <a:defRPr sz="1200"/>
            </a:lvl2pPr>
            <a:lvl3pPr marL="914364" indent="0">
              <a:buNone/>
              <a:defRPr sz="1000"/>
            </a:lvl3pPr>
            <a:lvl4pPr marL="1371546" indent="0">
              <a:buNone/>
              <a:defRPr sz="900"/>
            </a:lvl4pPr>
            <a:lvl5pPr marL="1828728" indent="0">
              <a:buNone/>
              <a:defRPr sz="900"/>
            </a:lvl5pPr>
            <a:lvl6pPr marL="2285910" indent="0">
              <a:buNone/>
              <a:defRPr sz="900"/>
            </a:lvl6pPr>
            <a:lvl7pPr marL="2743092" indent="0">
              <a:buNone/>
              <a:defRPr sz="900"/>
            </a:lvl7pPr>
            <a:lvl8pPr marL="3200272" indent="0">
              <a:buNone/>
              <a:defRPr sz="900"/>
            </a:lvl8pPr>
            <a:lvl9pPr marL="3657452"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6CA698-DD8A-446A-A0DF-EAB6BFEFD8CA}" type="datetimeFigureOut">
              <a:rPr lang="en-US" smtClean="0"/>
              <a:t>2/28/2014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DAD835-C182-48BF-8643-C333ADA299F5}" type="slidenum">
              <a:rPr lang="en-US" smtClean="0"/>
              <a:t>‹#›</a:t>
            </a:fld>
            <a:endParaRPr lang="en-US"/>
          </a:p>
        </p:txBody>
      </p:sp>
    </p:spTree>
    <p:extLst>
      <p:ext uri="{BB962C8B-B14F-4D97-AF65-F5344CB8AC3E}">
        <p14:creationId xmlns:p14="http://schemas.microsoft.com/office/powerpoint/2010/main" val="46850890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191" indent="0">
              <a:buNone/>
              <a:defRPr sz="1800"/>
            </a:lvl2pPr>
            <a:lvl3pPr marL="914382" indent="0">
              <a:buNone/>
              <a:defRPr sz="1600"/>
            </a:lvl3pPr>
            <a:lvl4pPr marL="1371573" indent="0">
              <a:buNone/>
              <a:defRPr sz="1400"/>
            </a:lvl4pPr>
            <a:lvl5pPr marL="1828764" indent="0">
              <a:buNone/>
              <a:defRPr sz="1400"/>
            </a:lvl5pPr>
            <a:lvl6pPr marL="2285955" indent="0">
              <a:buNone/>
              <a:defRPr sz="1400"/>
            </a:lvl6pPr>
            <a:lvl7pPr marL="2743146" indent="0">
              <a:buNone/>
              <a:defRPr sz="1400"/>
            </a:lvl7pPr>
            <a:lvl8pPr marL="3200336" indent="0">
              <a:buNone/>
              <a:defRPr sz="1400"/>
            </a:lvl8pPr>
            <a:lvl9pPr marL="3657526"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FE3ADE4-9BC5-456C-8153-DFB4EB0630A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6467032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2"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64B9FC8-FDD4-45A9-B47B-F8BADA14D6B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4748369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1" indent="0">
              <a:buNone/>
              <a:defRPr sz="2000" b="1"/>
            </a:lvl2pPr>
            <a:lvl3pPr marL="914382" indent="0">
              <a:buNone/>
              <a:defRPr sz="1800" b="1"/>
            </a:lvl3pPr>
            <a:lvl4pPr marL="1371573" indent="0">
              <a:buNone/>
              <a:defRPr sz="1600" b="1"/>
            </a:lvl4pPr>
            <a:lvl5pPr marL="1828764" indent="0">
              <a:buNone/>
              <a:defRPr sz="1600" b="1"/>
            </a:lvl5pPr>
            <a:lvl6pPr marL="2285955" indent="0">
              <a:buNone/>
              <a:defRPr sz="1600" b="1"/>
            </a:lvl6pPr>
            <a:lvl7pPr marL="2743146" indent="0">
              <a:buNone/>
              <a:defRPr sz="1600" b="1"/>
            </a:lvl7pPr>
            <a:lvl8pPr marL="3200336" indent="0">
              <a:buNone/>
              <a:defRPr sz="1600" b="1"/>
            </a:lvl8pPr>
            <a:lvl9pPr marL="365752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91" indent="0">
              <a:buNone/>
              <a:defRPr sz="2000" b="1"/>
            </a:lvl2pPr>
            <a:lvl3pPr marL="914382" indent="0">
              <a:buNone/>
              <a:defRPr sz="1800" b="1"/>
            </a:lvl3pPr>
            <a:lvl4pPr marL="1371573" indent="0">
              <a:buNone/>
              <a:defRPr sz="1600" b="1"/>
            </a:lvl4pPr>
            <a:lvl5pPr marL="1828764" indent="0">
              <a:buNone/>
              <a:defRPr sz="1600" b="1"/>
            </a:lvl5pPr>
            <a:lvl6pPr marL="2285955" indent="0">
              <a:buNone/>
              <a:defRPr sz="1600" b="1"/>
            </a:lvl6pPr>
            <a:lvl7pPr marL="2743146" indent="0">
              <a:buNone/>
              <a:defRPr sz="1600" b="1"/>
            </a:lvl7pPr>
            <a:lvl8pPr marL="3200336" indent="0">
              <a:buNone/>
              <a:defRPr sz="1600" b="1"/>
            </a:lvl8pPr>
            <a:lvl9pPr marL="365752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0CC4CCFB-2567-4D06-BB6A-A13303ABBC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1144858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C4AE0D9-FE26-4EE5-9079-55D650DD1EF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794180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DBB76A84-DB0F-4A67-A4EF-CFDEBA50343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5480506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2"/>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p:spPr>
        <p:txBody>
          <a:bodyPr/>
          <a:lstStyle>
            <a:lvl1pPr marL="0" indent="0">
              <a:buNone/>
              <a:defRPr sz="1400"/>
            </a:lvl1pPr>
            <a:lvl2pPr marL="457191" indent="0">
              <a:buNone/>
              <a:defRPr sz="1200"/>
            </a:lvl2pPr>
            <a:lvl3pPr marL="914382" indent="0">
              <a:buNone/>
              <a:defRPr sz="1000"/>
            </a:lvl3pPr>
            <a:lvl4pPr marL="1371573" indent="0">
              <a:buNone/>
              <a:defRPr sz="900"/>
            </a:lvl4pPr>
            <a:lvl5pPr marL="1828764" indent="0">
              <a:buNone/>
              <a:defRPr sz="900"/>
            </a:lvl5pPr>
            <a:lvl6pPr marL="2285955" indent="0">
              <a:buNone/>
              <a:defRPr sz="900"/>
            </a:lvl6pPr>
            <a:lvl7pPr marL="2743146" indent="0">
              <a:buNone/>
              <a:defRPr sz="900"/>
            </a:lvl7pPr>
            <a:lvl8pPr marL="3200336" indent="0">
              <a:buNone/>
              <a:defRPr sz="900"/>
            </a:lvl8pPr>
            <a:lvl9pPr marL="3657526"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5455163-CF11-45EF-8D48-80181295F16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6384301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91" indent="0">
              <a:buNone/>
              <a:defRPr sz="2800"/>
            </a:lvl2pPr>
            <a:lvl3pPr marL="914382" indent="0">
              <a:buNone/>
              <a:defRPr sz="2400"/>
            </a:lvl3pPr>
            <a:lvl4pPr marL="1371573" indent="0">
              <a:buNone/>
              <a:defRPr sz="2000"/>
            </a:lvl4pPr>
            <a:lvl5pPr marL="1828764" indent="0">
              <a:buNone/>
              <a:defRPr sz="2000"/>
            </a:lvl5pPr>
            <a:lvl6pPr marL="2285955" indent="0">
              <a:buNone/>
              <a:defRPr sz="2000"/>
            </a:lvl6pPr>
            <a:lvl7pPr marL="2743146" indent="0">
              <a:buNone/>
              <a:defRPr sz="2000"/>
            </a:lvl7pPr>
            <a:lvl8pPr marL="3200336" indent="0">
              <a:buNone/>
              <a:defRPr sz="2000"/>
            </a:lvl8pPr>
            <a:lvl9pPr marL="3657526"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91" indent="0">
              <a:buNone/>
              <a:defRPr sz="1200"/>
            </a:lvl2pPr>
            <a:lvl3pPr marL="914382" indent="0">
              <a:buNone/>
              <a:defRPr sz="1000"/>
            </a:lvl3pPr>
            <a:lvl4pPr marL="1371573" indent="0">
              <a:buNone/>
              <a:defRPr sz="900"/>
            </a:lvl4pPr>
            <a:lvl5pPr marL="1828764" indent="0">
              <a:buNone/>
              <a:defRPr sz="900"/>
            </a:lvl5pPr>
            <a:lvl6pPr marL="2285955" indent="0">
              <a:buNone/>
              <a:defRPr sz="900"/>
            </a:lvl6pPr>
            <a:lvl7pPr marL="2743146" indent="0">
              <a:buNone/>
              <a:defRPr sz="900"/>
            </a:lvl7pPr>
            <a:lvl8pPr marL="3200336" indent="0">
              <a:buNone/>
              <a:defRPr sz="900"/>
            </a:lvl8pPr>
            <a:lvl9pPr marL="3657526"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0A86CA0-80E2-417E-A15E-E838D4CFC8D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342587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07783DB-6C79-4B52-B32A-FE4E1784BC7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6820471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8D6B5FB-88A3-4E7F-BC05-43CBF5C985D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2810856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64334EC-02CD-4398-BD92-0EB251ACB5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66040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2" indent="0">
              <a:buNone/>
              <a:defRPr sz="2800"/>
            </a:lvl2pPr>
            <a:lvl3pPr marL="914364" indent="0">
              <a:buNone/>
              <a:defRPr sz="2400"/>
            </a:lvl3pPr>
            <a:lvl4pPr marL="1371546" indent="0">
              <a:buNone/>
              <a:defRPr sz="2000"/>
            </a:lvl4pPr>
            <a:lvl5pPr marL="1828728" indent="0">
              <a:buNone/>
              <a:defRPr sz="2000"/>
            </a:lvl5pPr>
            <a:lvl6pPr marL="2285910" indent="0">
              <a:buNone/>
              <a:defRPr sz="2000"/>
            </a:lvl6pPr>
            <a:lvl7pPr marL="2743092" indent="0">
              <a:buNone/>
              <a:defRPr sz="2000"/>
            </a:lvl7pPr>
            <a:lvl8pPr marL="3200272" indent="0">
              <a:buNone/>
              <a:defRPr sz="2000"/>
            </a:lvl8pPr>
            <a:lvl9pPr marL="3657452"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2" indent="0">
              <a:buNone/>
              <a:defRPr sz="1200"/>
            </a:lvl2pPr>
            <a:lvl3pPr marL="914364" indent="0">
              <a:buNone/>
              <a:defRPr sz="1000"/>
            </a:lvl3pPr>
            <a:lvl4pPr marL="1371546" indent="0">
              <a:buNone/>
              <a:defRPr sz="900"/>
            </a:lvl4pPr>
            <a:lvl5pPr marL="1828728" indent="0">
              <a:buNone/>
              <a:defRPr sz="900"/>
            </a:lvl5pPr>
            <a:lvl6pPr marL="2285910" indent="0">
              <a:buNone/>
              <a:defRPr sz="900"/>
            </a:lvl6pPr>
            <a:lvl7pPr marL="2743092" indent="0">
              <a:buNone/>
              <a:defRPr sz="900"/>
            </a:lvl7pPr>
            <a:lvl8pPr marL="3200272" indent="0">
              <a:buNone/>
              <a:defRPr sz="900"/>
            </a:lvl8pPr>
            <a:lvl9pPr marL="3657452"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6CA698-DD8A-446A-A0DF-EAB6BFEFD8CA}" type="datetimeFigureOut">
              <a:rPr lang="en-US" smtClean="0"/>
              <a:t>2/28/2014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DAD835-C182-48BF-8643-C333ADA299F5}" type="slidenum">
              <a:rPr lang="en-US" smtClean="0"/>
              <a:t>‹#›</a:t>
            </a:fld>
            <a:endParaRPr lang="en-US"/>
          </a:p>
        </p:txBody>
      </p:sp>
    </p:spTree>
    <p:extLst>
      <p:ext uri="{BB962C8B-B14F-4D97-AF65-F5344CB8AC3E}">
        <p14:creationId xmlns:p14="http://schemas.microsoft.com/office/powerpoint/2010/main" val="25077180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3"/>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2" y="1600201"/>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2" y="3938591"/>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4B889D0B-FC30-439D-92D5-229CF450CA7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5578397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F6F6A04-677A-4741-864D-8575B722934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4296341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495E0FC-32AD-4AF5-BEC9-1254ED6F738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5582431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94CAAC3-7C94-4F62-AFF7-74E2133E187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6996728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9109600-4108-49D7-8F35-73CB3A9AA50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336038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83407961-9048-4C93-9351-CA1D9E67A22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5001954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E0780A33-8C25-4124-9A72-FF444F9D8D4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922333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103AB21E-DB64-4B2F-8AC8-035E5579736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0841214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998D574-1FDE-406F-B936-2C198230ACA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8994493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948BC56-0EA8-429E-AD25-820B7E61DF6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85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theme" Target="../theme/theme10.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2.xml"/><Relationship Id="rId3" Type="http://schemas.openxmlformats.org/officeDocument/2006/relationships/slideLayout" Target="../slideLayouts/slideLayout117.xml"/><Relationship Id="rId7" Type="http://schemas.openxmlformats.org/officeDocument/2006/relationships/slideLayout" Target="../slideLayouts/slideLayout121.xml"/><Relationship Id="rId12" Type="http://schemas.openxmlformats.org/officeDocument/2006/relationships/theme" Target="../theme/theme11.xml"/><Relationship Id="rId2" Type="http://schemas.openxmlformats.org/officeDocument/2006/relationships/slideLayout" Target="../slideLayouts/slideLayout116.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0" Type="http://schemas.openxmlformats.org/officeDocument/2006/relationships/slideLayout" Target="../slideLayouts/slideLayout124.xml"/><Relationship Id="rId4" Type="http://schemas.openxmlformats.org/officeDocument/2006/relationships/slideLayout" Target="../slideLayouts/slideLayout118.xml"/><Relationship Id="rId9" Type="http://schemas.openxmlformats.org/officeDocument/2006/relationships/slideLayout" Target="../slideLayouts/slideLayout123.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3.xml"/><Relationship Id="rId3" Type="http://schemas.openxmlformats.org/officeDocument/2006/relationships/slideLayout" Target="../slideLayouts/slideLayout128.xml"/><Relationship Id="rId7" Type="http://schemas.openxmlformats.org/officeDocument/2006/relationships/slideLayout" Target="../slideLayouts/slideLayout132.xml"/><Relationship Id="rId12" Type="http://schemas.openxmlformats.org/officeDocument/2006/relationships/theme" Target="../theme/theme12.xml"/><Relationship Id="rId2" Type="http://schemas.openxmlformats.org/officeDocument/2006/relationships/slideLayout" Target="../slideLayouts/slideLayout127.xml"/><Relationship Id="rId1" Type="http://schemas.openxmlformats.org/officeDocument/2006/relationships/slideLayout" Target="../slideLayouts/slideLayout126.xml"/><Relationship Id="rId6" Type="http://schemas.openxmlformats.org/officeDocument/2006/relationships/slideLayout" Target="../slideLayouts/slideLayout131.xml"/><Relationship Id="rId11" Type="http://schemas.openxmlformats.org/officeDocument/2006/relationships/slideLayout" Target="../slideLayouts/slideLayout136.xml"/><Relationship Id="rId5" Type="http://schemas.openxmlformats.org/officeDocument/2006/relationships/slideLayout" Target="../slideLayouts/slideLayout130.xml"/><Relationship Id="rId10" Type="http://schemas.openxmlformats.org/officeDocument/2006/relationships/slideLayout" Target="../slideLayouts/slideLayout135.xml"/><Relationship Id="rId4" Type="http://schemas.openxmlformats.org/officeDocument/2006/relationships/slideLayout" Target="../slideLayouts/slideLayout129.xml"/><Relationship Id="rId9" Type="http://schemas.openxmlformats.org/officeDocument/2006/relationships/slideLayout" Target="../slideLayouts/slideLayout13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theme" Target="../theme/theme9.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36" tIns="45716" rIns="91436" bIns="4571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36" tIns="45716" rIns="91436" bIns="457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2" y="6356352"/>
            <a:ext cx="2133600" cy="365125"/>
          </a:xfrm>
          <a:prstGeom prst="rect">
            <a:avLst/>
          </a:prstGeom>
        </p:spPr>
        <p:txBody>
          <a:bodyPr vert="horz" lIns="91436" tIns="45716" rIns="91436" bIns="45716" rtlCol="0" anchor="ctr"/>
          <a:lstStyle>
            <a:lvl1pPr algn="l">
              <a:defRPr sz="1200">
                <a:solidFill>
                  <a:schemeClr val="tx1">
                    <a:tint val="75000"/>
                  </a:schemeClr>
                </a:solidFill>
              </a:defRPr>
            </a:lvl1pPr>
          </a:lstStyle>
          <a:p>
            <a:fld id="{D56CA698-DD8A-446A-A0DF-EAB6BFEFD8CA}" type="datetimeFigureOut">
              <a:rPr lang="en-US" smtClean="0"/>
              <a:t>2/28/2014</a:t>
            </a:fld>
            <a:endParaRPr lang="en-US"/>
          </a:p>
        </p:txBody>
      </p:sp>
      <p:sp>
        <p:nvSpPr>
          <p:cNvPr id="5" name="Footer Placeholder 4"/>
          <p:cNvSpPr>
            <a:spLocks noGrp="1"/>
          </p:cNvSpPr>
          <p:nvPr>
            <p:ph type="ftr" sz="quarter" idx="3"/>
          </p:nvPr>
        </p:nvSpPr>
        <p:spPr>
          <a:xfrm>
            <a:off x="3124204" y="6356352"/>
            <a:ext cx="2895600" cy="365125"/>
          </a:xfrm>
          <a:prstGeom prst="rect">
            <a:avLst/>
          </a:prstGeom>
        </p:spPr>
        <p:txBody>
          <a:bodyPr vert="horz" lIns="91436" tIns="45716" rIns="91436" bIns="45716"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36" tIns="45716" rIns="91436" bIns="45716" rtlCol="0" anchor="ctr"/>
          <a:lstStyle>
            <a:lvl1pPr algn="r">
              <a:defRPr sz="1200">
                <a:solidFill>
                  <a:schemeClr val="tx1">
                    <a:tint val="75000"/>
                  </a:schemeClr>
                </a:solidFill>
              </a:defRPr>
            </a:lvl1pPr>
          </a:lstStyle>
          <a:p>
            <a:fld id="{1ADAD835-C182-48BF-8643-C333ADA299F5}" type="slidenum">
              <a:rPr lang="en-US" smtClean="0"/>
              <a:t>‹#›</a:t>
            </a:fld>
            <a:endParaRPr lang="en-US"/>
          </a:p>
        </p:txBody>
      </p:sp>
    </p:spTree>
    <p:extLst>
      <p:ext uri="{BB962C8B-B14F-4D97-AF65-F5344CB8AC3E}">
        <p14:creationId xmlns:p14="http://schemas.microsoft.com/office/powerpoint/2010/main" val="1520193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64" rtl="0" eaLnBrk="1" latinLnBrk="0" hangingPunct="1">
        <a:spcBef>
          <a:spcPct val="0"/>
        </a:spcBef>
        <a:buNone/>
        <a:defRPr sz="4400" kern="1200">
          <a:solidFill>
            <a:schemeClr val="tx1"/>
          </a:solidFill>
          <a:latin typeface="+mj-lt"/>
          <a:ea typeface="+mj-ea"/>
          <a:cs typeface="+mj-cs"/>
        </a:defRPr>
      </a:lvl1pPr>
    </p:titleStyle>
    <p:bodyStyle>
      <a:lvl1pPr marL="342886" indent="-342886" algn="l" defTabSz="91436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20" indent="-285738" algn="l" defTabSz="91436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55" indent="-228591" algn="l" defTabSz="91436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36" indent="-228591" algn="l" defTabSz="91436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18" indent="-228591" algn="l" defTabSz="91436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00" indent="-228591" algn="l" defTabSz="91436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2" indent="-228591" algn="l" defTabSz="91436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4" indent="-228591" algn="l" defTabSz="91436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4" rtl="0" eaLnBrk="1" latinLnBrk="0" hangingPunct="1">
        <a:defRPr sz="1800" kern="1200">
          <a:solidFill>
            <a:schemeClr val="tx1"/>
          </a:solidFill>
          <a:latin typeface="+mn-lt"/>
          <a:ea typeface="+mn-ea"/>
          <a:cs typeface="+mn-cs"/>
        </a:defRPr>
      </a:lvl1pPr>
      <a:lvl2pPr marL="457182" algn="l" defTabSz="914364" rtl="0" eaLnBrk="1" latinLnBrk="0" hangingPunct="1">
        <a:defRPr sz="1800" kern="1200">
          <a:solidFill>
            <a:schemeClr val="tx1"/>
          </a:solidFill>
          <a:latin typeface="+mn-lt"/>
          <a:ea typeface="+mn-ea"/>
          <a:cs typeface="+mn-cs"/>
        </a:defRPr>
      </a:lvl2pPr>
      <a:lvl3pPr marL="914364" algn="l" defTabSz="914364" rtl="0" eaLnBrk="1" latinLnBrk="0" hangingPunct="1">
        <a:defRPr sz="1800" kern="1200">
          <a:solidFill>
            <a:schemeClr val="tx1"/>
          </a:solidFill>
          <a:latin typeface="+mn-lt"/>
          <a:ea typeface="+mn-ea"/>
          <a:cs typeface="+mn-cs"/>
        </a:defRPr>
      </a:lvl3pPr>
      <a:lvl4pPr marL="1371546" algn="l" defTabSz="914364" rtl="0" eaLnBrk="1" latinLnBrk="0" hangingPunct="1">
        <a:defRPr sz="1800" kern="1200">
          <a:solidFill>
            <a:schemeClr val="tx1"/>
          </a:solidFill>
          <a:latin typeface="+mn-lt"/>
          <a:ea typeface="+mn-ea"/>
          <a:cs typeface="+mn-cs"/>
        </a:defRPr>
      </a:lvl4pPr>
      <a:lvl5pPr marL="1828728" algn="l" defTabSz="914364" rtl="0" eaLnBrk="1" latinLnBrk="0" hangingPunct="1">
        <a:defRPr sz="1800" kern="1200">
          <a:solidFill>
            <a:schemeClr val="tx1"/>
          </a:solidFill>
          <a:latin typeface="+mn-lt"/>
          <a:ea typeface="+mn-ea"/>
          <a:cs typeface="+mn-cs"/>
        </a:defRPr>
      </a:lvl5pPr>
      <a:lvl6pPr marL="2285910" algn="l" defTabSz="914364" rtl="0" eaLnBrk="1" latinLnBrk="0" hangingPunct="1">
        <a:defRPr sz="1800" kern="1200">
          <a:solidFill>
            <a:schemeClr val="tx1"/>
          </a:solidFill>
          <a:latin typeface="+mn-lt"/>
          <a:ea typeface="+mn-ea"/>
          <a:cs typeface="+mn-cs"/>
        </a:defRPr>
      </a:lvl6pPr>
      <a:lvl7pPr marL="2743092" algn="l" defTabSz="914364" rtl="0" eaLnBrk="1" latinLnBrk="0" hangingPunct="1">
        <a:defRPr sz="1800" kern="1200">
          <a:solidFill>
            <a:schemeClr val="tx1"/>
          </a:solidFill>
          <a:latin typeface="+mn-lt"/>
          <a:ea typeface="+mn-ea"/>
          <a:cs typeface="+mn-cs"/>
        </a:defRPr>
      </a:lvl7pPr>
      <a:lvl8pPr marL="3200272" algn="l" defTabSz="914364" rtl="0" eaLnBrk="1" latinLnBrk="0" hangingPunct="1">
        <a:defRPr sz="1800" kern="1200">
          <a:solidFill>
            <a:schemeClr val="tx1"/>
          </a:solidFill>
          <a:latin typeface="+mn-lt"/>
          <a:ea typeface="+mn-ea"/>
          <a:cs typeface="+mn-cs"/>
        </a:defRPr>
      </a:lvl8pPr>
      <a:lvl9pPr marL="3657452" algn="l" defTabSz="914364"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defTabSz="914400"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defTabSz="914400"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defTabSz="914400" fontAlgn="base">
              <a:spcBef>
                <a:spcPct val="0"/>
              </a:spcBef>
              <a:spcAft>
                <a:spcPct val="0"/>
              </a:spcAft>
              <a:defRPr/>
            </a:pPr>
            <a:fld id="{8C4F9488-C3D4-4161-96E3-6B60FC899A79}" type="slidenum">
              <a:rPr lang="en-US">
                <a:solidFill>
                  <a:srgbClr val="000000"/>
                </a:solidFill>
              </a:rPr>
              <a:pPr defTabSz="914400"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229829422"/>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1811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ＭＳ Ｐゴシック" pitchFamily="34" charset="-128"/>
                <a:cs typeface="ＭＳ Ｐゴシック" pitchFamily="34" charset="-128"/>
              </a:defRPr>
            </a:lvl1pPr>
          </a:lstStyle>
          <a:p>
            <a:pPr defTabSz="914400" fontAlgn="base">
              <a:spcBef>
                <a:spcPct val="0"/>
              </a:spcBef>
              <a:spcAft>
                <a:spcPct val="0"/>
              </a:spcAft>
              <a:defRPr/>
            </a:pPr>
            <a:endParaRPr lang="en-US">
              <a:solidFill>
                <a:srgbClr val="000000"/>
              </a:solidFill>
            </a:endParaRPr>
          </a:p>
        </p:txBody>
      </p:sp>
      <p:sp>
        <p:nvSpPr>
          <p:cNvPr id="21811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ＭＳ Ｐゴシック" pitchFamily="34" charset="-128"/>
                <a:cs typeface="ＭＳ Ｐゴシック" pitchFamily="34" charset="-128"/>
              </a:defRPr>
            </a:lvl1pPr>
          </a:lstStyle>
          <a:p>
            <a:pPr defTabSz="914400" fontAlgn="base">
              <a:spcBef>
                <a:spcPct val="0"/>
              </a:spcBef>
              <a:spcAft>
                <a:spcPct val="0"/>
              </a:spcAft>
              <a:defRPr/>
            </a:pPr>
            <a:endParaRPr lang="en-US">
              <a:solidFill>
                <a:srgbClr val="000000"/>
              </a:solidFill>
            </a:endParaRPr>
          </a:p>
        </p:txBody>
      </p:sp>
      <p:sp>
        <p:nvSpPr>
          <p:cNvPr id="21811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defTabSz="914400" fontAlgn="base">
              <a:spcBef>
                <a:spcPct val="0"/>
              </a:spcBef>
              <a:spcAft>
                <a:spcPct val="0"/>
              </a:spcAft>
            </a:pPr>
            <a:fld id="{AECCEE65-3353-467C-A92B-D6C96ACBBAA4}" type="slidenum">
              <a:rPr lang="en-US" altLang="en-US" smtClean="0">
                <a:solidFill>
                  <a:srgbClr val="000000"/>
                </a:solidFill>
                <a:ea typeface="ＭＳ Ｐゴシック" pitchFamily="34" charset="-128"/>
              </a:rPr>
              <a:pPr defTabSz="914400" fontAlgn="base">
                <a:spcBef>
                  <a:spcPct val="0"/>
                </a:spcBef>
                <a:spcAft>
                  <a:spcPct val="0"/>
                </a:spcAft>
              </a:pPr>
              <a:t>‹#›</a:t>
            </a:fld>
            <a:endParaRPr lang="en-US" altLang="en-US" smtClean="0">
              <a:solidFill>
                <a:srgbClr val="000000"/>
              </a:solidFill>
              <a:ea typeface="ＭＳ Ｐゴシック" pitchFamily="34" charset="-128"/>
            </a:endParaRPr>
          </a:p>
        </p:txBody>
      </p:sp>
    </p:spTree>
    <p:extLst>
      <p:ext uri="{BB962C8B-B14F-4D97-AF65-F5344CB8AC3E}">
        <p14:creationId xmlns:p14="http://schemas.microsoft.com/office/powerpoint/2010/main" val="3564534819"/>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ctr" rtl="0" eaLnBrk="0" fontAlgn="base" hangingPunct="0">
        <a:spcBef>
          <a:spcPct val="0"/>
        </a:spcBef>
        <a:spcAft>
          <a:spcPct val="0"/>
        </a:spcAft>
        <a:defRPr sz="4400">
          <a:solidFill>
            <a:schemeClr val="tx2"/>
          </a:solidFill>
          <a:latin typeface="+mj-lt"/>
          <a:ea typeface="ＭＳ Ｐゴシック" pitchFamily="-109" charset="-128"/>
          <a:cs typeface="ＭＳ Ｐゴシック" pitchFamily="-109" charset="-128"/>
        </a:defRPr>
      </a:lvl1pPr>
      <a:lvl2pPr algn="ctr" rtl="0" eaLnBrk="0" fontAlgn="base" hangingPunct="0">
        <a:spcBef>
          <a:spcPct val="0"/>
        </a:spcBef>
        <a:spcAft>
          <a:spcPct val="0"/>
        </a:spcAft>
        <a:defRPr sz="4400">
          <a:solidFill>
            <a:schemeClr val="tx2"/>
          </a:solidFill>
          <a:latin typeface="Arial" pitchFamily="34" charset="0"/>
          <a:ea typeface="ＭＳ Ｐゴシック" pitchFamily="-109" charset="-128"/>
          <a:cs typeface="ＭＳ Ｐゴシック" pitchFamily="-109" charset="-128"/>
        </a:defRPr>
      </a:lvl2pPr>
      <a:lvl3pPr algn="ctr" rtl="0" eaLnBrk="0" fontAlgn="base" hangingPunct="0">
        <a:spcBef>
          <a:spcPct val="0"/>
        </a:spcBef>
        <a:spcAft>
          <a:spcPct val="0"/>
        </a:spcAft>
        <a:defRPr sz="4400">
          <a:solidFill>
            <a:schemeClr val="tx2"/>
          </a:solidFill>
          <a:latin typeface="Arial" pitchFamily="34" charset="0"/>
          <a:ea typeface="ＭＳ Ｐゴシック" pitchFamily="-109" charset="-128"/>
          <a:cs typeface="ＭＳ Ｐゴシック" pitchFamily="-109" charset="-128"/>
        </a:defRPr>
      </a:lvl3pPr>
      <a:lvl4pPr algn="ctr" rtl="0" eaLnBrk="0" fontAlgn="base" hangingPunct="0">
        <a:spcBef>
          <a:spcPct val="0"/>
        </a:spcBef>
        <a:spcAft>
          <a:spcPct val="0"/>
        </a:spcAft>
        <a:defRPr sz="4400">
          <a:solidFill>
            <a:schemeClr val="tx2"/>
          </a:solidFill>
          <a:latin typeface="Arial" pitchFamily="34" charset="0"/>
          <a:ea typeface="ＭＳ Ｐゴシック" pitchFamily="-109" charset="-128"/>
          <a:cs typeface="ＭＳ Ｐゴシック" pitchFamily="-109" charset="-128"/>
        </a:defRPr>
      </a:lvl4pPr>
      <a:lvl5pPr algn="ctr" rtl="0" eaLnBrk="0" fontAlgn="base" hangingPunct="0">
        <a:spcBef>
          <a:spcPct val="0"/>
        </a:spcBef>
        <a:spcAft>
          <a:spcPct val="0"/>
        </a:spcAft>
        <a:defRPr sz="4400">
          <a:solidFill>
            <a:schemeClr val="tx2"/>
          </a:solidFill>
          <a:latin typeface="Arial" pitchFamily="34" charset="0"/>
          <a:ea typeface="ＭＳ Ｐゴシック" pitchFamily="-109" charset="-128"/>
          <a:cs typeface="ＭＳ Ｐゴシック" pitchFamily="-109" charset="-128"/>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09" charset="-128"/>
          <a:cs typeface="ＭＳ Ｐゴシック" pitchFamily="-109"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34"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34"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34"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bwMode="auto">
          <a:xfrm>
            <a:off x="891540" y="182880"/>
            <a:ext cx="7360920" cy="171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ctr" anchorCtr="0" compatLnSpc="1">
            <a:prstTxWarp prst="textNoShape">
              <a:avLst/>
            </a:prstTxWarp>
          </a:bodyPr>
          <a:lstStyle/>
          <a:p>
            <a:pPr lvl="0"/>
            <a:r>
              <a:rPr lang="en-US" smtClean="0">
                <a:sym typeface="Gill Sans" charset="0"/>
              </a:rPr>
              <a:t>Click to edit Master title style</a:t>
            </a:r>
          </a:p>
        </p:txBody>
      </p:sp>
      <p:sp>
        <p:nvSpPr>
          <p:cNvPr id="7170" name="Rectangle 2"/>
          <p:cNvSpPr>
            <a:spLocks noGrp="1" noChangeArrowheads="1"/>
          </p:cNvSpPr>
          <p:nvPr>
            <p:ph type="body" idx="1"/>
          </p:nvPr>
        </p:nvSpPr>
        <p:spPr bwMode="auto">
          <a:xfrm>
            <a:off x="891540" y="1943100"/>
            <a:ext cx="3543300" cy="4023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16" tIns="45716" rIns="45716" bIns="45716" numCol="1" anchor="ctr" anchorCtr="0" compatLnSpc="1">
            <a:prstTxWarp prst="textNoShape">
              <a:avLst/>
            </a:prstTxWarp>
          </a:bodyPr>
          <a:lstStyle/>
          <a:p>
            <a:pPr lvl="0"/>
            <a:r>
              <a:rPr lang="en-US" smtClean="0">
                <a:sym typeface="Gill Sans" charset="0"/>
              </a:rPr>
              <a:t>Click to edit Master text styles</a:t>
            </a:r>
          </a:p>
          <a:p>
            <a:pPr lvl="1"/>
            <a:r>
              <a:rPr lang="en-US" smtClean="0">
                <a:sym typeface="Gill Sans" charset="0"/>
              </a:rPr>
              <a:t>Second level</a:t>
            </a:r>
          </a:p>
          <a:p>
            <a:pPr lvl="2"/>
            <a:r>
              <a:rPr lang="en-US" smtClean="0">
                <a:sym typeface="Gill Sans" charset="0"/>
              </a:rPr>
              <a:t>Third level</a:t>
            </a:r>
          </a:p>
          <a:p>
            <a:pPr lvl="3"/>
            <a:r>
              <a:rPr lang="en-US" smtClean="0">
                <a:sym typeface="Gill Sans" charset="0"/>
              </a:rPr>
              <a:t>Fourth level</a:t>
            </a:r>
          </a:p>
          <a:p>
            <a:pPr lvl="4"/>
            <a:r>
              <a:rPr lang="en-US" smtClean="0">
                <a:sym typeface="Gill Sans" charset="0"/>
              </a:rPr>
              <a:t>Fifth level</a:t>
            </a:r>
          </a:p>
        </p:txBody>
      </p:sp>
    </p:spTree>
    <p:extLst>
      <p:ext uri="{BB962C8B-B14F-4D97-AF65-F5344CB8AC3E}">
        <p14:creationId xmlns:p14="http://schemas.microsoft.com/office/powerpoint/2010/main" val="1764540447"/>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ransition/>
  <p:txStyles>
    <p:titleStyle>
      <a:lvl1pPr algn="ctr" rtl="0" fontAlgn="base">
        <a:spcBef>
          <a:spcPct val="0"/>
        </a:spcBef>
        <a:spcAft>
          <a:spcPct val="0"/>
        </a:spcAft>
        <a:defRPr sz="5800">
          <a:solidFill>
            <a:schemeClr val="tx1"/>
          </a:solidFill>
          <a:latin typeface="+mj-lt"/>
          <a:ea typeface="+mj-ea"/>
          <a:cs typeface="+mj-cs"/>
          <a:sym typeface="Gill Sans" charset="0"/>
        </a:defRPr>
      </a:lvl1pPr>
      <a:lvl2pPr algn="ctr" rtl="0" fontAlgn="base">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5pPr>
      <a:lvl6pPr marL="411460" algn="ctr" rtl="0" fontAlgn="base">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6pPr>
      <a:lvl7pPr marL="822920" algn="ctr" rtl="0" fontAlgn="base">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7pPr>
      <a:lvl8pPr marL="1234379" algn="ctr" rtl="0" fontAlgn="base">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8pPr>
      <a:lvl9pPr marL="1645837" algn="ctr" rtl="0" fontAlgn="base">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9pPr>
    </p:titleStyle>
    <p:bodyStyle>
      <a:lvl1pPr marL="522898" indent="-340026" algn="l" rtl="0" fontAlgn="base">
        <a:spcBef>
          <a:spcPts val="2610"/>
        </a:spcBef>
        <a:spcAft>
          <a:spcPct val="0"/>
        </a:spcAft>
        <a:buSzPct val="171000"/>
        <a:buFont typeface="Gill Sans" charset="0"/>
        <a:buChar char="•"/>
        <a:defRPr sz="2200">
          <a:solidFill>
            <a:schemeClr val="tx1"/>
          </a:solidFill>
          <a:latin typeface="+mn-lt"/>
          <a:ea typeface="+mn-ea"/>
          <a:cs typeface="+mn-cs"/>
          <a:sym typeface="Gill Sans" charset="0"/>
        </a:defRPr>
      </a:lvl1pPr>
      <a:lvl2pPr marL="831488" indent="-340026" algn="l" rtl="0" fontAlgn="base">
        <a:spcBef>
          <a:spcPts val="2610"/>
        </a:spcBef>
        <a:spcAft>
          <a:spcPct val="0"/>
        </a:spcAft>
        <a:buSzPct val="171000"/>
        <a:buFont typeface="Gill Sans" charset="0"/>
        <a:buChar char="•"/>
        <a:defRPr sz="2200">
          <a:solidFill>
            <a:schemeClr val="tx1"/>
          </a:solidFill>
          <a:latin typeface="+mn-lt"/>
          <a:ea typeface="+mn-ea"/>
          <a:cs typeface="+mn-cs"/>
          <a:sym typeface="Gill Sans" charset="0"/>
        </a:defRPr>
      </a:lvl2pPr>
      <a:lvl3pPr marL="1140087" indent="-340026" algn="l" rtl="0" fontAlgn="base">
        <a:spcBef>
          <a:spcPts val="2610"/>
        </a:spcBef>
        <a:spcAft>
          <a:spcPct val="0"/>
        </a:spcAft>
        <a:buSzPct val="171000"/>
        <a:buFont typeface="Gill Sans" charset="0"/>
        <a:buChar char="•"/>
        <a:defRPr sz="2200">
          <a:solidFill>
            <a:schemeClr val="tx1"/>
          </a:solidFill>
          <a:latin typeface="+mn-lt"/>
          <a:ea typeface="+mn-ea"/>
          <a:cs typeface="+mn-cs"/>
          <a:sym typeface="Gill Sans" charset="0"/>
        </a:defRPr>
      </a:lvl3pPr>
      <a:lvl4pPr marL="1460110" indent="-340026" algn="l" rtl="0" fontAlgn="base">
        <a:spcBef>
          <a:spcPts val="2610"/>
        </a:spcBef>
        <a:spcAft>
          <a:spcPct val="0"/>
        </a:spcAft>
        <a:buSzPct val="171000"/>
        <a:buFont typeface="Gill Sans" charset="0"/>
        <a:buChar char="•"/>
        <a:defRPr sz="2200">
          <a:solidFill>
            <a:schemeClr val="tx1"/>
          </a:solidFill>
          <a:latin typeface="+mn-lt"/>
          <a:ea typeface="+mn-ea"/>
          <a:cs typeface="+mn-cs"/>
          <a:sym typeface="Gill Sans" charset="0"/>
        </a:defRPr>
      </a:lvl4pPr>
      <a:lvl5pPr marL="1768703" indent="-340026" algn="l" rtl="0" fontAlgn="base">
        <a:spcBef>
          <a:spcPts val="2610"/>
        </a:spcBef>
        <a:spcAft>
          <a:spcPct val="0"/>
        </a:spcAft>
        <a:buSzPct val="171000"/>
        <a:buFont typeface="Gill Sans" charset="0"/>
        <a:buChar char="•"/>
        <a:defRPr sz="2200">
          <a:solidFill>
            <a:schemeClr val="tx1"/>
          </a:solidFill>
          <a:latin typeface="+mn-lt"/>
          <a:ea typeface="+mn-ea"/>
          <a:cs typeface="+mn-cs"/>
          <a:sym typeface="Gill Sans" charset="0"/>
        </a:defRPr>
      </a:lvl5pPr>
      <a:lvl6pPr marL="2180164" indent="-340026" algn="l" rtl="0" fontAlgn="base">
        <a:spcBef>
          <a:spcPts val="2610"/>
        </a:spcBef>
        <a:spcAft>
          <a:spcPct val="0"/>
        </a:spcAft>
        <a:buSzPct val="171000"/>
        <a:buFont typeface="Gill Sans" charset="0"/>
        <a:buChar char="•"/>
        <a:defRPr sz="2200">
          <a:solidFill>
            <a:schemeClr val="tx1"/>
          </a:solidFill>
          <a:latin typeface="+mn-lt"/>
          <a:ea typeface="+mn-ea"/>
          <a:cs typeface="+mn-cs"/>
          <a:sym typeface="Gill Sans" charset="0"/>
        </a:defRPr>
      </a:lvl6pPr>
      <a:lvl7pPr marL="2591623" indent="-340026" algn="l" rtl="0" fontAlgn="base">
        <a:spcBef>
          <a:spcPts val="2610"/>
        </a:spcBef>
        <a:spcAft>
          <a:spcPct val="0"/>
        </a:spcAft>
        <a:buSzPct val="171000"/>
        <a:buFont typeface="Gill Sans" charset="0"/>
        <a:buChar char="•"/>
        <a:defRPr sz="2200">
          <a:solidFill>
            <a:schemeClr val="tx1"/>
          </a:solidFill>
          <a:latin typeface="+mn-lt"/>
          <a:ea typeface="+mn-ea"/>
          <a:cs typeface="+mn-cs"/>
          <a:sym typeface="Gill Sans" charset="0"/>
        </a:defRPr>
      </a:lvl7pPr>
      <a:lvl8pPr marL="3003083" indent="-340026" algn="l" rtl="0" fontAlgn="base">
        <a:spcBef>
          <a:spcPts val="2610"/>
        </a:spcBef>
        <a:spcAft>
          <a:spcPct val="0"/>
        </a:spcAft>
        <a:buSzPct val="171000"/>
        <a:buFont typeface="Gill Sans" charset="0"/>
        <a:buChar char="•"/>
        <a:defRPr sz="2200">
          <a:solidFill>
            <a:schemeClr val="tx1"/>
          </a:solidFill>
          <a:latin typeface="+mn-lt"/>
          <a:ea typeface="+mn-ea"/>
          <a:cs typeface="+mn-cs"/>
          <a:sym typeface="Gill Sans" charset="0"/>
        </a:defRPr>
      </a:lvl8pPr>
      <a:lvl9pPr marL="3414543" indent="-340026" algn="l" rtl="0" fontAlgn="base">
        <a:spcBef>
          <a:spcPts val="2610"/>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822920" rtl="0" eaLnBrk="1" latinLnBrk="0" hangingPunct="1">
        <a:defRPr sz="1600" kern="1200">
          <a:solidFill>
            <a:schemeClr val="tx1"/>
          </a:solidFill>
          <a:latin typeface="+mn-lt"/>
          <a:ea typeface="+mn-ea"/>
          <a:cs typeface="+mn-cs"/>
        </a:defRPr>
      </a:lvl1pPr>
      <a:lvl2pPr marL="411460" algn="l" defTabSz="822920" rtl="0" eaLnBrk="1" latinLnBrk="0" hangingPunct="1">
        <a:defRPr sz="1600" kern="1200">
          <a:solidFill>
            <a:schemeClr val="tx1"/>
          </a:solidFill>
          <a:latin typeface="+mn-lt"/>
          <a:ea typeface="+mn-ea"/>
          <a:cs typeface="+mn-cs"/>
        </a:defRPr>
      </a:lvl2pPr>
      <a:lvl3pPr marL="822920" algn="l" defTabSz="822920" rtl="0" eaLnBrk="1" latinLnBrk="0" hangingPunct="1">
        <a:defRPr sz="1600" kern="1200">
          <a:solidFill>
            <a:schemeClr val="tx1"/>
          </a:solidFill>
          <a:latin typeface="+mn-lt"/>
          <a:ea typeface="+mn-ea"/>
          <a:cs typeface="+mn-cs"/>
        </a:defRPr>
      </a:lvl3pPr>
      <a:lvl4pPr marL="1234379" algn="l" defTabSz="822920" rtl="0" eaLnBrk="1" latinLnBrk="0" hangingPunct="1">
        <a:defRPr sz="1600" kern="1200">
          <a:solidFill>
            <a:schemeClr val="tx1"/>
          </a:solidFill>
          <a:latin typeface="+mn-lt"/>
          <a:ea typeface="+mn-ea"/>
          <a:cs typeface="+mn-cs"/>
        </a:defRPr>
      </a:lvl4pPr>
      <a:lvl5pPr marL="1645837" algn="l" defTabSz="822920" rtl="0" eaLnBrk="1" latinLnBrk="0" hangingPunct="1">
        <a:defRPr sz="1600" kern="1200">
          <a:solidFill>
            <a:schemeClr val="tx1"/>
          </a:solidFill>
          <a:latin typeface="+mn-lt"/>
          <a:ea typeface="+mn-ea"/>
          <a:cs typeface="+mn-cs"/>
        </a:defRPr>
      </a:lvl5pPr>
      <a:lvl6pPr marL="2057297" algn="l" defTabSz="822920" rtl="0" eaLnBrk="1" latinLnBrk="0" hangingPunct="1">
        <a:defRPr sz="1600" kern="1200">
          <a:solidFill>
            <a:schemeClr val="tx1"/>
          </a:solidFill>
          <a:latin typeface="+mn-lt"/>
          <a:ea typeface="+mn-ea"/>
          <a:cs typeface="+mn-cs"/>
        </a:defRPr>
      </a:lvl6pPr>
      <a:lvl7pPr marL="2468757" algn="l" defTabSz="822920" rtl="0" eaLnBrk="1" latinLnBrk="0" hangingPunct="1">
        <a:defRPr sz="1600" kern="1200">
          <a:solidFill>
            <a:schemeClr val="tx1"/>
          </a:solidFill>
          <a:latin typeface="+mn-lt"/>
          <a:ea typeface="+mn-ea"/>
          <a:cs typeface="+mn-cs"/>
        </a:defRPr>
      </a:lvl7pPr>
      <a:lvl8pPr marL="2880216" algn="l" defTabSz="822920" rtl="0" eaLnBrk="1" latinLnBrk="0" hangingPunct="1">
        <a:defRPr sz="1600" kern="1200">
          <a:solidFill>
            <a:schemeClr val="tx1"/>
          </a:solidFill>
          <a:latin typeface="+mn-lt"/>
          <a:ea typeface="+mn-ea"/>
          <a:cs typeface="+mn-cs"/>
        </a:defRPr>
      </a:lvl8pPr>
      <a:lvl9pPr marL="3291675" algn="l" defTabSz="822920"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6" rIns="91436" bIns="45716"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6" rIns="91436"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2" y="624522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6" rIns="91436" bIns="45716" numCol="1" anchor="t" anchorCtr="0" compatLnSpc="1">
            <a:prstTxWarp prst="textNoShape">
              <a:avLst/>
            </a:prstTxWarp>
          </a:bodyPr>
          <a:lstStyle>
            <a:lvl1pPr>
              <a:defRPr sz="1400"/>
            </a:lvl1pPr>
          </a:lstStyle>
          <a:p>
            <a:pPr fontAlgn="base">
              <a:spcBef>
                <a:spcPct val="0"/>
              </a:spcBef>
              <a:spcAft>
                <a:spcPct val="0"/>
              </a:spcAft>
            </a:pPr>
            <a:endParaRPr lang="en-US" smtClean="0">
              <a:solidFill>
                <a:srgbClr val="000000"/>
              </a:solidFill>
            </a:endParaRPr>
          </a:p>
        </p:txBody>
      </p:sp>
      <p:sp>
        <p:nvSpPr>
          <p:cNvPr id="1029" name="Rectangle 5"/>
          <p:cNvSpPr>
            <a:spLocks noGrp="1" noChangeArrowheads="1"/>
          </p:cNvSpPr>
          <p:nvPr>
            <p:ph type="ftr" sz="quarter" idx="3"/>
          </p:nvPr>
        </p:nvSpPr>
        <p:spPr bwMode="auto">
          <a:xfrm>
            <a:off x="3124204" y="6245228"/>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6" rIns="91436" bIns="45716" numCol="1" anchor="t"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522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6" rIns="91436" bIns="45716" numCol="1" anchor="t" anchorCtr="0" compatLnSpc="1">
            <a:prstTxWarp prst="textNoShape">
              <a:avLst/>
            </a:prstTxWarp>
          </a:bodyPr>
          <a:lstStyle>
            <a:lvl1pPr algn="r">
              <a:defRPr sz="1400"/>
            </a:lvl1pPr>
          </a:lstStyle>
          <a:p>
            <a:pPr fontAlgn="base">
              <a:spcBef>
                <a:spcPct val="0"/>
              </a:spcBef>
              <a:spcAft>
                <a:spcPct val="0"/>
              </a:spcAft>
            </a:pPr>
            <a:fld id="{E9AF999B-B373-4659-A112-07A08E7CC718}" type="slidenum">
              <a:rPr lang="en-US" smtClean="0">
                <a:solidFill>
                  <a:srgbClr val="000000"/>
                </a:solidFill>
              </a:rPr>
              <a:pPr fontAlgn="base">
                <a:spcBef>
                  <a:spcPct val="0"/>
                </a:spcBef>
                <a:spcAft>
                  <a:spcPct val="0"/>
                </a:spcAft>
              </a:pPr>
              <a:t>‹#›</a:t>
            </a:fld>
            <a:endParaRPr lang="en-US" smtClean="0">
              <a:solidFill>
                <a:srgbClr val="000000"/>
              </a:solidFill>
            </a:endParaRPr>
          </a:p>
        </p:txBody>
      </p:sp>
    </p:spTree>
    <p:extLst>
      <p:ext uri="{BB962C8B-B14F-4D97-AF65-F5344CB8AC3E}">
        <p14:creationId xmlns:p14="http://schemas.microsoft.com/office/powerpoint/2010/main" val="19756202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182" algn="ctr" rtl="0" fontAlgn="base">
        <a:spcBef>
          <a:spcPct val="0"/>
        </a:spcBef>
        <a:spcAft>
          <a:spcPct val="0"/>
        </a:spcAft>
        <a:defRPr sz="4400">
          <a:solidFill>
            <a:schemeClr val="tx2"/>
          </a:solidFill>
          <a:latin typeface="Arial" pitchFamily="34" charset="0"/>
        </a:defRPr>
      </a:lvl6pPr>
      <a:lvl7pPr marL="914364" algn="ctr" rtl="0" fontAlgn="base">
        <a:spcBef>
          <a:spcPct val="0"/>
        </a:spcBef>
        <a:spcAft>
          <a:spcPct val="0"/>
        </a:spcAft>
        <a:defRPr sz="4400">
          <a:solidFill>
            <a:schemeClr val="tx2"/>
          </a:solidFill>
          <a:latin typeface="Arial" pitchFamily="34" charset="0"/>
        </a:defRPr>
      </a:lvl7pPr>
      <a:lvl8pPr marL="1371546" algn="ctr" rtl="0" fontAlgn="base">
        <a:spcBef>
          <a:spcPct val="0"/>
        </a:spcBef>
        <a:spcAft>
          <a:spcPct val="0"/>
        </a:spcAft>
        <a:defRPr sz="4400">
          <a:solidFill>
            <a:schemeClr val="tx2"/>
          </a:solidFill>
          <a:latin typeface="Arial" pitchFamily="34" charset="0"/>
        </a:defRPr>
      </a:lvl8pPr>
      <a:lvl9pPr marL="1828728" algn="ctr" rtl="0" fontAlgn="base">
        <a:spcBef>
          <a:spcPct val="0"/>
        </a:spcBef>
        <a:spcAft>
          <a:spcPct val="0"/>
        </a:spcAft>
        <a:defRPr sz="4400">
          <a:solidFill>
            <a:schemeClr val="tx2"/>
          </a:solidFill>
          <a:latin typeface="Arial" pitchFamily="34" charset="0"/>
        </a:defRPr>
      </a:lvl9pPr>
    </p:titleStyle>
    <p:bodyStyle>
      <a:lvl1pPr marL="342886" indent="-342886" algn="l" rtl="0" fontAlgn="base">
        <a:spcBef>
          <a:spcPct val="20000"/>
        </a:spcBef>
        <a:spcAft>
          <a:spcPct val="0"/>
        </a:spcAft>
        <a:buChar char="•"/>
        <a:defRPr sz="3200">
          <a:solidFill>
            <a:schemeClr val="tx1"/>
          </a:solidFill>
          <a:latin typeface="+mn-lt"/>
          <a:ea typeface="+mn-ea"/>
          <a:cs typeface="+mn-cs"/>
        </a:defRPr>
      </a:lvl1pPr>
      <a:lvl2pPr marL="742920" indent="-285738" algn="l" rtl="0" fontAlgn="base">
        <a:spcBef>
          <a:spcPct val="20000"/>
        </a:spcBef>
        <a:spcAft>
          <a:spcPct val="0"/>
        </a:spcAft>
        <a:buChar char="–"/>
        <a:defRPr sz="2800">
          <a:solidFill>
            <a:schemeClr val="tx1"/>
          </a:solidFill>
          <a:latin typeface="+mn-lt"/>
        </a:defRPr>
      </a:lvl2pPr>
      <a:lvl3pPr marL="1142955" indent="-228591" algn="l" rtl="0" fontAlgn="base">
        <a:spcBef>
          <a:spcPct val="20000"/>
        </a:spcBef>
        <a:spcAft>
          <a:spcPct val="0"/>
        </a:spcAft>
        <a:buChar char="•"/>
        <a:defRPr sz="2400">
          <a:solidFill>
            <a:schemeClr val="tx1"/>
          </a:solidFill>
          <a:latin typeface="+mn-lt"/>
        </a:defRPr>
      </a:lvl3pPr>
      <a:lvl4pPr marL="1600136" indent="-228591" algn="l" rtl="0" fontAlgn="base">
        <a:spcBef>
          <a:spcPct val="20000"/>
        </a:spcBef>
        <a:spcAft>
          <a:spcPct val="0"/>
        </a:spcAft>
        <a:buChar char="–"/>
        <a:defRPr sz="2000">
          <a:solidFill>
            <a:schemeClr val="tx1"/>
          </a:solidFill>
          <a:latin typeface="+mn-lt"/>
        </a:defRPr>
      </a:lvl4pPr>
      <a:lvl5pPr marL="2057318" indent="-228591" algn="l" rtl="0" fontAlgn="base">
        <a:spcBef>
          <a:spcPct val="20000"/>
        </a:spcBef>
        <a:spcAft>
          <a:spcPct val="0"/>
        </a:spcAft>
        <a:buChar char="»"/>
        <a:defRPr sz="2000">
          <a:solidFill>
            <a:schemeClr val="tx1"/>
          </a:solidFill>
          <a:latin typeface="+mn-lt"/>
        </a:defRPr>
      </a:lvl5pPr>
      <a:lvl6pPr marL="2514500" indent="-228591" algn="l" rtl="0" fontAlgn="base">
        <a:spcBef>
          <a:spcPct val="20000"/>
        </a:spcBef>
        <a:spcAft>
          <a:spcPct val="0"/>
        </a:spcAft>
        <a:buChar char="»"/>
        <a:defRPr sz="2000">
          <a:solidFill>
            <a:schemeClr val="tx1"/>
          </a:solidFill>
          <a:latin typeface="+mn-lt"/>
        </a:defRPr>
      </a:lvl6pPr>
      <a:lvl7pPr marL="2971681" indent="-228591" algn="l" rtl="0" fontAlgn="base">
        <a:spcBef>
          <a:spcPct val="20000"/>
        </a:spcBef>
        <a:spcAft>
          <a:spcPct val="0"/>
        </a:spcAft>
        <a:buChar char="»"/>
        <a:defRPr sz="2000">
          <a:solidFill>
            <a:schemeClr val="tx1"/>
          </a:solidFill>
          <a:latin typeface="+mn-lt"/>
        </a:defRPr>
      </a:lvl7pPr>
      <a:lvl8pPr marL="3428862" indent="-228591" algn="l" rtl="0" fontAlgn="base">
        <a:spcBef>
          <a:spcPct val="20000"/>
        </a:spcBef>
        <a:spcAft>
          <a:spcPct val="0"/>
        </a:spcAft>
        <a:buChar char="»"/>
        <a:defRPr sz="2000">
          <a:solidFill>
            <a:schemeClr val="tx1"/>
          </a:solidFill>
          <a:latin typeface="+mn-lt"/>
        </a:defRPr>
      </a:lvl8pPr>
      <a:lvl9pPr marL="3886044" indent="-228591"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364" rtl="0" eaLnBrk="1" latinLnBrk="0" hangingPunct="1">
        <a:defRPr sz="1800" kern="1200">
          <a:solidFill>
            <a:schemeClr val="tx1"/>
          </a:solidFill>
          <a:latin typeface="+mn-lt"/>
          <a:ea typeface="+mn-ea"/>
          <a:cs typeface="+mn-cs"/>
        </a:defRPr>
      </a:lvl1pPr>
      <a:lvl2pPr marL="457182" algn="l" defTabSz="914364" rtl="0" eaLnBrk="1" latinLnBrk="0" hangingPunct="1">
        <a:defRPr sz="1800" kern="1200">
          <a:solidFill>
            <a:schemeClr val="tx1"/>
          </a:solidFill>
          <a:latin typeface="+mn-lt"/>
          <a:ea typeface="+mn-ea"/>
          <a:cs typeface="+mn-cs"/>
        </a:defRPr>
      </a:lvl2pPr>
      <a:lvl3pPr marL="914364" algn="l" defTabSz="914364" rtl="0" eaLnBrk="1" latinLnBrk="0" hangingPunct="1">
        <a:defRPr sz="1800" kern="1200">
          <a:solidFill>
            <a:schemeClr val="tx1"/>
          </a:solidFill>
          <a:latin typeface="+mn-lt"/>
          <a:ea typeface="+mn-ea"/>
          <a:cs typeface="+mn-cs"/>
        </a:defRPr>
      </a:lvl3pPr>
      <a:lvl4pPr marL="1371546" algn="l" defTabSz="914364" rtl="0" eaLnBrk="1" latinLnBrk="0" hangingPunct="1">
        <a:defRPr sz="1800" kern="1200">
          <a:solidFill>
            <a:schemeClr val="tx1"/>
          </a:solidFill>
          <a:latin typeface="+mn-lt"/>
          <a:ea typeface="+mn-ea"/>
          <a:cs typeface="+mn-cs"/>
        </a:defRPr>
      </a:lvl4pPr>
      <a:lvl5pPr marL="1828728" algn="l" defTabSz="914364" rtl="0" eaLnBrk="1" latinLnBrk="0" hangingPunct="1">
        <a:defRPr sz="1800" kern="1200">
          <a:solidFill>
            <a:schemeClr val="tx1"/>
          </a:solidFill>
          <a:latin typeface="+mn-lt"/>
          <a:ea typeface="+mn-ea"/>
          <a:cs typeface="+mn-cs"/>
        </a:defRPr>
      </a:lvl5pPr>
      <a:lvl6pPr marL="2285910" algn="l" defTabSz="914364" rtl="0" eaLnBrk="1" latinLnBrk="0" hangingPunct="1">
        <a:defRPr sz="1800" kern="1200">
          <a:solidFill>
            <a:schemeClr val="tx1"/>
          </a:solidFill>
          <a:latin typeface="+mn-lt"/>
          <a:ea typeface="+mn-ea"/>
          <a:cs typeface="+mn-cs"/>
        </a:defRPr>
      </a:lvl6pPr>
      <a:lvl7pPr marL="2743092" algn="l" defTabSz="914364" rtl="0" eaLnBrk="1" latinLnBrk="0" hangingPunct="1">
        <a:defRPr sz="1800" kern="1200">
          <a:solidFill>
            <a:schemeClr val="tx1"/>
          </a:solidFill>
          <a:latin typeface="+mn-lt"/>
          <a:ea typeface="+mn-ea"/>
          <a:cs typeface="+mn-cs"/>
        </a:defRPr>
      </a:lvl7pPr>
      <a:lvl8pPr marL="3200272" algn="l" defTabSz="914364" rtl="0" eaLnBrk="1" latinLnBrk="0" hangingPunct="1">
        <a:defRPr sz="1800" kern="1200">
          <a:solidFill>
            <a:schemeClr val="tx1"/>
          </a:solidFill>
          <a:latin typeface="+mn-lt"/>
          <a:ea typeface="+mn-ea"/>
          <a:cs typeface="+mn-cs"/>
        </a:defRPr>
      </a:lvl8pPr>
      <a:lvl9pPr marL="3657452" algn="l" defTabSz="91436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bwMode="auto">
          <a:xfrm>
            <a:off x="468313" y="188913"/>
            <a:ext cx="82073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6" rIns="91436" bIns="45716" numCol="1" anchor="b" anchorCtr="0" compatLnSpc="1">
            <a:prstTxWarp prst="textNoShape">
              <a:avLst/>
            </a:prstTxWarp>
          </a:bodyPr>
          <a:lstStyle/>
          <a:p>
            <a:pPr lvl="0"/>
            <a:r>
              <a:rPr lang="it-IT" smtClean="0"/>
              <a:t>The title goes here Arial 24pt</a:t>
            </a:r>
            <a:endParaRPr lang="en-US" smtClean="0"/>
          </a:p>
        </p:txBody>
      </p:sp>
      <p:sp>
        <p:nvSpPr>
          <p:cNvPr id="111619" name="Rectangle 3"/>
          <p:cNvSpPr>
            <a:spLocks noGrp="1" noChangeArrowheads="1"/>
          </p:cNvSpPr>
          <p:nvPr>
            <p:ph type="body" idx="1"/>
          </p:nvPr>
        </p:nvSpPr>
        <p:spPr bwMode="auto">
          <a:xfrm>
            <a:off x="468313" y="1268413"/>
            <a:ext cx="82296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6" rIns="91436" bIns="45716" numCol="1" anchor="t" anchorCtr="0" compatLnSpc="1">
            <a:prstTxWarp prst="textNoShape">
              <a:avLst/>
            </a:prstTxWarp>
          </a:bodyPr>
          <a:lstStyle/>
          <a:p>
            <a:pPr lvl="0"/>
            <a:r>
              <a:rPr lang="en-US" smtClean="0"/>
              <a:t>First level (Arial 20 pt)</a:t>
            </a:r>
          </a:p>
          <a:p>
            <a:pPr lvl="1"/>
            <a:r>
              <a:rPr lang="en-US" smtClean="0"/>
              <a:t>Second level (Arial 18 pt)</a:t>
            </a:r>
          </a:p>
          <a:p>
            <a:pPr lvl="2"/>
            <a:r>
              <a:rPr lang="en-US" smtClean="0"/>
              <a:t>Third level (Arial 16 pt)</a:t>
            </a:r>
          </a:p>
          <a:p>
            <a:pPr lvl="3"/>
            <a:r>
              <a:rPr lang="en-US" smtClean="0"/>
              <a:t>Fourth level (Arial 14 pt)</a:t>
            </a:r>
          </a:p>
        </p:txBody>
      </p:sp>
      <p:sp>
        <p:nvSpPr>
          <p:cNvPr id="1030" name="Rectangle 6"/>
          <p:cNvSpPr>
            <a:spLocks noGrp="1" noChangeArrowheads="1"/>
          </p:cNvSpPr>
          <p:nvPr>
            <p:ph type="sldNum" sz="quarter" idx="4"/>
          </p:nvPr>
        </p:nvSpPr>
        <p:spPr bwMode="auto">
          <a:xfrm>
            <a:off x="8156575" y="6419854"/>
            <a:ext cx="801688" cy="301625"/>
          </a:xfrm>
          <a:prstGeom prst="rect">
            <a:avLst/>
          </a:prstGeom>
          <a:noFill/>
          <a:ln w="9525">
            <a:noFill/>
            <a:miter lim="800000"/>
            <a:headEnd/>
            <a:tailEnd/>
          </a:ln>
          <a:effectLst/>
        </p:spPr>
        <p:txBody>
          <a:bodyPr vert="horz" wrap="square" lIns="91436" tIns="45716" rIns="91436" bIns="45716" numCol="1" anchor="b" anchorCtr="0" compatLnSpc="1">
            <a:prstTxWarp prst="textNoShape">
              <a:avLst/>
            </a:prstTxWarp>
          </a:bodyPr>
          <a:lstStyle>
            <a:lvl1pPr algn="r" defTabSz="914364">
              <a:defRPr sz="1400">
                <a:solidFill>
                  <a:srgbClr val="000000"/>
                </a:solidFill>
                <a:latin typeface="+mn-lt"/>
                <a:ea typeface="+mn-ea"/>
              </a:defRPr>
            </a:lvl1pPr>
          </a:lstStyle>
          <a:p>
            <a:pPr fontAlgn="base">
              <a:spcBef>
                <a:spcPct val="0"/>
              </a:spcBef>
              <a:spcAft>
                <a:spcPct val="0"/>
              </a:spcAft>
              <a:defRPr/>
            </a:pPr>
            <a:fld id="{2C03611C-DDB1-4A9F-86C9-81D054A19344}" type="slidenum">
              <a:rPr lang="en-US"/>
              <a:pPr fontAlgn="base">
                <a:spcBef>
                  <a:spcPct val="0"/>
                </a:spcBef>
                <a:spcAft>
                  <a:spcPct val="0"/>
                </a:spcAft>
                <a:defRPr/>
              </a:pPr>
              <a:t>‹#›</a:t>
            </a:fld>
            <a:endParaRPr lang="en-US" dirty="0"/>
          </a:p>
        </p:txBody>
      </p:sp>
    </p:spTree>
    <p:extLst>
      <p:ext uri="{BB962C8B-B14F-4D97-AF65-F5344CB8AC3E}">
        <p14:creationId xmlns:p14="http://schemas.microsoft.com/office/powerpoint/2010/main" val="399562649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hf hdr="0" ftr="0" dt="0"/>
  <p:txStyles>
    <p:titleStyle>
      <a:lvl1pPr algn="l" rtl="0" fontAlgn="base">
        <a:spcBef>
          <a:spcPct val="0"/>
        </a:spcBef>
        <a:spcAft>
          <a:spcPct val="0"/>
        </a:spcAft>
        <a:defRPr sz="2800" b="1">
          <a:solidFill>
            <a:srgbClr val="600F3E"/>
          </a:solidFill>
          <a:latin typeface="+mj-lt"/>
          <a:ea typeface="+mj-ea"/>
          <a:cs typeface="+mj-cs"/>
        </a:defRPr>
      </a:lvl1pPr>
      <a:lvl2pPr algn="l" rtl="0" fontAlgn="base">
        <a:spcBef>
          <a:spcPct val="0"/>
        </a:spcBef>
        <a:spcAft>
          <a:spcPct val="0"/>
        </a:spcAft>
        <a:defRPr sz="2800" b="1">
          <a:solidFill>
            <a:srgbClr val="600F3E"/>
          </a:solidFill>
          <a:latin typeface="Arial" pitchFamily="34" charset="0"/>
          <a:ea typeface="ＭＳ Ｐゴシック" pitchFamily="34" charset="-128"/>
        </a:defRPr>
      </a:lvl2pPr>
      <a:lvl3pPr algn="l" rtl="0" fontAlgn="base">
        <a:spcBef>
          <a:spcPct val="0"/>
        </a:spcBef>
        <a:spcAft>
          <a:spcPct val="0"/>
        </a:spcAft>
        <a:defRPr sz="2800" b="1">
          <a:solidFill>
            <a:srgbClr val="600F3E"/>
          </a:solidFill>
          <a:latin typeface="Arial" pitchFamily="34" charset="0"/>
          <a:ea typeface="ＭＳ Ｐゴシック" pitchFamily="34" charset="-128"/>
        </a:defRPr>
      </a:lvl3pPr>
      <a:lvl4pPr algn="l" rtl="0" fontAlgn="base">
        <a:spcBef>
          <a:spcPct val="0"/>
        </a:spcBef>
        <a:spcAft>
          <a:spcPct val="0"/>
        </a:spcAft>
        <a:defRPr sz="2800" b="1">
          <a:solidFill>
            <a:srgbClr val="600F3E"/>
          </a:solidFill>
          <a:latin typeface="Arial" pitchFamily="34" charset="0"/>
          <a:ea typeface="ＭＳ Ｐゴシック" pitchFamily="34" charset="-128"/>
        </a:defRPr>
      </a:lvl4pPr>
      <a:lvl5pPr algn="l" rtl="0" fontAlgn="base">
        <a:spcBef>
          <a:spcPct val="0"/>
        </a:spcBef>
        <a:spcAft>
          <a:spcPct val="0"/>
        </a:spcAft>
        <a:defRPr sz="2800" b="1">
          <a:solidFill>
            <a:srgbClr val="600F3E"/>
          </a:solidFill>
          <a:latin typeface="Arial" pitchFamily="34" charset="0"/>
          <a:ea typeface="ＭＳ Ｐゴシック" pitchFamily="34" charset="-128"/>
        </a:defRPr>
      </a:lvl5pPr>
      <a:lvl6pPr marL="457182" algn="l" rtl="0" fontAlgn="base">
        <a:spcBef>
          <a:spcPct val="0"/>
        </a:spcBef>
        <a:spcAft>
          <a:spcPct val="0"/>
        </a:spcAft>
        <a:defRPr sz="2800" b="1">
          <a:solidFill>
            <a:srgbClr val="600F3E"/>
          </a:solidFill>
          <a:latin typeface="Arial" pitchFamily="34" charset="0"/>
          <a:ea typeface="ＭＳ Ｐゴシック" pitchFamily="34" charset="-128"/>
        </a:defRPr>
      </a:lvl6pPr>
      <a:lvl7pPr marL="914364" algn="l" rtl="0" fontAlgn="base">
        <a:spcBef>
          <a:spcPct val="0"/>
        </a:spcBef>
        <a:spcAft>
          <a:spcPct val="0"/>
        </a:spcAft>
        <a:defRPr sz="2800" b="1">
          <a:solidFill>
            <a:srgbClr val="600F3E"/>
          </a:solidFill>
          <a:latin typeface="Arial" pitchFamily="34" charset="0"/>
          <a:ea typeface="ＭＳ Ｐゴシック" pitchFamily="34" charset="-128"/>
        </a:defRPr>
      </a:lvl7pPr>
      <a:lvl8pPr marL="1371546" algn="l" rtl="0" fontAlgn="base">
        <a:spcBef>
          <a:spcPct val="0"/>
        </a:spcBef>
        <a:spcAft>
          <a:spcPct val="0"/>
        </a:spcAft>
        <a:defRPr sz="2800" b="1">
          <a:solidFill>
            <a:srgbClr val="600F3E"/>
          </a:solidFill>
          <a:latin typeface="Arial" pitchFamily="34" charset="0"/>
          <a:ea typeface="ＭＳ Ｐゴシック" pitchFamily="34" charset="-128"/>
        </a:defRPr>
      </a:lvl8pPr>
      <a:lvl9pPr marL="1828728" algn="l" rtl="0" fontAlgn="base">
        <a:spcBef>
          <a:spcPct val="0"/>
        </a:spcBef>
        <a:spcAft>
          <a:spcPct val="0"/>
        </a:spcAft>
        <a:defRPr sz="2800" b="1">
          <a:solidFill>
            <a:srgbClr val="600F3E"/>
          </a:solidFill>
          <a:latin typeface="Arial" pitchFamily="34" charset="0"/>
          <a:ea typeface="ＭＳ Ｐゴシック" pitchFamily="34" charset="-128"/>
        </a:defRPr>
      </a:lvl9pPr>
    </p:titleStyle>
    <p:bodyStyle>
      <a:lvl1pPr marL="342886" indent="-342886" algn="l" rtl="0" fontAlgn="base">
        <a:spcBef>
          <a:spcPct val="20000"/>
        </a:spcBef>
        <a:spcAft>
          <a:spcPct val="0"/>
        </a:spcAft>
        <a:buClr>
          <a:srgbClr val="294F2D"/>
        </a:buClr>
        <a:buFont typeface="Wingdings" pitchFamily="2" charset="2"/>
        <a:buChar char="n"/>
        <a:defRPr sz="2000">
          <a:solidFill>
            <a:srgbClr val="555555"/>
          </a:solidFill>
          <a:latin typeface="+mn-lt"/>
          <a:ea typeface="+mn-ea"/>
          <a:cs typeface="+mn-cs"/>
        </a:defRPr>
      </a:lvl1pPr>
      <a:lvl2pPr marL="742920" indent="-285738" algn="l" rtl="0" fontAlgn="base">
        <a:spcBef>
          <a:spcPct val="20000"/>
        </a:spcBef>
        <a:spcAft>
          <a:spcPct val="0"/>
        </a:spcAft>
        <a:buClr>
          <a:srgbClr val="600F3E"/>
        </a:buClr>
        <a:buFont typeface="Wingdings" pitchFamily="2" charset="2"/>
        <a:buChar char="n"/>
        <a:defRPr>
          <a:solidFill>
            <a:srgbClr val="555555"/>
          </a:solidFill>
          <a:latin typeface="+mn-lt"/>
          <a:ea typeface="+mn-ea"/>
        </a:defRPr>
      </a:lvl2pPr>
      <a:lvl3pPr marL="1142955" indent="-228591" algn="l" rtl="0" fontAlgn="base">
        <a:spcBef>
          <a:spcPct val="20000"/>
        </a:spcBef>
        <a:spcAft>
          <a:spcPct val="0"/>
        </a:spcAft>
        <a:buClr>
          <a:srgbClr val="7E8A31"/>
        </a:buClr>
        <a:buFont typeface="Wingdings" pitchFamily="2" charset="2"/>
        <a:buChar char="n"/>
        <a:defRPr sz="1600">
          <a:solidFill>
            <a:srgbClr val="555555"/>
          </a:solidFill>
          <a:latin typeface="+mn-lt"/>
          <a:ea typeface="+mn-ea"/>
        </a:defRPr>
      </a:lvl3pPr>
      <a:lvl4pPr marL="1600136" indent="-228591" algn="l" rtl="0" fontAlgn="base">
        <a:spcBef>
          <a:spcPct val="20000"/>
        </a:spcBef>
        <a:spcAft>
          <a:spcPct val="0"/>
        </a:spcAft>
        <a:buClr>
          <a:srgbClr val="00335A"/>
        </a:buClr>
        <a:buFont typeface="Wingdings" pitchFamily="2" charset="2"/>
        <a:buChar char="n"/>
        <a:defRPr sz="1400">
          <a:solidFill>
            <a:srgbClr val="555555"/>
          </a:solidFill>
          <a:latin typeface="+mn-lt"/>
          <a:ea typeface="+mn-ea"/>
        </a:defRPr>
      </a:lvl4pPr>
      <a:lvl5pPr marL="2057318" indent="-228591" algn="l" rtl="0" fontAlgn="base">
        <a:spcBef>
          <a:spcPct val="20000"/>
        </a:spcBef>
        <a:spcAft>
          <a:spcPct val="0"/>
        </a:spcAft>
        <a:buChar char="»"/>
        <a:defRPr sz="2000">
          <a:solidFill>
            <a:schemeClr val="tx1"/>
          </a:solidFill>
          <a:latin typeface="+mn-lt"/>
          <a:ea typeface="+mn-ea"/>
        </a:defRPr>
      </a:lvl5pPr>
      <a:lvl6pPr marL="2514500" indent="-228591" algn="l" rtl="0" fontAlgn="base">
        <a:spcBef>
          <a:spcPct val="20000"/>
        </a:spcBef>
        <a:spcAft>
          <a:spcPct val="0"/>
        </a:spcAft>
        <a:buChar char="»"/>
        <a:defRPr sz="2000">
          <a:solidFill>
            <a:schemeClr val="tx1"/>
          </a:solidFill>
          <a:latin typeface="+mn-lt"/>
          <a:ea typeface="+mn-ea"/>
        </a:defRPr>
      </a:lvl6pPr>
      <a:lvl7pPr marL="2971681" indent="-228591" algn="l" rtl="0" fontAlgn="base">
        <a:spcBef>
          <a:spcPct val="20000"/>
        </a:spcBef>
        <a:spcAft>
          <a:spcPct val="0"/>
        </a:spcAft>
        <a:buChar char="»"/>
        <a:defRPr sz="2000">
          <a:solidFill>
            <a:schemeClr val="tx1"/>
          </a:solidFill>
          <a:latin typeface="+mn-lt"/>
          <a:ea typeface="+mn-ea"/>
        </a:defRPr>
      </a:lvl7pPr>
      <a:lvl8pPr marL="3428862" indent="-228591" algn="l" rtl="0" fontAlgn="base">
        <a:spcBef>
          <a:spcPct val="20000"/>
        </a:spcBef>
        <a:spcAft>
          <a:spcPct val="0"/>
        </a:spcAft>
        <a:buChar char="»"/>
        <a:defRPr sz="2000">
          <a:solidFill>
            <a:schemeClr val="tx1"/>
          </a:solidFill>
          <a:latin typeface="+mn-lt"/>
          <a:ea typeface="+mn-ea"/>
        </a:defRPr>
      </a:lvl8pPr>
      <a:lvl9pPr marL="3886044" indent="-228591"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364" rtl="0" eaLnBrk="1" latinLnBrk="0" hangingPunct="1">
        <a:defRPr sz="1800" kern="1200">
          <a:solidFill>
            <a:schemeClr val="tx1"/>
          </a:solidFill>
          <a:latin typeface="+mn-lt"/>
          <a:ea typeface="+mn-ea"/>
          <a:cs typeface="+mn-cs"/>
        </a:defRPr>
      </a:lvl1pPr>
      <a:lvl2pPr marL="457182" algn="l" defTabSz="914364" rtl="0" eaLnBrk="1" latinLnBrk="0" hangingPunct="1">
        <a:defRPr sz="1800" kern="1200">
          <a:solidFill>
            <a:schemeClr val="tx1"/>
          </a:solidFill>
          <a:latin typeface="+mn-lt"/>
          <a:ea typeface="+mn-ea"/>
          <a:cs typeface="+mn-cs"/>
        </a:defRPr>
      </a:lvl2pPr>
      <a:lvl3pPr marL="914364" algn="l" defTabSz="914364" rtl="0" eaLnBrk="1" latinLnBrk="0" hangingPunct="1">
        <a:defRPr sz="1800" kern="1200">
          <a:solidFill>
            <a:schemeClr val="tx1"/>
          </a:solidFill>
          <a:latin typeface="+mn-lt"/>
          <a:ea typeface="+mn-ea"/>
          <a:cs typeface="+mn-cs"/>
        </a:defRPr>
      </a:lvl3pPr>
      <a:lvl4pPr marL="1371546" algn="l" defTabSz="914364" rtl="0" eaLnBrk="1" latinLnBrk="0" hangingPunct="1">
        <a:defRPr sz="1800" kern="1200">
          <a:solidFill>
            <a:schemeClr val="tx1"/>
          </a:solidFill>
          <a:latin typeface="+mn-lt"/>
          <a:ea typeface="+mn-ea"/>
          <a:cs typeface="+mn-cs"/>
        </a:defRPr>
      </a:lvl4pPr>
      <a:lvl5pPr marL="1828728" algn="l" defTabSz="914364" rtl="0" eaLnBrk="1" latinLnBrk="0" hangingPunct="1">
        <a:defRPr sz="1800" kern="1200">
          <a:solidFill>
            <a:schemeClr val="tx1"/>
          </a:solidFill>
          <a:latin typeface="+mn-lt"/>
          <a:ea typeface="+mn-ea"/>
          <a:cs typeface="+mn-cs"/>
        </a:defRPr>
      </a:lvl5pPr>
      <a:lvl6pPr marL="2285910" algn="l" defTabSz="914364" rtl="0" eaLnBrk="1" latinLnBrk="0" hangingPunct="1">
        <a:defRPr sz="1800" kern="1200">
          <a:solidFill>
            <a:schemeClr val="tx1"/>
          </a:solidFill>
          <a:latin typeface="+mn-lt"/>
          <a:ea typeface="+mn-ea"/>
          <a:cs typeface="+mn-cs"/>
        </a:defRPr>
      </a:lvl6pPr>
      <a:lvl7pPr marL="2743092" algn="l" defTabSz="914364" rtl="0" eaLnBrk="1" latinLnBrk="0" hangingPunct="1">
        <a:defRPr sz="1800" kern="1200">
          <a:solidFill>
            <a:schemeClr val="tx1"/>
          </a:solidFill>
          <a:latin typeface="+mn-lt"/>
          <a:ea typeface="+mn-ea"/>
          <a:cs typeface="+mn-cs"/>
        </a:defRPr>
      </a:lvl7pPr>
      <a:lvl8pPr marL="3200272" algn="l" defTabSz="914364" rtl="0" eaLnBrk="1" latinLnBrk="0" hangingPunct="1">
        <a:defRPr sz="1800" kern="1200">
          <a:solidFill>
            <a:schemeClr val="tx1"/>
          </a:solidFill>
          <a:latin typeface="+mn-lt"/>
          <a:ea typeface="+mn-ea"/>
          <a:cs typeface="+mn-cs"/>
        </a:defRPr>
      </a:lvl8pPr>
      <a:lvl9pPr marL="3657452" algn="l" defTabSz="914364"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6" rIns="91436" bIns="45716"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6" rIns="91436"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6980" name="Rectangle 4"/>
          <p:cNvSpPr>
            <a:spLocks noGrp="1" noChangeArrowheads="1"/>
          </p:cNvSpPr>
          <p:nvPr>
            <p:ph type="dt" sz="half" idx="2"/>
          </p:nvPr>
        </p:nvSpPr>
        <p:spPr bwMode="auto">
          <a:xfrm>
            <a:off x="457202" y="624522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6" rIns="91436" bIns="45716" numCol="1" anchor="t" anchorCtr="0" compatLnSpc="1">
            <a:prstTxWarp prst="textNoShape">
              <a:avLst/>
            </a:prstTxWarp>
          </a:bodyPr>
          <a:lstStyle>
            <a:lvl1pPr>
              <a:defRPr sz="1400">
                <a:ea typeface="ＭＳ Ｐゴシック" pitchFamily="34" charset="-128"/>
              </a:defRPr>
            </a:lvl1pPr>
          </a:lstStyle>
          <a:p>
            <a:pPr fontAlgn="base">
              <a:spcBef>
                <a:spcPct val="0"/>
              </a:spcBef>
              <a:spcAft>
                <a:spcPct val="0"/>
              </a:spcAft>
              <a:defRPr/>
            </a:pPr>
            <a:endParaRPr lang="en-US">
              <a:solidFill>
                <a:srgbClr val="000000"/>
              </a:solidFill>
            </a:endParaRPr>
          </a:p>
        </p:txBody>
      </p:sp>
      <p:sp>
        <p:nvSpPr>
          <p:cNvPr id="126981" name="Rectangle 5"/>
          <p:cNvSpPr>
            <a:spLocks noGrp="1" noChangeArrowheads="1"/>
          </p:cNvSpPr>
          <p:nvPr>
            <p:ph type="ftr" sz="quarter" idx="3"/>
          </p:nvPr>
        </p:nvSpPr>
        <p:spPr bwMode="auto">
          <a:xfrm>
            <a:off x="3124204" y="6245228"/>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6" rIns="91436" bIns="45716" numCol="1" anchor="t" anchorCtr="0" compatLnSpc="1">
            <a:prstTxWarp prst="textNoShape">
              <a:avLst/>
            </a:prstTxWarp>
          </a:bodyPr>
          <a:lstStyle>
            <a:lvl1pPr algn="ctr">
              <a:defRPr sz="1400">
                <a:ea typeface="ＭＳ Ｐゴシック" pitchFamily="34" charset="-128"/>
              </a:defRPr>
            </a:lvl1pPr>
          </a:lstStyle>
          <a:p>
            <a:pPr fontAlgn="base">
              <a:spcBef>
                <a:spcPct val="0"/>
              </a:spcBef>
              <a:spcAft>
                <a:spcPct val="0"/>
              </a:spcAft>
              <a:defRPr/>
            </a:pPr>
            <a:endParaRPr lang="en-US">
              <a:solidFill>
                <a:srgbClr val="000000"/>
              </a:solidFill>
            </a:endParaRPr>
          </a:p>
        </p:txBody>
      </p:sp>
      <p:sp>
        <p:nvSpPr>
          <p:cNvPr id="126982" name="Rectangle 6"/>
          <p:cNvSpPr>
            <a:spLocks noGrp="1" noChangeArrowheads="1"/>
          </p:cNvSpPr>
          <p:nvPr>
            <p:ph type="sldNum" sz="quarter" idx="4"/>
          </p:nvPr>
        </p:nvSpPr>
        <p:spPr bwMode="auto">
          <a:xfrm>
            <a:off x="6553200" y="624522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6" rIns="91436" bIns="45716" numCol="1" anchor="t" anchorCtr="0" compatLnSpc="1">
            <a:prstTxWarp prst="textNoShape">
              <a:avLst/>
            </a:prstTxWarp>
          </a:bodyPr>
          <a:lstStyle>
            <a:lvl1pPr algn="r">
              <a:defRPr sz="1400">
                <a:ea typeface="ＭＳ Ｐゴシック" pitchFamily="34" charset="-128"/>
              </a:defRPr>
            </a:lvl1pPr>
          </a:lstStyle>
          <a:p>
            <a:pPr fontAlgn="base">
              <a:spcBef>
                <a:spcPct val="0"/>
              </a:spcBef>
              <a:spcAft>
                <a:spcPct val="0"/>
              </a:spcAft>
              <a:defRPr/>
            </a:pPr>
            <a:fld id="{9408EDD4-7C56-43A8-905D-C5B76E2A8DA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5858066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182" algn="ctr" rtl="0" fontAlgn="base">
        <a:spcBef>
          <a:spcPct val="0"/>
        </a:spcBef>
        <a:spcAft>
          <a:spcPct val="0"/>
        </a:spcAft>
        <a:defRPr sz="4400">
          <a:solidFill>
            <a:schemeClr val="tx2"/>
          </a:solidFill>
          <a:latin typeface="Arial" pitchFamily="34" charset="0"/>
        </a:defRPr>
      </a:lvl6pPr>
      <a:lvl7pPr marL="914364" algn="ctr" rtl="0" fontAlgn="base">
        <a:spcBef>
          <a:spcPct val="0"/>
        </a:spcBef>
        <a:spcAft>
          <a:spcPct val="0"/>
        </a:spcAft>
        <a:defRPr sz="4400">
          <a:solidFill>
            <a:schemeClr val="tx2"/>
          </a:solidFill>
          <a:latin typeface="Arial" pitchFamily="34" charset="0"/>
        </a:defRPr>
      </a:lvl7pPr>
      <a:lvl8pPr marL="1371546" algn="ctr" rtl="0" fontAlgn="base">
        <a:spcBef>
          <a:spcPct val="0"/>
        </a:spcBef>
        <a:spcAft>
          <a:spcPct val="0"/>
        </a:spcAft>
        <a:defRPr sz="4400">
          <a:solidFill>
            <a:schemeClr val="tx2"/>
          </a:solidFill>
          <a:latin typeface="Arial" pitchFamily="34" charset="0"/>
        </a:defRPr>
      </a:lvl8pPr>
      <a:lvl9pPr marL="1828728" algn="ctr" rtl="0" fontAlgn="base">
        <a:spcBef>
          <a:spcPct val="0"/>
        </a:spcBef>
        <a:spcAft>
          <a:spcPct val="0"/>
        </a:spcAft>
        <a:defRPr sz="4400">
          <a:solidFill>
            <a:schemeClr val="tx2"/>
          </a:solidFill>
          <a:latin typeface="Arial" pitchFamily="34" charset="0"/>
        </a:defRPr>
      </a:lvl9pPr>
    </p:titleStyle>
    <p:bodyStyle>
      <a:lvl1pPr marL="342886" indent="-342886" algn="l" rtl="0" eaLnBrk="0" fontAlgn="base" hangingPunct="0">
        <a:spcBef>
          <a:spcPct val="20000"/>
        </a:spcBef>
        <a:spcAft>
          <a:spcPct val="0"/>
        </a:spcAft>
        <a:buChar char="•"/>
        <a:defRPr sz="3200">
          <a:solidFill>
            <a:schemeClr val="tx1"/>
          </a:solidFill>
          <a:latin typeface="+mn-lt"/>
          <a:ea typeface="+mn-ea"/>
          <a:cs typeface="+mn-cs"/>
        </a:defRPr>
      </a:lvl1pPr>
      <a:lvl2pPr marL="742920" indent="-285738" algn="l" rtl="0" eaLnBrk="0" fontAlgn="base" hangingPunct="0">
        <a:spcBef>
          <a:spcPct val="20000"/>
        </a:spcBef>
        <a:spcAft>
          <a:spcPct val="0"/>
        </a:spcAft>
        <a:buChar char="–"/>
        <a:defRPr sz="2800">
          <a:solidFill>
            <a:schemeClr val="tx1"/>
          </a:solidFill>
          <a:latin typeface="+mn-lt"/>
        </a:defRPr>
      </a:lvl2pPr>
      <a:lvl3pPr marL="1142955" indent="-228591" algn="l" rtl="0" eaLnBrk="0" fontAlgn="base" hangingPunct="0">
        <a:spcBef>
          <a:spcPct val="20000"/>
        </a:spcBef>
        <a:spcAft>
          <a:spcPct val="0"/>
        </a:spcAft>
        <a:buChar char="•"/>
        <a:defRPr sz="2400">
          <a:solidFill>
            <a:schemeClr val="tx1"/>
          </a:solidFill>
          <a:latin typeface="+mn-lt"/>
        </a:defRPr>
      </a:lvl3pPr>
      <a:lvl4pPr marL="1600136" indent="-228591" algn="l" rtl="0" eaLnBrk="0" fontAlgn="base" hangingPunct="0">
        <a:spcBef>
          <a:spcPct val="20000"/>
        </a:spcBef>
        <a:spcAft>
          <a:spcPct val="0"/>
        </a:spcAft>
        <a:buChar char="–"/>
        <a:defRPr sz="2000">
          <a:solidFill>
            <a:schemeClr val="tx1"/>
          </a:solidFill>
          <a:latin typeface="+mn-lt"/>
        </a:defRPr>
      </a:lvl4pPr>
      <a:lvl5pPr marL="2057318" indent="-228591" algn="l" rtl="0" eaLnBrk="0" fontAlgn="base" hangingPunct="0">
        <a:spcBef>
          <a:spcPct val="20000"/>
        </a:spcBef>
        <a:spcAft>
          <a:spcPct val="0"/>
        </a:spcAft>
        <a:buChar char="»"/>
        <a:defRPr sz="2000">
          <a:solidFill>
            <a:schemeClr val="tx1"/>
          </a:solidFill>
          <a:latin typeface="+mn-lt"/>
        </a:defRPr>
      </a:lvl5pPr>
      <a:lvl6pPr marL="2514500" indent="-228591" algn="l" rtl="0" fontAlgn="base">
        <a:spcBef>
          <a:spcPct val="20000"/>
        </a:spcBef>
        <a:spcAft>
          <a:spcPct val="0"/>
        </a:spcAft>
        <a:buChar char="»"/>
        <a:defRPr sz="2000">
          <a:solidFill>
            <a:schemeClr val="tx1"/>
          </a:solidFill>
          <a:latin typeface="+mn-lt"/>
        </a:defRPr>
      </a:lvl6pPr>
      <a:lvl7pPr marL="2971681" indent="-228591" algn="l" rtl="0" fontAlgn="base">
        <a:spcBef>
          <a:spcPct val="20000"/>
        </a:spcBef>
        <a:spcAft>
          <a:spcPct val="0"/>
        </a:spcAft>
        <a:buChar char="»"/>
        <a:defRPr sz="2000">
          <a:solidFill>
            <a:schemeClr val="tx1"/>
          </a:solidFill>
          <a:latin typeface="+mn-lt"/>
        </a:defRPr>
      </a:lvl7pPr>
      <a:lvl8pPr marL="3428862" indent="-228591" algn="l" rtl="0" fontAlgn="base">
        <a:spcBef>
          <a:spcPct val="20000"/>
        </a:spcBef>
        <a:spcAft>
          <a:spcPct val="0"/>
        </a:spcAft>
        <a:buChar char="»"/>
        <a:defRPr sz="2000">
          <a:solidFill>
            <a:schemeClr val="tx1"/>
          </a:solidFill>
          <a:latin typeface="+mn-lt"/>
        </a:defRPr>
      </a:lvl8pPr>
      <a:lvl9pPr marL="3886044" indent="-228591"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364" rtl="0" eaLnBrk="1" latinLnBrk="0" hangingPunct="1">
        <a:defRPr sz="1800" kern="1200">
          <a:solidFill>
            <a:schemeClr val="tx1"/>
          </a:solidFill>
          <a:latin typeface="+mn-lt"/>
          <a:ea typeface="+mn-ea"/>
          <a:cs typeface="+mn-cs"/>
        </a:defRPr>
      </a:lvl1pPr>
      <a:lvl2pPr marL="457182" algn="l" defTabSz="914364" rtl="0" eaLnBrk="1" latinLnBrk="0" hangingPunct="1">
        <a:defRPr sz="1800" kern="1200">
          <a:solidFill>
            <a:schemeClr val="tx1"/>
          </a:solidFill>
          <a:latin typeface="+mn-lt"/>
          <a:ea typeface="+mn-ea"/>
          <a:cs typeface="+mn-cs"/>
        </a:defRPr>
      </a:lvl2pPr>
      <a:lvl3pPr marL="914364" algn="l" defTabSz="914364" rtl="0" eaLnBrk="1" latinLnBrk="0" hangingPunct="1">
        <a:defRPr sz="1800" kern="1200">
          <a:solidFill>
            <a:schemeClr val="tx1"/>
          </a:solidFill>
          <a:latin typeface="+mn-lt"/>
          <a:ea typeface="+mn-ea"/>
          <a:cs typeface="+mn-cs"/>
        </a:defRPr>
      </a:lvl3pPr>
      <a:lvl4pPr marL="1371546" algn="l" defTabSz="914364" rtl="0" eaLnBrk="1" latinLnBrk="0" hangingPunct="1">
        <a:defRPr sz="1800" kern="1200">
          <a:solidFill>
            <a:schemeClr val="tx1"/>
          </a:solidFill>
          <a:latin typeface="+mn-lt"/>
          <a:ea typeface="+mn-ea"/>
          <a:cs typeface="+mn-cs"/>
        </a:defRPr>
      </a:lvl4pPr>
      <a:lvl5pPr marL="1828728" algn="l" defTabSz="914364" rtl="0" eaLnBrk="1" latinLnBrk="0" hangingPunct="1">
        <a:defRPr sz="1800" kern="1200">
          <a:solidFill>
            <a:schemeClr val="tx1"/>
          </a:solidFill>
          <a:latin typeface="+mn-lt"/>
          <a:ea typeface="+mn-ea"/>
          <a:cs typeface="+mn-cs"/>
        </a:defRPr>
      </a:lvl5pPr>
      <a:lvl6pPr marL="2285910" algn="l" defTabSz="914364" rtl="0" eaLnBrk="1" latinLnBrk="0" hangingPunct="1">
        <a:defRPr sz="1800" kern="1200">
          <a:solidFill>
            <a:schemeClr val="tx1"/>
          </a:solidFill>
          <a:latin typeface="+mn-lt"/>
          <a:ea typeface="+mn-ea"/>
          <a:cs typeface="+mn-cs"/>
        </a:defRPr>
      </a:lvl6pPr>
      <a:lvl7pPr marL="2743092" algn="l" defTabSz="914364" rtl="0" eaLnBrk="1" latinLnBrk="0" hangingPunct="1">
        <a:defRPr sz="1800" kern="1200">
          <a:solidFill>
            <a:schemeClr val="tx1"/>
          </a:solidFill>
          <a:latin typeface="+mn-lt"/>
          <a:ea typeface="+mn-ea"/>
          <a:cs typeface="+mn-cs"/>
        </a:defRPr>
      </a:lvl7pPr>
      <a:lvl8pPr marL="3200272" algn="l" defTabSz="914364" rtl="0" eaLnBrk="1" latinLnBrk="0" hangingPunct="1">
        <a:defRPr sz="1800" kern="1200">
          <a:solidFill>
            <a:schemeClr val="tx1"/>
          </a:solidFill>
          <a:latin typeface="+mn-lt"/>
          <a:ea typeface="+mn-ea"/>
          <a:cs typeface="+mn-cs"/>
        </a:defRPr>
      </a:lvl8pPr>
      <a:lvl9pPr marL="3657452" algn="l" defTabSz="914364"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891540" y="182880"/>
            <a:ext cx="7360920" cy="171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ctr" anchorCtr="0" compatLnSpc="1">
            <a:prstTxWarp prst="textNoShape">
              <a:avLst/>
            </a:prstTxWarp>
          </a:bodyPr>
          <a:lstStyle/>
          <a:p>
            <a:pPr lvl="0"/>
            <a:r>
              <a:rPr lang="en-US" altLang="en-US" smtClean="0">
                <a:sym typeface="Gill Sans" charset="0"/>
              </a:rPr>
              <a:t>Click to edit Master title style</a:t>
            </a:r>
          </a:p>
        </p:txBody>
      </p:sp>
    </p:spTree>
    <p:extLst>
      <p:ext uri="{BB962C8B-B14F-4D97-AF65-F5344CB8AC3E}">
        <p14:creationId xmlns:p14="http://schemas.microsoft.com/office/powerpoint/2010/main" val="531258532"/>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ransition/>
  <p:txStyles>
    <p:titleStyle>
      <a:lvl1pPr algn="ctr" rtl="0" eaLnBrk="0" fontAlgn="base" hangingPunct="0">
        <a:spcBef>
          <a:spcPct val="0"/>
        </a:spcBef>
        <a:spcAft>
          <a:spcPct val="0"/>
        </a:spcAft>
        <a:defRPr sz="5800">
          <a:solidFill>
            <a:schemeClr val="tx1"/>
          </a:solidFill>
          <a:latin typeface="+mj-lt"/>
          <a:ea typeface="+mj-ea"/>
          <a:cs typeface="+mj-cs"/>
          <a:sym typeface="Gill Sans" charset="0"/>
        </a:defRPr>
      </a:lvl1pPr>
      <a:lvl2pPr algn="ctr" rtl="0" eaLnBrk="0" fontAlgn="base" hangingPunct="0">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5pPr>
      <a:lvl6pPr marL="411472" algn="ctr" rtl="0" fontAlgn="base">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6pPr>
      <a:lvl7pPr marL="822944" algn="ctr" rtl="0" fontAlgn="base">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7pPr>
      <a:lvl8pPr marL="1234415" algn="ctr" rtl="0" fontAlgn="base">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8pPr>
      <a:lvl9pPr marL="1645888" algn="ctr" rtl="0" fontAlgn="base">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9pPr>
    </p:titleStyle>
    <p:bodyStyle>
      <a:lvl1pPr marL="624352" indent="-395756" algn="l" rtl="0" eaLnBrk="0" fontAlgn="base" hangingPunct="0">
        <a:spcBef>
          <a:spcPts val="1620"/>
        </a:spcBef>
        <a:spcAft>
          <a:spcPct val="0"/>
        </a:spcAft>
        <a:buSzPct val="171000"/>
        <a:buFont typeface="Gill Sans" charset="0"/>
        <a:buChar char="•"/>
        <a:defRPr sz="2900">
          <a:solidFill>
            <a:schemeClr val="tx1"/>
          </a:solidFill>
          <a:latin typeface="+mn-lt"/>
          <a:ea typeface="+mn-ea"/>
          <a:cs typeface="+mn-cs"/>
          <a:sym typeface="Gill Sans" charset="0"/>
        </a:defRPr>
      </a:lvl1pPr>
      <a:lvl2pPr marL="932954" indent="-395756" algn="l" rtl="0" eaLnBrk="0" fontAlgn="base" hangingPunct="0">
        <a:spcBef>
          <a:spcPts val="1620"/>
        </a:spcBef>
        <a:spcAft>
          <a:spcPct val="0"/>
        </a:spcAft>
        <a:buSzPct val="171000"/>
        <a:buFont typeface="Gill Sans" charset="0"/>
        <a:buChar char="•"/>
        <a:defRPr sz="2900">
          <a:solidFill>
            <a:schemeClr val="tx1"/>
          </a:solidFill>
          <a:latin typeface="+mn-lt"/>
          <a:ea typeface="+mn-ea"/>
          <a:cs typeface="+mn-cs"/>
          <a:sym typeface="Gill Sans" charset="0"/>
        </a:defRPr>
      </a:lvl2pPr>
      <a:lvl3pPr marL="1241560" indent="-395756" algn="l" rtl="0" eaLnBrk="0" fontAlgn="base" hangingPunct="0">
        <a:spcBef>
          <a:spcPts val="1620"/>
        </a:spcBef>
        <a:spcAft>
          <a:spcPct val="0"/>
        </a:spcAft>
        <a:buSzPct val="171000"/>
        <a:buFont typeface="Gill Sans" charset="0"/>
        <a:buChar char="•"/>
        <a:defRPr sz="2900">
          <a:solidFill>
            <a:schemeClr val="tx1"/>
          </a:solidFill>
          <a:latin typeface="+mn-lt"/>
          <a:ea typeface="+mn-ea"/>
          <a:cs typeface="+mn-cs"/>
          <a:sym typeface="Gill Sans" charset="0"/>
        </a:defRPr>
      </a:lvl3pPr>
      <a:lvl4pPr marL="1561593" indent="-395756" algn="l" rtl="0" eaLnBrk="0" fontAlgn="base" hangingPunct="0">
        <a:spcBef>
          <a:spcPts val="1620"/>
        </a:spcBef>
        <a:spcAft>
          <a:spcPct val="0"/>
        </a:spcAft>
        <a:buSzPct val="171000"/>
        <a:buFont typeface="Gill Sans" charset="0"/>
        <a:buChar char="•"/>
        <a:defRPr sz="2900">
          <a:solidFill>
            <a:schemeClr val="tx1"/>
          </a:solidFill>
          <a:latin typeface="+mn-lt"/>
          <a:ea typeface="+mn-ea"/>
          <a:cs typeface="+mn-cs"/>
          <a:sym typeface="Gill Sans" charset="0"/>
        </a:defRPr>
      </a:lvl4pPr>
      <a:lvl5pPr marL="1870196" indent="-395756" algn="l" rtl="0" eaLnBrk="0" fontAlgn="base" hangingPunct="0">
        <a:spcBef>
          <a:spcPts val="1620"/>
        </a:spcBef>
        <a:spcAft>
          <a:spcPct val="0"/>
        </a:spcAft>
        <a:buSzPct val="171000"/>
        <a:buFont typeface="Gill Sans" charset="0"/>
        <a:buChar char="•"/>
        <a:defRPr sz="2900">
          <a:solidFill>
            <a:schemeClr val="tx1"/>
          </a:solidFill>
          <a:latin typeface="+mn-lt"/>
          <a:ea typeface="+mn-ea"/>
          <a:cs typeface="+mn-cs"/>
          <a:sym typeface="Gill Sans" charset="0"/>
        </a:defRPr>
      </a:lvl5pPr>
      <a:lvl6pPr marL="2281668" indent="-395756" algn="l" rtl="0" fontAlgn="base">
        <a:spcBef>
          <a:spcPts val="1620"/>
        </a:spcBef>
        <a:spcAft>
          <a:spcPct val="0"/>
        </a:spcAft>
        <a:buSzPct val="171000"/>
        <a:buFont typeface="Gill Sans" charset="0"/>
        <a:buChar char="•"/>
        <a:defRPr sz="2900">
          <a:solidFill>
            <a:schemeClr val="tx1"/>
          </a:solidFill>
          <a:latin typeface="+mn-lt"/>
          <a:ea typeface="+mn-ea"/>
          <a:cs typeface="+mn-cs"/>
          <a:sym typeface="Gill Sans" charset="0"/>
        </a:defRPr>
      </a:lvl6pPr>
      <a:lvl7pPr marL="2693140" indent="-395756" algn="l" rtl="0" fontAlgn="base">
        <a:spcBef>
          <a:spcPts val="1620"/>
        </a:spcBef>
        <a:spcAft>
          <a:spcPct val="0"/>
        </a:spcAft>
        <a:buSzPct val="171000"/>
        <a:buFont typeface="Gill Sans" charset="0"/>
        <a:buChar char="•"/>
        <a:defRPr sz="2900">
          <a:solidFill>
            <a:schemeClr val="tx1"/>
          </a:solidFill>
          <a:latin typeface="+mn-lt"/>
          <a:ea typeface="+mn-ea"/>
          <a:cs typeface="+mn-cs"/>
          <a:sym typeface="Gill Sans" charset="0"/>
        </a:defRPr>
      </a:lvl7pPr>
      <a:lvl8pPr marL="3104612" indent="-395756" algn="l" rtl="0" fontAlgn="base">
        <a:spcBef>
          <a:spcPts val="1620"/>
        </a:spcBef>
        <a:spcAft>
          <a:spcPct val="0"/>
        </a:spcAft>
        <a:buSzPct val="171000"/>
        <a:buFont typeface="Gill Sans" charset="0"/>
        <a:buChar char="•"/>
        <a:defRPr sz="2900">
          <a:solidFill>
            <a:schemeClr val="tx1"/>
          </a:solidFill>
          <a:latin typeface="+mn-lt"/>
          <a:ea typeface="+mn-ea"/>
          <a:cs typeface="+mn-cs"/>
          <a:sym typeface="Gill Sans" charset="0"/>
        </a:defRPr>
      </a:lvl8pPr>
      <a:lvl9pPr marL="3516084" indent="-395756" algn="l" rtl="0" fontAlgn="base">
        <a:spcBef>
          <a:spcPts val="1620"/>
        </a:spcBef>
        <a:spcAft>
          <a:spcPct val="0"/>
        </a:spcAft>
        <a:buSzPct val="171000"/>
        <a:buFont typeface="Gill Sans" charset="0"/>
        <a:buChar char="•"/>
        <a:defRPr sz="2900">
          <a:solidFill>
            <a:schemeClr val="tx1"/>
          </a:solidFill>
          <a:latin typeface="+mn-lt"/>
          <a:ea typeface="+mn-ea"/>
          <a:cs typeface="+mn-cs"/>
          <a:sym typeface="Gill Sans" charset="0"/>
        </a:defRPr>
      </a:lvl9pPr>
    </p:bodyStyle>
    <p:otherStyle>
      <a:defPPr>
        <a:defRPr lang="en-US"/>
      </a:defPPr>
      <a:lvl1pPr marL="0" algn="l" defTabSz="822944" rtl="0" eaLnBrk="1" latinLnBrk="0" hangingPunct="1">
        <a:defRPr sz="1600" kern="1200">
          <a:solidFill>
            <a:schemeClr val="tx1"/>
          </a:solidFill>
          <a:latin typeface="+mn-lt"/>
          <a:ea typeface="+mn-ea"/>
          <a:cs typeface="+mn-cs"/>
        </a:defRPr>
      </a:lvl1pPr>
      <a:lvl2pPr marL="411472" algn="l" defTabSz="822944" rtl="0" eaLnBrk="1" latinLnBrk="0" hangingPunct="1">
        <a:defRPr sz="1600" kern="1200">
          <a:solidFill>
            <a:schemeClr val="tx1"/>
          </a:solidFill>
          <a:latin typeface="+mn-lt"/>
          <a:ea typeface="+mn-ea"/>
          <a:cs typeface="+mn-cs"/>
        </a:defRPr>
      </a:lvl2pPr>
      <a:lvl3pPr marL="822944" algn="l" defTabSz="822944" rtl="0" eaLnBrk="1" latinLnBrk="0" hangingPunct="1">
        <a:defRPr sz="1600" kern="1200">
          <a:solidFill>
            <a:schemeClr val="tx1"/>
          </a:solidFill>
          <a:latin typeface="+mn-lt"/>
          <a:ea typeface="+mn-ea"/>
          <a:cs typeface="+mn-cs"/>
        </a:defRPr>
      </a:lvl3pPr>
      <a:lvl4pPr marL="1234415" algn="l" defTabSz="822944" rtl="0" eaLnBrk="1" latinLnBrk="0" hangingPunct="1">
        <a:defRPr sz="1600" kern="1200">
          <a:solidFill>
            <a:schemeClr val="tx1"/>
          </a:solidFill>
          <a:latin typeface="+mn-lt"/>
          <a:ea typeface="+mn-ea"/>
          <a:cs typeface="+mn-cs"/>
        </a:defRPr>
      </a:lvl4pPr>
      <a:lvl5pPr marL="1645888" algn="l" defTabSz="822944" rtl="0" eaLnBrk="1" latinLnBrk="0" hangingPunct="1">
        <a:defRPr sz="1600" kern="1200">
          <a:solidFill>
            <a:schemeClr val="tx1"/>
          </a:solidFill>
          <a:latin typeface="+mn-lt"/>
          <a:ea typeface="+mn-ea"/>
          <a:cs typeface="+mn-cs"/>
        </a:defRPr>
      </a:lvl5pPr>
      <a:lvl6pPr marL="2057359" algn="l" defTabSz="822944" rtl="0" eaLnBrk="1" latinLnBrk="0" hangingPunct="1">
        <a:defRPr sz="1600" kern="1200">
          <a:solidFill>
            <a:schemeClr val="tx1"/>
          </a:solidFill>
          <a:latin typeface="+mn-lt"/>
          <a:ea typeface="+mn-ea"/>
          <a:cs typeface="+mn-cs"/>
        </a:defRPr>
      </a:lvl6pPr>
      <a:lvl7pPr marL="2468831" algn="l" defTabSz="822944" rtl="0" eaLnBrk="1" latinLnBrk="0" hangingPunct="1">
        <a:defRPr sz="1600" kern="1200">
          <a:solidFill>
            <a:schemeClr val="tx1"/>
          </a:solidFill>
          <a:latin typeface="+mn-lt"/>
          <a:ea typeface="+mn-ea"/>
          <a:cs typeface="+mn-cs"/>
        </a:defRPr>
      </a:lvl7pPr>
      <a:lvl8pPr marL="2880302" algn="l" defTabSz="822944" rtl="0" eaLnBrk="1" latinLnBrk="0" hangingPunct="1">
        <a:defRPr sz="1600" kern="1200">
          <a:solidFill>
            <a:schemeClr val="tx1"/>
          </a:solidFill>
          <a:latin typeface="+mn-lt"/>
          <a:ea typeface="+mn-ea"/>
          <a:cs typeface="+mn-cs"/>
        </a:defRPr>
      </a:lvl8pPr>
      <a:lvl9pPr marL="3291774" algn="l" defTabSz="822944" rtl="0" eaLnBrk="1" latinLnBrk="0" hangingPunct="1">
        <a:defRPr sz="1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891540" y="182880"/>
            <a:ext cx="7360920" cy="171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ctr" anchorCtr="0" compatLnSpc="1">
            <a:prstTxWarp prst="textNoShape">
              <a:avLst/>
            </a:prstTxWarp>
          </a:bodyPr>
          <a:lstStyle/>
          <a:p>
            <a:pPr lvl="0"/>
            <a:r>
              <a:rPr lang="en-US" altLang="en-US" smtClean="0">
                <a:sym typeface="Gill Sans" charset="0"/>
              </a:rPr>
              <a:t>Click to edit Master title style</a:t>
            </a:r>
          </a:p>
        </p:txBody>
      </p:sp>
      <p:sp>
        <p:nvSpPr>
          <p:cNvPr id="5123" name="Rectangle 2"/>
          <p:cNvSpPr>
            <a:spLocks noGrp="1" noChangeArrowheads="1"/>
          </p:cNvSpPr>
          <p:nvPr>
            <p:ph type="body" idx="1"/>
          </p:nvPr>
        </p:nvSpPr>
        <p:spPr bwMode="auto">
          <a:xfrm>
            <a:off x="891540" y="1943100"/>
            <a:ext cx="3543300" cy="4023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19" tIns="45719" rIns="45719" bIns="45719" numCol="1" anchor="ctr" anchorCtr="0" compatLnSpc="1">
            <a:prstTxWarp prst="textNoShape">
              <a:avLst/>
            </a:prstTxWarp>
          </a:bodyPr>
          <a:lstStyle/>
          <a:p>
            <a:pPr lvl="0"/>
            <a:r>
              <a:rPr lang="en-US" altLang="en-US" smtClean="0">
                <a:sym typeface="Gill Sans" charset="0"/>
              </a:rPr>
              <a:t>Click to edit Master text styles</a:t>
            </a:r>
          </a:p>
          <a:p>
            <a:pPr lvl="1"/>
            <a:r>
              <a:rPr lang="en-US" altLang="en-US" smtClean="0">
                <a:sym typeface="Gill Sans" charset="0"/>
              </a:rPr>
              <a:t>Second level</a:t>
            </a:r>
          </a:p>
          <a:p>
            <a:pPr lvl="2"/>
            <a:r>
              <a:rPr lang="en-US" altLang="en-US" smtClean="0">
                <a:sym typeface="Gill Sans" charset="0"/>
              </a:rPr>
              <a:t>Third level</a:t>
            </a:r>
          </a:p>
          <a:p>
            <a:pPr lvl="3"/>
            <a:r>
              <a:rPr lang="en-US" altLang="en-US" smtClean="0">
                <a:sym typeface="Gill Sans" charset="0"/>
              </a:rPr>
              <a:t>Fourth level</a:t>
            </a:r>
          </a:p>
          <a:p>
            <a:pPr lvl="4"/>
            <a:r>
              <a:rPr lang="en-US" altLang="en-US" smtClean="0">
                <a:sym typeface="Gill Sans" charset="0"/>
              </a:rPr>
              <a:t>Fifth level</a:t>
            </a:r>
          </a:p>
        </p:txBody>
      </p:sp>
    </p:spTree>
    <p:extLst>
      <p:ext uri="{BB962C8B-B14F-4D97-AF65-F5344CB8AC3E}">
        <p14:creationId xmlns:p14="http://schemas.microsoft.com/office/powerpoint/2010/main" val="4104375739"/>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ransition/>
  <p:txStyles>
    <p:titleStyle>
      <a:lvl1pPr algn="ctr" rtl="0" eaLnBrk="0" fontAlgn="base" hangingPunct="0">
        <a:spcBef>
          <a:spcPct val="0"/>
        </a:spcBef>
        <a:spcAft>
          <a:spcPct val="0"/>
        </a:spcAft>
        <a:defRPr sz="5800">
          <a:solidFill>
            <a:schemeClr val="tx1"/>
          </a:solidFill>
          <a:latin typeface="+mj-lt"/>
          <a:ea typeface="+mj-ea"/>
          <a:cs typeface="+mj-cs"/>
          <a:sym typeface="Gill Sans" charset="0"/>
        </a:defRPr>
      </a:lvl1pPr>
      <a:lvl2pPr algn="ctr" rtl="0" eaLnBrk="0" fontAlgn="base" hangingPunct="0">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5pPr>
      <a:lvl6pPr marL="411476" algn="ctr" rtl="0" fontAlgn="base">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6pPr>
      <a:lvl7pPr marL="822952" algn="ctr" rtl="0" fontAlgn="base">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7pPr>
      <a:lvl8pPr marL="1234427" algn="ctr" rtl="0" fontAlgn="base">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8pPr>
      <a:lvl9pPr marL="1645904" algn="ctr" rtl="0" fontAlgn="base">
        <a:spcBef>
          <a:spcPct val="0"/>
        </a:spcBef>
        <a:spcAft>
          <a:spcPct val="0"/>
        </a:spcAft>
        <a:defRPr sz="5800">
          <a:solidFill>
            <a:schemeClr val="tx1"/>
          </a:solidFill>
          <a:latin typeface="Gill Sans" charset="0"/>
          <a:ea typeface="ヒラギノ角ゴ ProN W3" charset="0"/>
          <a:cs typeface="ヒラギノ角ゴ ProN W3" charset="0"/>
          <a:sym typeface="Gill Sans" charset="0"/>
        </a:defRPr>
      </a:lvl9pPr>
    </p:titleStyle>
    <p:bodyStyle>
      <a:lvl1pPr marL="522918" indent="-340040" algn="l" rtl="0" eaLnBrk="0" fontAlgn="base" hangingPunct="0">
        <a:spcBef>
          <a:spcPts val="2610"/>
        </a:spcBef>
        <a:spcAft>
          <a:spcPct val="0"/>
        </a:spcAft>
        <a:buSzPct val="171000"/>
        <a:buFont typeface="Gill Sans" charset="0"/>
        <a:buChar char="•"/>
        <a:defRPr sz="2200">
          <a:solidFill>
            <a:schemeClr val="tx1"/>
          </a:solidFill>
          <a:latin typeface="+mn-lt"/>
          <a:ea typeface="+mn-ea"/>
          <a:cs typeface="+mn-cs"/>
          <a:sym typeface="Gill Sans" charset="0"/>
        </a:defRPr>
      </a:lvl1pPr>
      <a:lvl2pPr marL="831524" indent="-340040" algn="l" rtl="0" eaLnBrk="0" fontAlgn="base" hangingPunct="0">
        <a:spcBef>
          <a:spcPts val="2610"/>
        </a:spcBef>
        <a:spcAft>
          <a:spcPct val="0"/>
        </a:spcAft>
        <a:buSzPct val="171000"/>
        <a:buFont typeface="Gill Sans" charset="0"/>
        <a:buChar char="•"/>
        <a:defRPr sz="2200">
          <a:solidFill>
            <a:schemeClr val="tx1"/>
          </a:solidFill>
          <a:latin typeface="+mn-lt"/>
          <a:ea typeface="+mn-ea"/>
          <a:cs typeface="+mn-cs"/>
          <a:sym typeface="Gill Sans" charset="0"/>
        </a:defRPr>
      </a:lvl2pPr>
      <a:lvl3pPr marL="1140132" indent="-340040" algn="l" rtl="0" eaLnBrk="0" fontAlgn="base" hangingPunct="0">
        <a:spcBef>
          <a:spcPts val="2610"/>
        </a:spcBef>
        <a:spcAft>
          <a:spcPct val="0"/>
        </a:spcAft>
        <a:buSzPct val="171000"/>
        <a:buFont typeface="Gill Sans" charset="0"/>
        <a:buChar char="•"/>
        <a:defRPr sz="2200">
          <a:solidFill>
            <a:schemeClr val="tx1"/>
          </a:solidFill>
          <a:latin typeface="+mn-lt"/>
          <a:ea typeface="+mn-ea"/>
          <a:cs typeface="+mn-cs"/>
          <a:sym typeface="Gill Sans" charset="0"/>
        </a:defRPr>
      </a:lvl3pPr>
      <a:lvl4pPr marL="1460168" indent="-340040" algn="l" rtl="0" eaLnBrk="0" fontAlgn="base" hangingPunct="0">
        <a:spcBef>
          <a:spcPts val="2610"/>
        </a:spcBef>
        <a:spcAft>
          <a:spcPct val="0"/>
        </a:spcAft>
        <a:buSzPct val="171000"/>
        <a:buFont typeface="Gill Sans" charset="0"/>
        <a:buChar char="•"/>
        <a:defRPr sz="2200">
          <a:solidFill>
            <a:schemeClr val="tx1"/>
          </a:solidFill>
          <a:latin typeface="+mn-lt"/>
          <a:ea typeface="+mn-ea"/>
          <a:cs typeface="+mn-cs"/>
          <a:sym typeface="Gill Sans" charset="0"/>
        </a:defRPr>
      </a:lvl4pPr>
      <a:lvl5pPr marL="1768775" indent="-340040" algn="l" rtl="0" eaLnBrk="0" fontAlgn="base" hangingPunct="0">
        <a:spcBef>
          <a:spcPts val="2610"/>
        </a:spcBef>
        <a:spcAft>
          <a:spcPct val="0"/>
        </a:spcAft>
        <a:buSzPct val="171000"/>
        <a:buFont typeface="Gill Sans" charset="0"/>
        <a:buChar char="•"/>
        <a:defRPr sz="2200">
          <a:solidFill>
            <a:schemeClr val="tx1"/>
          </a:solidFill>
          <a:latin typeface="+mn-lt"/>
          <a:ea typeface="+mn-ea"/>
          <a:cs typeface="+mn-cs"/>
          <a:sym typeface="Gill Sans" charset="0"/>
        </a:defRPr>
      </a:lvl5pPr>
      <a:lvl6pPr marL="2180251" indent="-340040" algn="l" rtl="0" fontAlgn="base">
        <a:spcBef>
          <a:spcPts val="2610"/>
        </a:spcBef>
        <a:spcAft>
          <a:spcPct val="0"/>
        </a:spcAft>
        <a:buSzPct val="171000"/>
        <a:buFont typeface="Gill Sans" charset="0"/>
        <a:buChar char="•"/>
        <a:defRPr sz="2200">
          <a:solidFill>
            <a:schemeClr val="tx1"/>
          </a:solidFill>
          <a:latin typeface="+mn-lt"/>
          <a:ea typeface="+mn-ea"/>
          <a:cs typeface="+mn-cs"/>
          <a:sym typeface="Gill Sans" charset="0"/>
        </a:defRPr>
      </a:lvl6pPr>
      <a:lvl7pPr marL="2591727" indent="-340040" algn="l" rtl="0" fontAlgn="base">
        <a:spcBef>
          <a:spcPts val="2610"/>
        </a:spcBef>
        <a:spcAft>
          <a:spcPct val="0"/>
        </a:spcAft>
        <a:buSzPct val="171000"/>
        <a:buFont typeface="Gill Sans" charset="0"/>
        <a:buChar char="•"/>
        <a:defRPr sz="2200">
          <a:solidFill>
            <a:schemeClr val="tx1"/>
          </a:solidFill>
          <a:latin typeface="+mn-lt"/>
          <a:ea typeface="+mn-ea"/>
          <a:cs typeface="+mn-cs"/>
          <a:sym typeface="Gill Sans" charset="0"/>
        </a:defRPr>
      </a:lvl7pPr>
      <a:lvl8pPr marL="3003203" indent="-340040" algn="l" rtl="0" fontAlgn="base">
        <a:spcBef>
          <a:spcPts val="2610"/>
        </a:spcBef>
        <a:spcAft>
          <a:spcPct val="0"/>
        </a:spcAft>
        <a:buSzPct val="171000"/>
        <a:buFont typeface="Gill Sans" charset="0"/>
        <a:buChar char="•"/>
        <a:defRPr sz="2200">
          <a:solidFill>
            <a:schemeClr val="tx1"/>
          </a:solidFill>
          <a:latin typeface="+mn-lt"/>
          <a:ea typeface="+mn-ea"/>
          <a:cs typeface="+mn-cs"/>
          <a:sym typeface="Gill Sans" charset="0"/>
        </a:defRPr>
      </a:lvl8pPr>
      <a:lvl9pPr marL="3414679" indent="-340040" algn="l" rtl="0" fontAlgn="base">
        <a:spcBef>
          <a:spcPts val="2610"/>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822952" rtl="0" eaLnBrk="1" latinLnBrk="0" hangingPunct="1">
        <a:defRPr sz="1600" kern="1200">
          <a:solidFill>
            <a:schemeClr val="tx1"/>
          </a:solidFill>
          <a:latin typeface="+mn-lt"/>
          <a:ea typeface="+mn-ea"/>
          <a:cs typeface="+mn-cs"/>
        </a:defRPr>
      </a:lvl1pPr>
      <a:lvl2pPr marL="411476" algn="l" defTabSz="822952" rtl="0" eaLnBrk="1" latinLnBrk="0" hangingPunct="1">
        <a:defRPr sz="1600" kern="1200">
          <a:solidFill>
            <a:schemeClr val="tx1"/>
          </a:solidFill>
          <a:latin typeface="+mn-lt"/>
          <a:ea typeface="+mn-ea"/>
          <a:cs typeface="+mn-cs"/>
        </a:defRPr>
      </a:lvl2pPr>
      <a:lvl3pPr marL="822952" algn="l" defTabSz="822952" rtl="0" eaLnBrk="1" latinLnBrk="0" hangingPunct="1">
        <a:defRPr sz="1600" kern="1200">
          <a:solidFill>
            <a:schemeClr val="tx1"/>
          </a:solidFill>
          <a:latin typeface="+mn-lt"/>
          <a:ea typeface="+mn-ea"/>
          <a:cs typeface="+mn-cs"/>
        </a:defRPr>
      </a:lvl3pPr>
      <a:lvl4pPr marL="1234427" algn="l" defTabSz="822952" rtl="0" eaLnBrk="1" latinLnBrk="0" hangingPunct="1">
        <a:defRPr sz="1600" kern="1200">
          <a:solidFill>
            <a:schemeClr val="tx1"/>
          </a:solidFill>
          <a:latin typeface="+mn-lt"/>
          <a:ea typeface="+mn-ea"/>
          <a:cs typeface="+mn-cs"/>
        </a:defRPr>
      </a:lvl4pPr>
      <a:lvl5pPr marL="1645904" algn="l" defTabSz="822952" rtl="0" eaLnBrk="1" latinLnBrk="0" hangingPunct="1">
        <a:defRPr sz="1600" kern="1200">
          <a:solidFill>
            <a:schemeClr val="tx1"/>
          </a:solidFill>
          <a:latin typeface="+mn-lt"/>
          <a:ea typeface="+mn-ea"/>
          <a:cs typeface="+mn-cs"/>
        </a:defRPr>
      </a:lvl5pPr>
      <a:lvl6pPr marL="2057379" algn="l" defTabSz="822952" rtl="0" eaLnBrk="1" latinLnBrk="0" hangingPunct="1">
        <a:defRPr sz="1600" kern="1200">
          <a:solidFill>
            <a:schemeClr val="tx1"/>
          </a:solidFill>
          <a:latin typeface="+mn-lt"/>
          <a:ea typeface="+mn-ea"/>
          <a:cs typeface="+mn-cs"/>
        </a:defRPr>
      </a:lvl6pPr>
      <a:lvl7pPr marL="2468856" algn="l" defTabSz="822952" rtl="0" eaLnBrk="1" latinLnBrk="0" hangingPunct="1">
        <a:defRPr sz="1600" kern="1200">
          <a:solidFill>
            <a:schemeClr val="tx1"/>
          </a:solidFill>
          <a:latin typeface="+mn-lt"/>
          <a:ea typeface="+mn-ea"/>
          <a:cs typeface="+mn-cs"/>
        </a:defRPr>
      </a:lvl7pPr>
      <a:lvl8pPr marL="2880331" algn="l" defTabSz="822952" rtl="0" eaLnBrk="1" latinLnBrk="0" hangingPunct="1">
        <a:defRPr sz="1600" kern="1200">
          <a:solidFill>
            <a:schemeClr val="tx1"/>
          </a:solidFill>
          <a:latin typeface="+mn-lt"/>
          <a:ea typeface="+mn-ea"/>
          <a:cs typeface="+mn-cs"/>
        </a:defRPr>
      </a:lvl8pPr>
      <a:lvl9pPr marL="3291807" algn="l" defTabSz="822952" rtl="0" eaLnBrk="1" latinLnBrk="0" hangingPunct="1">
        <a:defRPr sz="16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bwMode="auto">
          <a:xfrm>
            <a:off x="468313" y="188913"/>
            <a:ext cx="82073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8" rIns="91438" bIns="45718" numCol="1" anchor="b" anchorCtr="0" compatLnSpc="1">
            <a:prstTxWarp prst="textNoShape">
              <a:avLst/>
            </a:prstTxWarp>
          </a:bodyPr>
          <a:lstStyle/>
          <a:p>
            <a:pPr lvl="0"/>
            <a:r>
              <a:rPr lang="it-IT" smtClean="0"/>
              <a:t>The title goes here Arial 24pt</a:t>
            </a:r>
            <a:endParaRPr lang="en-US" smtClean="0"/>
          </a:p>
        </p:txBody>
      </p:sp>
      <p:sp>
        <p:nvSpPr>
          <p:cNvPr id="107523" name="Rectangle 3"/>
          <p:cNvSpPr>
            <a:spLocks noGrp="1" noChangeArrowheads="1"/>
          </p:cNvSpPr>
          <p:nvPr>
            <p:ph type="body" idx="1"/>
          </p:nvPr>
        </p:nvSpPr>
        <p:spPr bwMode="auto">
          <a:xfrm>
            <a:off x="468313" y="1268413"/>
            <a:ext cx="82296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8" rIns="91438" bIns="45718" numCol="1" anchor="t" anchorCtr="0" compatLnSpc="1">
            <a:prstTxWarp prst="textNoShape">
              <a:avLst/>
            </a:prstTxWarp>
          </a:bodyPr>
          <a:lstStyle/>
          <a:p>
            <a:pPr lvl="0"/>
            <a:r>
              <a:rPr lang="en-US" smtClean="0"/>
              <a:t>First level (Arial 20 pt)</a:t>
            </a:r>
          </a:p>
          <a:p>
            <a:pPr lvl="1"/>
            <a:r>
              <a:rPr lang="en-US" smtClean="0"/>
              <a:t>Second level (Arial 18 pt)</a:t>
            </a:r>
          </a:p>
          <a:p>
            <a:pPr lvl="2"/>
            <a:r>
              <a:rPr lang="en-US" smtClean="0"/>
              <a:t>Third level (Arial 16 pt)</a:t>
            </a:r>
          </a:p>
          <a:p>
            <a:pPr lvl="3"/>
            <a:r>
              <a:rPr lang="en-US" smtClean="0"/>
              <a:t>Fourth level (Arial 14 pt)</a:t>
            </a:r>
          </a:p>
        </p:txBody>
      </p:sp>
    </p:spTree>
    <p:extLst>
      <p:ext uri="{BB962C8B-B14F-4D97-AF65-F5344CB8AC3E}">
        <p14:creationId xmlns:p14="http://schemas.microsoft.com/office/powerpoint/2010/main" val="3496850075"/>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Lst>
  <p:timing>
    <p:tnLst>
      <p:par>
        <p:cTn id="1" dur="indefinite" restart="never" nodeType="tmRoot"/>
      </p:par>
    </p:tnLst>
  </p:timing>
  <p:hf hdr="0" ftr="0" dt="0"/>
  <p:txStyles>
    <p:titleStyle>
      <a:lvl1pPr algn="l" rtl="0" fontAlgn="base">
        <a:spcBef>
          <a:spcPct val="0"/>
        </a:spcBef>
        <a:spcAft>
          <a:spcPct val="0"/>
        </a:spcAft>
        <a:defRPr sz="2800" b="1">
          <a:solidFill>
            <a:srgbClr val="600F3E"/>
          </a:solidFill>
          <a:latin typeface="+mj-lt"/>
          <a:ea typeface="+mj-ea"/>
          <a:cs typeface="+mj-cs"/>
        </a:defRPr>
      </a:lvl1pPr>
      <a:lvl2pPr algn="l" rtl="0" fontAlgn="base">
        <a:spcBef>
          <a:spcPct val="0"/>
        </a:spcBef>
        <a:spcAft>
          <a:spcPct val="0"/>
        </a:spcAft>
        <a:defRPr sz="2800" b="1">
          <a:solidFill>
            <a:srgbClr val="600F3E"/>
          </a:solidFill>
          <a:latin typeface="Arial" pitchFamily="34" charset="0"/>
          <a:ea typeface="ＭＳ Ｐゴシック" pitchFamily="34" charset="-128"/>
        </a:defRPr>
      </a:lvl2pPr>
      <a:lvl3pPr algn="l" rtl="0" fontAlgn="base">
        <a:spcBef>
          <a:spcPct val="0"/>
        </a:spcBef>
        <a:spcAft>
          <a:spcPct val="0"/>
        </a:spcAft>
        <a:defRPr sz="2800" b="1">
          <a:solidFill>
            <a:srgbClr val="600F3E"/>
          </a:solidFill>
          <a:latin typeface="Arial" pitchFamily="34" charset="0"/>
          <a:ea typeface="ＭＳ Ｐゴシック" pitchFamily="34" charset="-128"/>
        </a:defRPr>
      </a:lvl3pPr>
      <a:lvl4pPr algn="l" rtl="0" fontAlgn="base">
        <a:spcBef>
          <a:spcPct val="0"/>
        </a:spcBef>
        <a:spcAft>
          <a:spcPct val="0"/>
        </a:spcAft>
        <a:defRPr sz="2800" b="1">
          <a:solidFill>
            <a:srgbClr val="600F3E"/>
          </a:solidFill>
          <a:latin typeface="Arial" pitchFamily="34" charset="0"/>
          <a:ea typeface="ＭＳ Ｐゴシック" pitchFamily="34" charset="-128"/>
        </a:defRPr>
      </a:lvl4pPr>
      <a:lvl5pPr algn="l" rtl="0" fontAlgn="base">
        <a:spcBef>
          <a:spcPct val="0"/>
        </a:spcBef>
        <a:spcAft>
          <a:spcPct val="0"/>
        </a:spcAft>
        <a:defRPr sz="2800" b="1">
          <a:solidFill>
            <a:srgbClr val="600F3E"/>
          </a:solidFill>
          <a:latin typeface="Arial" pitchFamily="34" charset="0"/>
          <a:ea typeface="ＭＳ Ｐゴシック" pitchFamily="34" charset="-128"/>
        </a:defRPr>
      </a:lvl5pPr>
      <a:lvl6pPr marL="457191" algn="l" rtl="0" fontAlgn="base">
        <a:spcBef>
          <a:spcPct val="0"/>
        </a:spcBef>
        <a:spcAft>
          <a:spcPct val="0"/>
        </a:spcAft>
        <a:defRPr sz="2800" b="1">
          <a:solidFill>
            <a:srgbClr val="600F3E"/>
          </a:solidFill>
          <a:latin typeface="Arial" pitchFamily="34" charset="0"/>
          <a:ea typeface="ＭＳ Ｐゴシック" pitchFamily="34" charset="-128"/>
        </a:defRPr>
      </a:lvl6pPr>
      <a:lvl7pPr marL="914382" algn="l" rtl="0" fontAlgn="base">
        <a:spcBef>
          <a:spcPct val="0"/>
        </a:spcBef>
        <a:spcAft>
          <a:spcPct val="0"/>
        </a:spcAft>
        <a:defRPr sz="2800" b="1">
          <a:solidFill>
            <a:srgbClr val="600F3E"/>
          </a:solidFill>
          <a:latin typeface="Arial" pitchFamily="34" charset="0"/>
          <a:ea typeface="ＭＳ Ｐゴシック" pitchFamily="34" charset="-128"/>
        </a:defRPr>
      </a:lvl7pPr>
      <a:lvl8pPr marL="1371573" algn="l" rtl="0" fontAlgn="base">
        <a:spcBef>
          <a:spcPct val="0"/>
        </a:spcBef>
        <a:spcAft>
          <a:spcPct val="0"/>
        </a:spcAft>
        <a:defRPr sz="2800" b="1">
          <a:solidFill>
            <a:srgbClr val="600F3E"/>
          </a:solidFill>
          <a:latin typeface="Arial" pitchFamily="34" charset="0"/>
          <a:ea typeface="ＭＳ Ｐゴシック" pitchFamily="34" charset="-128"/>
        </a:defRPr>
      </a:lvl8pPr>
      <a:lvl9pPr marL="1828764" algn="l" rtl="0" fontAlgn="base">
        <a:spcBef>
          <a:spcPct val="0"/>
        </a:spcBef>
        <a:spcAft>
          <a:spcPct val="0"/>
        </a:spcAft>
        <a:defRPr sz="2800" b="1">
          <a:solidFill>
            <a:srgbClr val="600F3E"/>
          </a:solidFill>
          <a:latin typeface="Arial" pitchFamily="34" charset="0"/>
          <a:ea typeface="ＭＳ Ｐゴシック" pitchFamily="34" charset="-128"/>
        </a:defRPr>
      </a:lvl9pPr>
    </p:titleStyle>
    <p:bodyStyle>
      <a:lvl1pPr marL="342893" indent="-342893" algn="l" rtl="0" fontAlgn="base">
        <a:spcBef>
          <a:spcPct val="20000"/>
        </a:spcBef>
        <a:spcAft>
          <a:spcPct val="0"/>
        </a:spcAft>
        <a:buClr>
          <a:srgbClr val="294F2D"/>
        </a:buClr>
        <a:buFont typeface="Wingdings" pitchFamily="2" charset="2"/>
        <a:buChar char="n"/>
        <a:defRPr sz="2000">
          <a:solidFill>
            <a:srgbClr val="555555"/>
          </a:solidFill>
          <a:latin typeface="+mn-lt"/>
          <a:ea typeface="+mn-ea"/>
          <a:cs typeface="+mn-cs"/>
        </a:defRPr>
      </a:lvl1pPr>
      <a:lvl2pPr marL="742936" indent="-285744" algn="l" rtl="0" fontAlgn="base">
        <a:spcBef>
          <a:spcPct val="20000"/>
        </a:spcBef>
        <a:spcAft>
          <a:spcPct val="0"/>
        </a:spcAft>
        <a:buClr>
          <a:srgbClr val="600F3E"/>
        </a:buClr>
        <a:buFont typeface="Wingdings" pitchFamily="2" charset="2"/>
        <a:buChar char="n"/>
        <a:defRPr>
          <a:solidFill>
            <a:srgbClr val="555555"/>
          </a:solidFill>
          <a:latin typeface="+mn-lt"/>
          <a:ea typeface="+mn-ea"/>
        </a:defRPr>
      </a:lvl2pPr>
      <a:lvl3pPr marL="1142977" indent="-228595" algn="l" rtl="0" fontAlgn="base">
        <a:spcBef>
          <a:spcPct val="20000"/>
        </a:spcBef>
        <a:spcAft>
          <a:spcPct val="0"/>
        </a:spcAft>
        <a:buClr>
          <a:srgbClr val="7E8A31"/>
        </a:buClr>
        <a:buFont typeface="Wingdings" pitchFamily="2" charset="2"/>
        <a:buChar char="n"/>
        <a:defRPr sz="1600">
          <a:solidFill>
            <a:srgbClr val="555555"/>
          </a:solidFill>
          <a:latin typeface="+mn-lt"/>
          <a:ea typeface="+mn-ea"/>
        </a:defRPr>
      </a:lvl3pPr>
      <a:lvl4pPr marL="1600168" indent="-228595" algn="l" rtl="0" fontAlgn="base">
        <a:spcBef>
          <a:spcPct val="20000"/>
        </a:spcBef>
        <a:spcAft>
          <a:spcPct val="0"/>
        </a:spcAft>
        <a:buClr>
          <a:srgbClr val="00335A"/>
        </a:buClr>
        <a:buFont typeface="Wingdings" pitchFamily="2" charset="2"/>
        <a:buChar char="n"/>
        <a:defRPr sz="1400">
          <a:solidFill>
            <a:srgbClr val="555555"/>
          </a:solidFill>
          <a:latin typeface="+mn-lt"/>
          <a:ea typeface="+mn-ea"/>
        </a:defRPr>
      </a:lvl4pPr>
      <a:lvl5pPr marL="2057359" indent="-228595" algn="l" rtl="0" fontAlgn="base">
        <a:spcBef>
          <a:spcPct val="20000"/>
        </a:spcBef>
        <a:spcAft>
          <a:spcPct val="0"/>
        </a:spcAft>
        <a:buChar char="»"/>
        <a:defRPr sz="2000">
          <a:solidFill>
            <a:schemeClr val="tx1"/>
          </a:solidFill>
          <a:latin typeface="+mn-lt"/>
          <a:ea typeface="+mn-ea"/>
        </a:defRPr>
      </a:lvl5pPr>
      <a:lvl6pPr marL="2514550" indent="-228595" algn="l" rtl="0" fontAlgn="base">
        <a:spcBef>
          <a:spcPct val="20000"/>
        </a:spcBef>
        <a:spcAft>
          <a:spcPct val="0"/>
        </a:spcAft>
        <a:buChar char="»"/>
        <a:defRPr sz="2000">
          <a:solidFill>
            <a:schemeClr val="tx1"/>
          </a:solidFill>
          <a:latin typeface="+mn-lt"/>
          <a:ea typeface="+mn-ea"/>
        </a:defRPr>
      </a:lvl6pPr>
      <a:lvl7pPr marL="2971741" indent="-228595" algn="l" rtl="0" fontAlgn="base">
        <a:spcBef>
          <a:spcPct val="20000"/>
        </a:spcBef>
        <a:spcAft>
          <a:spcPct val="0"/>
        </a:spcAft>
        <a:buChar char="»"/>
        <a:defRPr sz="2000">
          <a:solidFill>
            <a:schemeClr val="tx1"/>
          </a:solidFill>
          <a:latin typeface="+mn-lt"/>
          <a:ea typeface="+mn-ea"/>
        </a:defRPr>
      </a:lvl7pPr>
      <a:lvl8pPr marL="3428932" indent="-228595" algn="l" rtl="0" fontAlgn="base">
        <a:spcBef>
          <a:spcPct val="20000"/>
        </a:spcBef>
        <a:spcAft>
          <a:spcPct val="0"/>
        </a:spcAft>
        <a:buChar char="»"/>
        <a:defRPr sz="2000">
          <a:solidFill>
            <a:schemeClr val="tx1"/>
          </a:solidFill>
          <a:latin typeface="+mn-lt"/>
          <a:ea typeface="+mn-ea"/>
        </a:defRPr>
      </a:lvl8pPr>
      <a:lvl9pPr marL="3886122" indent="-228595"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382" rtl="0" eaLnBrk="1" latinLnBrk="0" hangingPunct="1">
        <a:defRPr sz="1800" kern="1200">
          <a:solidFill>
            <a:schemeClr val="tx1"/>
          </a:solidFill>
          <a:latin typeface="+mn-lt"/>
          <a:ea typeface="+mn-ea"/>
          <a:cs typeface="+mn-cs"/>
        </a:defRPr>
      </a:lvl1pPr>
      <a:lvl2pPr marL="457191" algn="l" defTabSz="914382" rtl="0" eaLnBrk="1" latinLnBrk="0" hangingPunct="1">
        <a:defRPr sz="1800" kern="1200">
          <a:solidFill>
            <a:schemeClr val="tx1"/>
          </a:solidFill>
          <a:latin typeface="+mn-lt"/>
          <a:ea typeface="+mn-ea"/>
          <a:cs typeface="+mn-cs"/>
        </a:defRPr>
      </a:lvl2pPr>
      <a:lvl3pPr marL="914382" algn="l" defTabSz="914382" rtl="0" eaLnBrk="1" latinLnBrk="0" hangingPunct="1">
        <a:defRPr sz="1800" kern="1200">
          <a:solidFill>
            <a:schemeClr val="tx1"/>
          </a:solidFill>
          <a:latin typeface="+mn-lt"/>
          <a:ea typeface="+mn-ea"/>
          <a:cs typeface="+mn-cs"/>
        </a:defRPr>
      </a:lvl3pPr>
      <a:lvl4pPr marL="1371573" algn="l" defTabSz="914382" rtl="0" eaLnBrk="1" latinLnBrk="0" hangingPunct="1">
        <a:defRPr sz="1800" kern="1200">
          <a:solidFill>
            <a:schemeClr val="tx1"/>
          </a:solidFill>
          <a:latin typeface="+mn-lt"/>
          <a:ea typeface="+mn-ea"/>
          <a:cs typeface="+mn-cs"/>
        </a:defRPr>
      </a:lvl4pPr>
      <a:lvl5pPr marL="1828764" algn="l" defTabSz="914382" rtl="0" eaLnBrk="1" latinLnBrk="0" hangingPunct="1">
        <a:defRPr sz="1800" kern="1200">
          <a:solidFill>
            <a:schemeClr val="tx1"/>
          </a:solidFill>
          <a:latin typeface="+mn-lt"/>
          <a:ea typeface="+mn-ea"/>
          <a:cs typeface="+mn-cs"/>
        </a:defRPr>
      </a:lvl5pPr>
      <a:lvl6pPr marL="2285955" algn="l" defTabSz="914382" rtl="0" eaLnBrk="1" latinLnBrk="0" hangingPunct="1">
        <a:defRPr sz="1800" kern="1200">
          <a:solidFill>
            <a:schemeClr val="tx1"/>
          </a:solidFill>
          <a:latin typeface="+mn-lt"/>
          <a:ea typeface="+mn-ea"/>
          <a:cs typeface="+mn-cs"/>
        </a:defRPr>
      </a:lvl6pPr>
      <a:lvl7pPr marL="2743146" algn="l" defTabSz="914382" rtl="0" eaLnBrk="1" latinLnBrk="0" hangingPunct="1">
        <a:defRPr sz="1800" kern="1200">
          <a:solidFill>
            <a:schemeClr val="tx1"/>
          </a:solidFill>
          <a:latin typeface="+mn-lt"/>
          <a:ea typeface="+mn-ea"/>
          <a:cs typeface="+mn-cs"/>
        </a:defRPr>
      </a:lvl7pPr>
      <a:lvl8pPr marL="3200336" algn="l" defTabSz="914382" rtl="0" eaLnBrk="1" latinLnBrk="0" hangingPunct="1">
        <a:defRPr sz="1800" kern="1200">
          <a:solidFill>
            <a:schemeClr val="tx1"/>
          </a:solidFill>
          <a:latin typeface="+mn-lt"/>
          <a:ea typeface="+mn-ea"/>
          <a:cs typeface="+mn-cs"/>
        </a:defRPr>
      </a:lvl8pPr>
      <a:lvl9pPr marL="3657526" algn="l" defTabSz="914382"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8" tIns="45718" rIns="91438" bIns="4571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8" tIns="45718" rIns="91438"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2" y="6245227"/>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8" tIns="45718" rIns="91438" bIns="45718" numCol="1" anchor="t" anchorCtr="0" compatLnSpc="1">
            <a:prstTxWarp prst="textNoShape">
              <a:avLst/>
            </a:prstTxWarp>
          </a:bodyPr>
          <a:lstStyle>
            <a:lvl1pPr>
              <a:defRPr sz="1400"/>
            </a:lvl1pPr>
          </a:lstStyle>
          <a:p>
            <a:pPr defTabSz="914382"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2" y="6245227"/>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8" tIns="45718" rIns="91438" bIns="45718" numCol="1" anchor="t" anchorCtr="0" compatLnSpc="1">
            <a:prstTxWarp prst="textNoShape">
              <a:avLst/>
            </a:prstTxWarp>
          </a:bodyPr>
          <a:lstStyle>
            <a:lvl1pPr algn="ctr">
              <a:defRPr sz="1400"/>
            </a:lvl1pPr>
          </a:lstStyle>
          <a:p>
            <a:pPr defTabSz="914382"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7"/>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8" tIns="45718" rIns="91438" bIns="45718" numCol="1" anchor="t" anchorCtr="0" compatLnSpc="1">
            <a:prstTxWarp prst="textNoShape">
              <a:avLst/>
            </a:prstTxWarp>
          </a:bodyPr>
          <a:lstStyle>
            <a:lvl1pPr algn="r">
              <a:defRPr sz="1400"/>
            </a:lvl1pPr>
          </a:lstStyle>
          <a:p>
            <a:pPr defTabSz="914382" fontAlgn="base">
              <a:spcBef>
                <a:spcPct val="0"/>
              </a:spcBef>
              <a:spcAft>
                <a:spcPct val="0"/>
              </a:spcAft>
              <a:defRPr/>
            </a:pPr>
            <a:fld id="{8C4F9488-C3D4-4161-96E3-6B60FC899A79}" type="slidenum">
              <a:rPr lang="en-US">
                <a:solidFill>
                  <a:srgbClr val="000000"/>
                </a:solidFill>
              </a:rPr>
              <a:pPr defTabSz="914382"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130832330"/>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191" algn="ctr" rtl="0" fontAlgn="base">
        <a:spcBef>
          <a:spcPct val="0"/>
        </a:spcBef>
        <a:spcAft>
          <a:spcPct val="0"/>
        </a:spcAft>
        <a:defRPr sz="4400">
          <a:solidFill>
            <a:schemeClr val="tx2"/>
          </a:solidFill>
          <a:latin typeface="Arial" pitchFamily="34" charset="0"/>
        </a:defRPr>
      </a:lvl6pPr>
      <a:lvl7pPr marL="914382" algn="ctr" rtl="0" fontAlgn="base">
        <a:spcBef>
          <a:spcPct val="0"/>
        </a:spcBef>
        <a:spcAft>
          <a:spcPct val="0"/>
        </a:spcAft>
        <a:defRPr sz="4400">
          <a:solidFill>
            <a:schemeClr val="tx2"/>
          </a:solidFill>
          <a:latin typeface="Arial" pitchFamily="34" charset="0"/>
        </a:defRPr>
      </a:lvl7pPr>
      <a:lvl8pPr marL="1371573" algn="ctr" rtl="0" fontAlgn="base">
        <a:spcBef>
          <a:spcPct val="0"/>
        </a:spcBef>
        <a:spcAft>
          <a:spcPct val="0"/>
        </a:spcAft>
        <a:defRPr sz="4400">
          <a:solidFill>
            <a:schemeClr val="tx2"/>
          </a:solidFill>
          <a:latin typeface="Arial" pitchFamily="34" charset="0"/>
        </a:defRPr>
      </a:lvl8pPr>
      <a:lvl9pPr marL="1828764" algn="ctr" rtl="0" fontAlgn="base">
        <a:spcBef>
          <a:spcPct val="0"/>
        </a:spcBef>
        <a:spcAft>
          <a:spcPct val="0"/>
        </a:spcAft>
        <a:defRPr sz="4400">
          <a:solidFill>
            <a:schemeClr val="tx2"/>
          </a:solidFill>
          <a:latin typeface="Arial" pitchFamily="34" charset="0"/>
        </a:defRPr>
      </a:lvl9pPr>
    </p:titleStyle>
    <p:bodyStyle>
      <a:lvl1pPr marL="342893" indent="-342893" algn="l" rtl="0" eaLnBrk="0" fontAlgn="base" hangingPunct="0">
        <a:spcBef>
          <a:spcPct val="20000"/>
        </a:spcBef>
        <a:spcAft>
          <a:spcPct val="0"/>
        </a:spcAft>
        <a:buChar char="•"/>
        <a:defRPr sz="3200">
          <a:solidFill>
            <a:schemeClr val="tx1"/>
          </a:solidFill>
          <a:latin typeface="+mn-lt"/>
          <a:ea typeface="+mn-ea"/>
          <a:cs typeface="+mn-cs"/>
        </a:defRPr>
      </a:lvl1pPr>
      <a:lvl2pPr marL="742936" indent="-285744" algn="l" rtl="0" eaLnBrk="0" fontAlgn="base" hangingPunct="0">
        <a:spcBef>
          <a:spcPct val="20000"/>
        </a:spcBef>
        <a:spcAft>
          <a:spcPct val="0"/>
        </a:spcAft>
        <a:buChar char="–"/>
        <a:defRPr sz="2800">
          <a:solidFill>
            <a:schemeClr val="tx1"/>
          </a:solidFill>
          <a:latin typeface="+mn-lt"/>
        </a:defRPr>
      </a:lvl2pPr>
      <a:lvl3pPr marL="1142977" indent="-228595" algn="l" rtl="0" eaLnBrk="0" fontAlgn="base" hangingPunct="0">
        <a:spcBef>
          <a:spcPct val="20000"/>
        </a:spcBef>
        <a:spcAft>
          <a:spcPct val="0"/>
        </a:spcAft>
        <a:buChar char="•"/>
        <a:defRPr sz="2400">
          <a:solidFill>
            <a:schemeClr val="tx1"/>
          </a:solidFill>
          <a:latin typeface="+mn-lt"/>
        </a:defRPr>
      </a:lvl3pPr>
      <a:lvl4pPr marL="1600168" indent="-228595" algn="l" rtl="0" eaLnBrk="0" fontAlgn="base" hangingPunct="0">
        <a:spcBef>
          <a:spcPct val="20000"/>
        </a:spcBef>
        <a:spcAft>
          <a:spcPct val="0"/>
        </a:spcAft>
        <a:buChar char="–"/>
        <a:defRPr sz="2000">
          <a:solidFill>
            <a:schemeClr val="tx1"/>
          </a:solidFill>
          <a:latin typeface="+mn-lt"/>
        </a:defRPr>
      </a:lvl4pPr>
      <a:lvl5pPr marL="2057359" indent="-228595" algn="l" rtl="0" eaLnBrk="0" fontAlgn="base" hangingPunct="0">
        <a:spcBef>
          <a:spcPct val="20000"/>
        </a:spcBef>
        <a:spcAft>
          <a:spcPct val="0"/>
        </a:spcAft>
        <a:buChar char="»"/>
        <a:defRPr sz="2000">
          <a:solidFill>
            <a:schemeClr val="tx1"/>
          </a:solidFill>
          <a:latin typeface="+mn-lt"/>
        </a:defRPr>
      </a:lvl5pPr>
      <a:lvl6pPr marL="2514550" indent="-228595" algn="l" rtl="0" fontAlgn="base">
        <a:spcBef>
          <a:spcPct val="20000"/>
        </a:spcBef>
        <a:spcAft>
          <a:spcPct val="0"/>
        </a:spcAft>
        <a:buChar char="»"/>
        <a:defRPr sz="2000">
          <a:solidFill>
            <a:schemeClr val="tx1"/>
          </a:solidFill>
          <a:latin typeface="+mn-lt"/>
        </a:defRPr>
      </a:lvl6pPr>
      <a:lvl7pPr marL="2971741" indent="-228595" algn="l" rtl="0" fontAlgn="base">
        <a:spcBef>
          <a:spcPct val="20000"/>
        </a:spcBef>
        <a:spcAft>
          <a:spcPct val="0"/>
        </a:spcAft>
        <a:buChar char="»"/>
        <a:defRPr sz="2000">
          <a:solidFill>
            <a:schemeClr val="tx1"/>
          </a:solidFill>
          <a:latin typeface="+mn-lt"/>
        </a:defRPr>
      </a:lvl7pPr>
      <a:lvl8pPr marL="3428932" indent="-228595" algn="l" rtl="0" fontAlgn="base">
        <a:spcBef>
          <a:spcPct val="20000"/>
        </a:spcBef>
        <a:spcAft>
          <a:spcPct val="0"/>
        </a:spcAft>
        <a:buChar char="»"/>
        <a:defRPr sz="2000">
          <a:solidFill>
            <a:schemeClr val="tx1"/>
          </a:solidFill>
          <a:latin typeface="+mn-lt"/>
        </a:defRPr>
      </a:lvl8pPr>
      <a:lvl9pPr marL="3886122" indent="-228595"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382" rtl="0" eaLnBrk="1" latinLnBrk="0" hangingPunct="1">
        <a:defRPr sz="1800" kern="1200">
          <a:solidFill>
            <a:schemeClr val="tx1"/>
          </a:solidFill>
          <a:latin typeface="+mn-lt"/>
          <a:ea typeface="+mn-ea"/>
          <a:cs typeface="+mn-cs"/>
        </a:defRPr>
      </a:lvl1pPr>
      <a:lvl2pPr marL="457191" algn="l" defTabSz="914382" rtl="0" eaLnBrk="1" latinLnBrk="0" hangingPunct="1">
        <a:defRPr sz="1800" kern="1200">
          <a:solidFill>
            <a:schemeClr val="tx1"/>
          </a:solidFill>
          <a:latin typeface="+mn-lt"/>
          <a:ea typeface="+mn-ea"/>
          <a:cs typeface="+mn-cs"/>
        </a:defRPr>
      </a:lvl2pPr>
      <a:lvl3pPr marL="914382" algn="l" defTabSz="914382" rtl="0" eaLnBrk="1" latinLnBrk="0" hangingPunct="1">
        <a:defRPr sz="1800" kern="1200">
          <a:solidFill>
            <a:schemeClr val="tx1"/>
          </a:solidFill>
          <a:latin typeface="+mn-lt"/>
          <a:ea typeface="+mn-ea"/>
          <a:cs typeface="+mn-cs"/>
        </a:defRPr>
      </a:lvl3pPr>
      <a:lvl4pPr marL="1371573" algn="l" defTabSz="914382" rtl="0" eaLnBrk="1" latinLnBrk="0" hangingPunct="1">
        <a:defRPr sz="1800" kern="1200">
          <a:solidFill>
            <a:schemeClr val="tx1"/>
          </a:solidFill>
          <a:latin typeface="+mn-lt"/>
          <a:ea typeface="+mn-ea"/>
          <a:cs typeface="+mn-cs"/>
        </a:defRPr>
      </a:lvl4pPr>
      <a:lvl5pPr marL="1828764" algn="l" defTabSz="914382" rtl="0" eaLnBrk="1" latinLnBrk="0" hangingPunct="1">
        <a:defRPr sz="1800" kern="1200">
          <a:solidFill>
            <a:schemeClr val="tx1"/>
          </a:solidFill>
          <a:latin typeface="+mn-lt"/>
          <a:ea typeface="+mn-ea"/>
          <a:cs typeface="+mn-cs"/>
        </a:defRPr>
      </a:lvl5pPr>
      <a:lvl6pPr marL="2285955" algn="l" defTabSz="914382" rtl="0" eaLnBrk="1" latinLnBrk="0" hangingPunct="1">
        <a:defRPr sz="1800" kern="1200">
          <a:solidFill>
            <a:schemeClr val="tx1"/>
          </a:solidFill>
          <a:latin typeface="+mn-lt"/>
          <a:ea typeface="+mn-ea"/>
          <a:cs typeface="+mn-cs"/>
        </a:defRPr>
      </a:lvl6pPr>
      <a:lvl7pPr marL="2743146" algn="l" defTabSz="914382" rtl="0" eaLnBrk="1" latinLnBrk="0" hangingPunct="1">
        <a:defRPr sz="1800" kern="1200">
          <a:solidFill>
            <a:schemeClr val="tx1"/>
          </a:solidFill>
          <a:latin typeface="+mn-lt"/>
          <a:ea typeface="+mn-ea"/>
          <a:cs typeface="+mn-cs"/>
        </a:defRPr>
      </a:lvl7pPr>
      <a:lvl8pPr marL="3200336" algn="l" defTabSz="914382" rtl="0" eaLnBrk="1" latinLnBrk="0" hangingPunct="1">
        <a:defRPr sz="1800" kern="1200">
          <a:solidFill>
            <a:schemeClr val="tx1"/>
          </a:solidFill>
          <a:latin typeface="+mn-lt"/>
          <a:ea typeface="+mn-ea"/>
          <a:cs typeface="+mn-cs"/>
        </a:defRPr>
      </a:lvl8pPr>
      <a:lvl9pPr marL="3657526" algn="l" defTabSz="914382"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318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1811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ＭＳ Ｐゴシック" pitchFamily="34" charset="-128"/>
              </a:defRPr>
            </a:lvl1pPr>
          </a:lstStyle>
          <a:p>
            <a:pPr defTabSz="914400" fontAlgn="base">
              <a:spcBef>
                <a:spcPct val="0"/>
              </a:spcBef>
              <a:spcAft>
                <a:spcPct val="0"/>
              </a:spcAft>
            </a:pPr>
            <a:endParaRPr lang="en-US" smtClean="0">
              <a:solidFill>
                <a:srgbClr val="000000"/>
              </a:solidFill>
            </a:endParaRPr>
          </a:p>
        </p:txBody>
      </p:sp>
      <p:sp>
        <p:nvSpPr>
          <p:cNvPr id="21811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ＭＳ Ｐゴシック" pitchFamily="34" charset="-128"/>
              </a:defRPr>
            </a:lvl1pPr>
          </a:lstStyle>
          <a:p>
            <a:pPr defTabSz="914400" fontAlgn="base">
              <a:spcBef>
                <a:spcPct val="0"/>
              </a:spcBef>
              <a:spcAft>
                <a:spcPct val="0"/>
              </a:spcAft>
            </a:pPr>
            <a:endParaRPr lang="en-US" smtClean="0">
              <a:solidFill>
                <a:srgbClr val="000000"/>
              </a:solidFill>
            </a:endParaRPr>
          </a:p>
        </p:txBody>
      </p:sp>
      <p:sp>
        <p:nvSpPr>
          <p:cNvPr id="21811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ＭＳ Ｐゴシック" pitchFamily="34" charset="-128"/>
              </a:defRPr>
            </a:lvl1pPr>
          </a:lstStyle>
          <a:p>
            <a:pPr defTabSz="914400" fontAlgn="base">
              <a:spcBef>
                <a:spcPct val="0"/>
              </a:spcBef>
              <a:spcAft>
                <a:spcPct val="0"/>
              </a:spcAft>
            </a:pPr>
            <a:fld id="{70CBAB1B-8333-49B1-91F9-7B7714C31684}" type="slidenum">
              <a:rPr lang="en-US" smtClean="0">
                <a:solidFill>
                  <a:srgbClr val="000000"/>
                </a:solidFill>
              </a:rPr>
              <a:pPr defTabSz="914400" fontAlgn="base">
                <a:spcBef>
                  <a:spcPct val="0"/>
                </a:spcBef>
                <a:spcAft>
                  <a:spcPct val="0"/>
                </a:spcAft>
              </a:pPr>
              <a:t>‹#›</a:t>
            </a:fld>
            <a:endParaRPr lang="en-US" smtClean="0">
              <a:solidFill>
                <a:srgbClr val="000000"/>
              </a:solidFill>
            </a:endParaRPr>
          </a:p>
        </p:txBody>
      </p:sp>
    </p:spTree>
    <p:extLst>
      <p:ext uri="{BB962C8B-B14F-4D97-AF65-F5344CB8AC3E}">
        <p14:creationId xmlns:p14="http://schemas.microsoft.com/office/powerpoint/2010/main" val="4223472335"/>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eaLnBrk="0" fontAlgn="base" hangingPunct="0">
        <a:spcBef>
          <a:spcPct val="0"/>
        </a:spcBef>
        <a:spcAft>
          <a:spcPct val="0"/>
        </a:spcAft>
        <a:defRPr sz="4400">
          <a:solidFill>
            <a:schemeClr val="tx2"/>
          </a:solidFill>
          <a:latin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0.xml"/><Relationship Id="rId1" Type="http://schemas.openxmlformats.org/officeDocument/2006/relationships/slideLayout" Target="../slideLayouts/slideLayout29.xml"/><Relationship Id="rId4" Type="http://schemas.openxmlformats.org/officeDocument/2006/relationships/image" Target="../media/image37.jpeg"/></Relationships>
</file>

<file path=ppt/slides/_rels/slide11.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11.xml"/><Relationship Id="rId1" Type="http://schemas.openxmlformats.org/officeDocument/2006/relationships/slideLayout" Target="../slideLayouts/slideLayout102.xml"/><Relationship Id="rId5" Type="http://schemas.openxmlformats.org/officeDocument/2006/relationships/image" Target="../media/image40.wmf"/><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09.xml"/><Relationship Id="rId5" Type="http://schemas.openxmlformats.org/officeDocument/2006/relationships/image" Target="../media/image43.wmf"/><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84.xml"/><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slides/_rels/slide14.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14.xml"/><Relationship Id="rId1" Type="http://schemas.openxmlformats.org/officeDocument/2006/relationships/slideLayout" Target="../slideLayouts/slideLayout84.xml"/><Relationship Id="rId6" Type="http://schemas.openxmlformats.org/officeDocument/2006/relationships/image" Target="../media/image51.png"/><Relationship Id="rId5" Type="http://schemas.openxmlformats.org/officeDocument/2006/relationships/image" Target="../media/image50.wmf"/><Relationship Id="rId4" Type="http://schemas.openxmlformats.org/officeDocument/2006/relationships/image" Target="../media/image49.jpeg"/></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1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7.xml"/><Relationship Id="rId6" Type="http://schemas.openxmlformats.org/officeDocument/2006/relationships/image" Target="../media/image1.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5.png"/><Relationship Id="rId3" Type="http://schemas.openxmlformats.org/officeDocument/2006/relationships/notesSlide" Target="../notesSlides/notesSlide6.xml"/><Relationship Id="rId7" Type="http://schemas.openxmlformats.org/officeDocument/2006/relationships/image" Target="../media/image11.png"/><Relationship Id="rId12" Type="http://schemas.openxmlformats.org/officeDocument/2006/relationships/image" Target="../media/image14.png"/><Relationship Id="rId17" Type="http://schemas.openxmlformats.org/officeDocument/2006/relationships/image" Target="../media/image7.png"/><Relationship Id="rId2" Type="http://schemas.openxmlformats.org/officeDocument/2006/relationships/slideLayout" Target="../slideLayouts/slideLayout73.xml"/><Relationship Id="rId16" Type="http://schemas.openxmlformats.org/officeDocument/2006/relationships/oleObject" Target="../embeddings/oleObject2.bin"/><Relationship Id="rId1" Type="http://schemas.openxmlformats.org/officeDocument/2006/relationships/vmlDrawing" Target="../drawings/vmlDrawing1.vml"/><Relationship Id="rId6" Type="http://schemas.openxmlformats.org/officeDocument/2006/relationships/image" Target="../media/image10.png"/><Relationship Id="rId11" Type="http://schemas.openxmlformats.org/officeDocument/2006/relationships/image" Target="../media/image13.png"/><Relationship Id="rId5" Type="http://schemas.openxmlformats.org/officeDocument/2006/relationships/image" Target="../media/image9.png"/><Relationship Id="rId15" Type="http://schemas.openxmlformats.org/officeDocument/2006/relationships/image" Target="../media/image17.png"/><Relationship Id="rId10" Type="http://schemas.openxmlformats.org/officeDocument/2006/relationships/image" Target="../media/image6.png"/><Relationship Id="rId4" Type="http://schemas.openxmlformats.org/officeDocument/2006/relationships/image" Target="../media/image8.png"/><Relationship Id="rId9" Type="http://schemas.openxmlformats.org/officeDocument/2006/relationships/oleObject" Target="../embeddings/oleObject1.bin"/><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8" Type="http://schemas.openxmlformats.org/officeDocument/2006/relationships/image" Target="../media/image25.jpe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0.png"/><Relationship Id="rId7" Type="http://schemas.openxmlformats.org/officeDocument/2006/relationships/image" Target="../media/image24.jpeg"/><Relationship Id="rId12" Type="http://schemas.openxmlformats.org/officeDocument/2006/relationships/image" Target="../media/image29.jpeg"/><Relationship Id="rId17" Type="http://schemas.openxmlformats.org/officeDocument/2006/relationships/image" Target="../media/image34.jpeg"/><Relationship Id="rId2" Type="http://schemas.openxmlformats.org/officeDocument/2006/relationships/notesSlide" Target="../notesSlides/notesSlide9.xml"/><Relationship Id="rId16" Type="http://schemas.openxmlformats.org/officeDocument/2006/relationships/image" Target="../media/image33.jpeg"/><Relationship Id="rId1" Type="http://schemas.openxmlformats.org/officeDocument/2006/relationships/slideLayout" Target="../slideLayouts/slideLayout13.xml"/><Relationship Id="rId6" Type="http://schemas.openxmlformats.org/officeDocument/2006/relationships/image" Target="../media/image23.jpeg"/><Relationship Id="rId11" Type="http://schemas.openxmlformats.org/officeDocument/2006/relationships/image" Target="../media/image28.jpeg"/><Relationship Id="rId5" Type="http://schemas.openxmlformats.org/officeDocument/2006/relationships/image" Target="../media/image22.jpeg"/><Relationship Id="rId15" Type="http://schemas.openxmlformats.org/officeDocument/2006/relationships/image" Target="../media/image32.wmf"/><Relationship Id="rId10" Type="http://schemas.openxmlformats.org/officeDocument/2006/relationships/image" Target="../media/image27.jpeg"/><Relationship Id="rId4" Type="http://schemas.openxmlformats.org/officeDocument/2006/relationships/image" Target="../media/image21.jpeg"/><Relationship Id="rId9" Type="http://schemas.openxmlformats.org/officeDocument/2006/relationships/image" Target="../media/image26.jpeg"/><Relationship Id="rId14" Type="http://schemas.openxmlformats.org/officeDocument/2006/relationships/image" Target="../media/image3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2" y="1066804"/>
            <a:ext cx="8153400" cy="1470025"/>
          </a:xfrm>
        </p:spPr>
        <p:txBody>
          <a:bodyPr>
            <a:normAutofit fontScale="90000"/>
          </a:bodyPr>
          <a:lstStyle/>
          <a:p>
            <a:r>
              <a:rPr lang="en-US" dirty="0">
                <a:latin typeface="Arial" panose="020B0604020202020204" pitchFamily="34" charset="0"/>
                <a:cs typeface="Arial" panose="020B0604020202020204" pitchFamily="34" charset="0"/>
              </a:rPr>
              <a:t>Malignant Melanoma – selecting, sequencing, and combining therapeutic agents</a:t>
            </a:r>
            <a:endParaRPr lang="en-US" sz="1300" dirty="0">
              <a:latin typeface="Arial" pitchFamily="34" charset="0"/>
              <a:cs typeface="Arial" pitchFamily="34" charset="0"/>
            </a:endParaRPr>
          </a:p>
        </p:txBody>
      </p:sp>
      <p:sp>
        <p:nvSpPr>
          <p:cNvPr id="4" name="Rectangle 3"/>
          <p:cNvSpPr>
            <a:spLocks noGrp="1" noChangeArrowheads="1"/>
          </p:cNvSpPr>
          <p:nvPr>
            <p:ph type="subTitle" idx="1"/>
          </p:nvPr>
        </p:nvSpPr>
        <p:spPr>
          <a:xfrm>
            <a:off x="1371600" y="3886200"/>
            <a:ext cx="6400800" cy="2438400"/>
          </a:xfrm>
        </p:spPr>
        <p:txBody>
          <a:bodyPr>
            <a:normAutofit lnSpcReduction="10000"/>
          </a:bodyPr>
          <a:lstStyle/>
          <a:p>
            <a:pPr>
              <a:lnSpc>
                <a:spcPct val="80000"/>
              </a:lnSpc>
            </a:pPr>
            <a:r>
              <a:rPr lang="en-US" sz="2000" dirty="0">
                <a:solidFill>
                  <a:schemeClr val="tx1"/>
                </a:solidFill>
                <a:latin typeface="Arial" pitchFamily="34" charset="0"/>
                <a:cs typeface="Arial" pitchFamily="34" charset="0"/>
              </a:rPr>
              <a:t>Antoni Ribas, M.D., Ph.D.</a:t>
            </a:r>
          </a:p>
          <a:p>
            <a:pPr>
              <a:lnSpc>
                <a:spcPct val="80000"/>
              </a:lnSpc>
            </a:pPr>
            <a:r>
              <a:rPr lang="en-US" sz="2000" dirty="0">
                <a:solidFill>
                  <a:schemeClr val="tx1"/>
                </a:solidFill>
                <a:latin typeface="Arial" pitchFamily="34" charset="0"/>
                <a:cs typeface="Arial" pitchFamily="34" charset="0"/>
              </a:rPr>
              <a:t>Professor of Medicine</a:t>
            </a:r>
          </a:p>
          <a:p>
            <a:pPr>
              <a:lnSpc>
                <a:spcPct val="80000"/>
              </a:lnSpc>
            </a:pPr>
            <a:r>
              <a:rPr lang="en-US" sz="2000" dirty="0">
                <a:solidFill>
                  <a:schemeClr val="tx1"/>
                </a:solidFill>
                <a:latin typeface="Arial" pitchFamily="34" charset="0"/>
                <a:cs typeface="Arial" pitchFamily="34" charset="0"/>
              </a:rPr>
              <a:t>Professor of Surgery</a:t>
            </a:r>
          </a:p>
          <a:p>
            <a:pPr>
              <a:lnSpc>
                <a:spcPct val="80000"/>
              </a:lnSpc>
            </a:pPr>
            <a:r>
              <a:rPr lang="en-US" sz="2000" dirty="0">
                <a:solidFill>
                  <a:schemeClr val="tx1"/>
                </a:solidFill>
                <a:latin typeface="Arial" pitchFamily="34" charset="0"/>
                <a:cs typeface="Arial" pitchFamily="34" charset="0"/>
              </a:rPr>
              <a:t>Professor of Molecular and Medical Pharmacology</a:t>
            </a:r>
          </a:p>
          <a:p>
            <a:pPr>
              <a:lnSpc>
                <a:spcPct val="80000"/>
              </a:lnSpc>
            </a:pPr>
            <a:r>
              <a:rPr lang="en-US" sz="2000" dirty="0">
                <a:solidFill>
                  <a:schemeClr val="tx1"/>
                </a:solidFill>
                <a:latin typeface="Arial" pitchFamily="34" charset="0"/>
                <a:cs typeface="Arial" pitchFamily="34" charset="0"/>
              </a:rPr>
              <a:t>Director, Tumor Immunology Program, </a:t>
            </a:r>
          </a:p>
          <a:p>
            <a:pPr>
              <a:lnSpc>
                <a:spcPct val="80000"/>
              </a:lnSpc>
            </a:pPr>
            <a:r>
              <a:rPr lang="en-US" sz="2000" dirty="0">
                <a:solidFill>
                  <a:schemeClr val="tx1"/>
                </a:solidFill>
                <a:latin typeface="Arial" pitchFamily="34" charset="0"/>
                <a:cs typeface="Arial" pitchFamily="34" charset="0"/>
              </a:rPr>
              <a:t>Jonsson Comprehensive Cancer Center (JCCC)</a:t>
            </a:r>
          </a:p>
          <a:p>
            <a:pPr>
              <a:lnSpc>
                <a:spcPct val="80000"/>
              </a:lnSpc>
            </a:pPr>
            <a:r>
              <a:rPr lang="en-US" sz="2000" dirty="0">
                <a:solidFill>
                  <a:schemeClr val="tx1"/>
                </a:solidFill>
                <a:latin typeface="Arial" pitchFamily="34" charset="0"/>
                <a:cs typeface="Arial" pitchFamily="34" charset="0"/>
              </a:rPr>
              <a:t>University of California Los Angeles (UCLA</a:t>
            </a:r>
            <a:r>
              <a:rPr lang="en-US" sz="2000" dirty="0" smtClean="0">
                <a:solidFill>
                  <a:schemeClr val="tx1"/>
                </a:solidFill>
                <a:latin typeface="Arial" pitchFamily="34" charset="0"/>
                <a:cs typeface="Arial" pitchFamily="34" charset="0"/>
              </a:rPr>
              <a:t>)</a:t>
            </a:r>
          </a:p>
          <a:p>
            <a:pPr>
              <a:lnSpc>
                <a:spcPct val="80000"/>
              </a:lnSpc>
            </a:pPr>
            <a:r>
              <a:rPr lang="en-US" sz="2000" dirty="0" smtClean="0">
                <a:solidFill>
                  <a:schemeClr val="tx1"/>
                </a:solidFill>
                <a:latin typeface="Arial" pitchFamily="34" charset="0"/>
                <a:cs typeface="Arial" pitchFamily="34" charset="0"/>
              </a:rPr>
              <a:t>Chair, Melanoma Committee at SWOG</a:t>
            </a:r>
            <a:endParaRPr lang="en-US" sz="2000" dirty="0">
              <a:solidFill>
                <a:schemeClr val="tx1"/>
              </a:solidFill>
              <a:latin typeface="Arial" pitchFamily="34" charset="0"/>
              <a:cs typeface="Arial" pitchFamily="34" charset="0"/>
            </a:endParaRPr>
          </a:p>
          <a:p>
            <a:pPr>
              <a:lnSpc>
                <a:spcPct val="80000"/>
              </a:lnSpc>
            </a:pPr>
            <a:endParaRPr lang="en-US" sz="2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737887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a:xfrm>
            <a:off x="381004" y="76204"/>
            <a:ext cx="8207375" cy="790575"/>
          </a:xfrm>
        </p:spPr>
        <p:txBody>
          <a:bodyPr/>
          <a:lstStyle/>
          <a:p>
            <a:pPr algn="ctr"/>
            <a:r>
              <a:rPr lang="en-US" sz="2400" b="0">
                <a:solidFill>
                  <a:schemeClr val="tx1"/>
                </a:solidFill>
              </a:rPr>
              <a:t>Improvement of hyperproliferative skin Lesions with addition of the MEK inhibitor GDC-0973 to vemurafenib</a:t>
            </a:r>
          </a:p>
        </p:txBody>
      </p:sp>
      <p:pic>
        <p:nvPicPr>
          <p:cNvPr id="18435" name="Picture 3" descr="IMG_0202 (2)"/>
          <p:cNvPicPr>
            <a:picLocks noChangeAspect="1" noChangeArrowheads="1"/>
          </p:cNvPicPr>
          <p:nvPr/>
        </p:nvPicPr>
        <p:blipFill>
          <a:blip r:embed="rId3"/>
          <a:srcRect/>
          <a:stretch>
            <a:fillRect/>
          </a:stretch>
        </p:blipFill>
        <p:spPr bwMode="auto">
          <a:xfrm>
            <a:off x="2316163" y="1466850"/>
            <a:ext cx="1905000" cy="4800600"/>
          </a:xfrm>
          <a:prstGeom prst="rect">
            <a:avLst/>
          </a:prstGeom>
          <a:noFill/>
          <a:ln w="9525">
            <a:solidFill>
              <a:schemeClr val="bg2"/>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2644" name="TextBox 1"/>
          <p:cNvSpPr txBox="1">
            <a:spLocks noChangeArrowheads="1"/>
          </p:cNvSpPr>
          <p:nvPr/>
        </p:nvSpPr>
        <p:spPr bwMode="auto">
          <a:xfrm>
            <a:off x="2193928" y="838200"/>
            <a:ext cx="214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6" rIns="91436" bIns="45716">
            <a:spAutoFit/>
          </a:bodyPr>
          <a:lstStyle>
            <a:lvl1pPr defTabSz="457200">
              <a:defRPr>
                <a:solidFill>
                  <a:schemeClr val="tx1"/>
                </a:solidFill>
                <a:latin typeface="Arial" pitchFamily="34" charset="0"/>
              </a:defRPr>
            </a:lvl1pPr>
            <a:lvl2pPr marL="742950" indent="-285750" defTabSz="457200">
              <a:defRPr>
                <a:solidFill>
                  <a:schemeClr val="tx1"/>
                </a:solidFill>
                <a:latin typeface="Arial" pitchFamily="34" charset="0"/>
              </a:defRPr>
            </a:lvl2pPr>
            <a:lvl3pPr marL="1143000" indent="-228600" defTabSz="457200">
              <a:defRPr>
                <a:solidFill>
                  <a:schemeClr val="tx1"/>
                </a:solidFill>
                <a:latin typeface="Arial" pitchFamily="34" charset="0"/>
              </a:defRPr>
            </a:lvl3pPr>
            <a:lvl4pPr marL="1600200" indent="-228600" defTabSz="457200">
              <a:defRPr>
                <a:solidFill>
                  <a:schemeClr val="tx1"/>
                </a:solidFill>
                <a:latin typeface="Arial" pitchFamily="34" charset="0"/>
              </a:defRPr>
            </a:lvl4pPr>
            <a:lvl5pPr marL="2057400" indent="-228600" defTabSz="4572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fontAlgn="base">
              <a:spcBef>
                <a:spcPct val="0"/>
              </a:spcBef>
              <a:spcAft>
                <a:spcPct val="0"/>
              </a:spcAft>
            </a:pPr>
            <a:r>
              <a:rPr lang="en-US" smtClean="0">
                <a:solidFill>
                  <a:srgbClr val="000000"/>
                </a:solidFill>
              </a:rPr>
              <a:t>On vemurafenib alone</a:t>
            </a:r>
          </a:p>
        </p:txBody>
      </p:sp>
      <p:sp>
        <p:nvSpPr>
          <p:cNvPr id="112648" name="Text Box 8"/>
          <p:cNvSpPr txBox="1">
            <a:spLocks noChangeArrowheads="1"/>
          </p:cNvSpPr>
          <p:nvPr/>
        </p:nvSpPr>
        <p:spPr bwMode="auto">
          <a:xfrm>
            <a:off x="0" y="6491288"/>
            <a:ext cx="191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6" rIns="91436" bIns="45716">
            <a:spAutoFit/>
          </a:bodyPr>
          <a:lstStyle/>
          <a:p>
            <a:pPr fontAlgn="base">
              <a:spcBef>
                <a:spcPct val="0"/>
              </a:spcBef>
              <a:spcAft>
                <a:spcPct val="0"/>
              </a:spcAft>
            </a:pPr>
            <a:r>
              <a:rPr lang="en-US" smtClean="0">
                <a:solidFill>
                  <a:srgbClr val="000000"/>
                </a:solidFill>
              </a:rPr>
              <a:t>Case from UCLA</a:t>
            </a:r>
          </a:p>
        </p:txBody>
      </p:sp>
      <p:sp>
        <p:nvSpPr>
          <p:cNvPr id="112649" name="Oval 66"/>
          <p:cNvSpPr>
            <a:spLocks noChangeArrowheads="1"/>
          </p:cNvSpPr>
          <p:nvPr/>
        </p:nvSpPr>
        <p:spPr bwMode="auto">
          <a:xfrm>
            <a:off x="115888" y="2906715"/>
            <a:ext cx="938212" cy="585787"/>
          </a:xfrm>
          <a:prstGeom prst="ellipse">
            <a:avLst/>
          </a:prstGeom>
          <a:solidFill>
            <a:srgbClr val="FFFF99"/>
          </a:solidFill>
          <a:ln w="12700" algn="ctr">
            <a:solidFill>
              <a:schemeClr val="tx1"/>
            </a:solidFill>
            <a:round/>
            <a:headEnd/>
            <a:tailEnd/>
          </a:ln>
        </p:spPr>
        <p:txBody>
          <a:bodyPr wrap="none" lIns="90483" tIns="44447" rIns="90483" bIns="44447" anchor="ctr"/>
          <a:lstStyle/>
          <a:p>
            <a:pPr algn="ctr" fontAlgn="base">
              <a:spcBef>
                <a:spcPct val="0"/>
              </a:spcBef>
              <a:spcAft>
                <a:spcPct val="0"/>
              </a:spcAft>
            </a:pPr>
            <a:r>
              <a:rPr lang="en-US" sz="1600" b="1">
                <a:solidFill>
                  <a:srgbClr val="000000"/>
                </a:solidFill>
                <a:cs typeface="Arial" pitchFamily="34" charset="0"/>
              </a:rPr>
              <a:t>CRAF</a:t>
            </a:r>
          </a:p>
        </p:txBody>
      </p:sp>
      <p:sp>
        <p:nvSpPr>
          <p:cNvPr id="112650" name="Line 67"/>
          <p:cNvSpPr>
            <a:spLocks noChangeShapeType="1"/>
          </p:cNvSpPr>
          <p:nvPr/>
        </p:nvSpPr>
        <p:spPr bwMode="auto">
          <a:xfrm flipH="1">
            <a:off x="698500" y="4146554"/>
            <a:ext cx="120650" cy="14128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91436" tIns="45716" rIns="91436" bIns="45716"/>
          <a:lstStyle/>
          <a:p>
            <a:pPr fontAlgn="base">
              <a:spcBef>
                <a:spcPct val="0"/>
              </a:spcBef>
              <a:spcAft>
                <a:spcPct val="0"/>
              </a:spcAft>
            </a:pPr>
            <a:endParaRPr lang="en-US" smtClean="0">
              <a:solidFill>
                <a:srgbClr val="000000"/>
              </a:solidFill>
            </a:endParaRPr>
          </a:p>
        </p:txBody>
      </p:sp>
      <p:sp>
        <p:nvSpPr>
          <p:cNvPr id="112651" name="Oval 68"/>
          <p:cNvSpPr>
            <a:spLocks noChangeArrowheads="1"/>
          </p:cNvSpPr>
          <p:nvPr/>
        </p:nvSpPr>
        <p:spPr bwMode="auto">
          <a:xfrm>
            <a:off x="730254" y="3808414"/>
            <a:ext cx="790575" cy="493712"/>
          </a:xfrm>
          <a:prstGeom prst="ellipse">
            <a:avLst/>
          </a:prstGeom>
          <a:gradFill rotWithShape="1">
            <a:gsLst>
              <a:gs pos="0">
                <a:srgbClr val="FFFFFF"/>
              </a:gs>
              <a:gs pos="100000">
                <a:srgbClr val="C0C0C0"/>
              </a:gs>
            </a:gsLst>
            <a:path path="shape">
              <a:fillToRect l="50000" t="50000" r="50000" b="50000"/>
            </a:path>
          </a:gradFill>
          <a:ln w="12700" algn="ctr">
            <a:solidFill>
              <a:schemeClr val="tx1"/>
            </a:solidFill>
            <a:round/>
            <a:headEnd/>
            <a:tailEnd/>
          </a:ln>
        </p:spPr>
        <p:txBody>
          <a:bodyPr wrap="none" lIns="90483" tIns="44447" rIns="90483" bIns="44447" anchor="ctr"/>
          <a:lstStyle/>
          <a:p>
            <a:pPr algn="ctr" fontAlgn="base">
              <a:spcBef>
                <a:spcPct val="0"/>
              </a:spcBef>
              <a:spcAft>
                <a:spcPct val="0"/>
              </a:spcAft>
            </a:pPr>
            <a:r>
              <a:rPr lang="en-US" sz="1600" b="1">
                <a:solidFill>
                  <a:srgbClr val="000000"/>
                </a:solidFill>
                <a:cs typeface="Arial" pitchFamily="34" charset="0"/>
              </a:rPr>
              <a:t>MEK1/2</a:t>
            </a:r>
          </a:p>
        </p:txBody>
      </p:sp>
      <p:sp>
        <p:nvSpPr>
          <p:cNvPr id="112652" name="Line 69"/>
          <p:cNvSpPr>
            <a:spLocks noChangeShapeType="1"/>
          </p:cNvSpPr>
          <p:nvPr/>
        </p:nvSpPr>
        <p:spPr bwMode="auto">
          <a:xfrm flipH="1">
            <a:off x="698500" y="5010150"/>
            <a:ext cx="120650" cy="1397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91436" tIns="45716" rIns="91436" bIns="45716"/>
          <a:lstStyle/>
          <a:p>
            <a:pPr fontAlgn="base">
              <a:spcBef>
                <a:spcPct val="0"/>
              </a:spcBef>
              <a:spcAft>
                <a:spcPct val="0"/>
              </a:spcAft>
            </a:pPr>
            <a:endParaRPr lang="en-US" smtClean="0">
              <a:solidFill>
                <a:srgbClr val="000000"/>
              </a:solidFill>
            </a:endParaRPr>
          </a:p>
        </p:txBody>
      </p:sp>
      <p:sp>
        <p:nvSpPr>
          <p:cNvPr id="112653" name="Oval 70"/>
          <p:cNvSpPr>
            <a:spLocks noChangeArrowheads="1"/>
          </p:cNvSpPr>
          <p:nvPr/>
        </p:nvSpPr>
        <p:spPr bwMode="auto">
          <a:xfrm>
            <a:off x="733429" y="4676777"/>
            <a:ext cx="790575" cy="495300"/>
          </a:xfrm>
          <a:prstGeom prst="ellipse">
            <a:avLst/>
          </a:prstGeom>
          <a:gradFill rotWithShape="1">
            <a:gsLst>
              <a:gs pos="0">
                <a:srgbClr val="FFFFFF"/>
              </a:gs>
              <a:gs pos="100000">
                <a:schemeClr val="hlink"/>
              </a:gs>
            </a:gsLst>
            <a:path path="shape">
              <a:fillToRect l="50000" t="50000" r="50000" b="50000"/>
            </a:path>
          </a:gradFill>
          <a:ln w="12700" algn="ctr">
            <a:solidFill>
              <a:schemeClr val="tx1"/>
            </a:solidFill>
            <a:round/>
            <a:headEnd/>
            <a:tailEnd/>
          </a:ln>
        </p:spPr>
        <p:txBody>
          <a:bodyPr wrap="none" lIns="90483" tIns="44447" rIns="90483" bIns="44447" anchor="ctr"/>
          <a:lstStyle/>
          <a:p>
            <a:pPr algn="ctr" fontAlgn="base">
              <a:spcBef>
                <a:spcPct val="0"/>
              </a:spcBef>
              <a:spcAft>
                <a:spcPct val="0"/>
              </a:spcAft>
            </a:pPr>
            <a:r>
              <a:rPr lang="en-US" sz="1600" b="1">
                <a:solidFill>
                  <a:srgbClr val="000000"/>
                </a:solidFill>
                <a:cs typeface="Arial" pitchFamily="34" charset="0"/>
              </a:rPr>
              <a:t>ERK</a:t>
            </a:r>
          </a:p>
        </p:txBody>
      </p:sp>
      <p:sp>
        <p:nvSpPr>
          <p:cNvPr id="112654" name="Line 71"/>
          <p:cNvSpPr>
            <a:spLocks noChangeShapeType="1"/>
          </p:cNvSpPr>
          <p:nvPr/>
        </p:nvSpPr>
        <p:spPr bwMode="auto">
          <a:xfrm flipH="1">
            <a:off x="1127125" y="3506788"/>
            <a:ext cx="268288" cy="27305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lIns="91436" tIns="45716" rIns="91436" bIns="45716"/>
          <a:lstStyle/>
          <a:p>
            <a:pPr fontAlgn="base">
              <a:spcBef>
                <a:spcPct val="0"/>
              </a:spcBef>
              <a:spcAft>
                <a:spcPct val="0"/>
              </a:spcAft>
            </a:pPr>
            <a:endParaRPr lang="en-US" smtClean="0">
              <a:solidFill>
                <a:srgbClr val="000000"/>
              </a:solidFill>
            </a:endParaRPr>
          </a:p>
        </p:txBody>
      </p:sp>
      <p:sp>
        <p:nvSpPr>
          <p:cNvPr id="112655" name="Line 72"/>
          <p:cNvSpPr>
            <a:spLocks noChangeShapeType="1"/>
          </p:cNvSpPr>
          <p:nvPr/>
        </p:nvSpPr>
        <p:spPr bwMode="auto">
          <a:xfrm>
            <a:off x="1127125" y="4329117"/>
            <a:ext cx="0" cy="322262"/>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lIns="91436" tIns="45716" rIns="91436" bIns="45716"/>
          <a:lstStyle/>
          <a:p>
            <a:pPr fontAlgn="base">
              <a:spcBef>
                <a:spcPct val="0"/>
              </a:spcBef>
              <a:spcAft>
                <a:spcPct val="0"/>
              </a:spcAft>
            </a:pPr>
            <a:endParaRPr lang="en-US" smtClean="0">
              <a:solidFill>
                <a:srgbClr val="000000"/>
              </a:solidFill>
            </a:endParaRPr>
          </a:p>
        </p:txBody>
      </p:sp>
      <p:sp>
        <p:nvSpPr>
          <p:cNvPr id="112656" name="Oval 73"/>
          <p:cNvSpPr>
            <a:spLocks noChangeArrowheads="1"/>
          </p:cNvSpPr>
          <p:nvPr/>
        </p:nvSpPr>
        <p:spPr bwMode="auto">
          <a:xfrm>
            <a:off x="536576" y="4222750"/>
            <a:ext cx="257175" cy="290513"/>
          </a:xfrm>
          <a:prstGeom prst="ellipse">
            <a:avLst/>
          </a:prstGeom>
          <a:solidFill>
            <a:srgbClr val="C0C0C0"/>
          </a:solidFill>
          <a:ln w="9525">
            <a:solidFill>
              <a:schemeClr val="tx1"/>
            </a:solidFill>
            <a:round/>
            <a:headEnd/>
            <a:tailEnd/>
          </a:ln>
        </p:spPr>
        <p:txBody>
          <a:bodyPr wrap="none" lIns="91436" tIns="45716" rIns="91436" bIns="45716" anchor="ctr"/>
          <a:lstStyle/>
          <a:p>
            <a:pPr algn="ctr" fontAlgn="base">
              <a:spcBef>
                <a:spcPct val="0"/>
              </a:spcBef>
              <a:spcAft>
                <a:spcPct val="0"/>
              </a:spcAft>
            </a:pPr>
            <a:r>
              <a:rPr lang="en-US" sz="1600" b="1">
                <a:solidFill>
                  <a:srgbClr val="000000"/>
                </a:solidFill>
                <a:cs typeface="Arial" pitchFamily="34" charset="0"/>
              </a:rPr>
              <a:t>P</a:t>
            </a:r>
          </a:p>
        </p:txBody>
      </p:sp>
      <p:sp>
        <p:nvSpPr>
          <p:cNvPr id="112657" name="Oval 74"/>
          <p:cNvSpPr>
            <a:spLocks noChangeArrowheads="1"/>
          </p:cNvSpPr>
          <p:nvPr/>
        </p:nvSpPr>
        <p:spPr bwMode="auto">
          <a:xfrm>
            <a:off x="536576" y="5086350"/>
            <a:ext cx="257175" cy="288925"/>
          </a:xfrm>
          <a:prstGeom prst="ellipse">
            <a:avLst/>
          </a:prstGeom>
          <a:solidFill>
            <a:srgbClr val="C0C0C0"/>
          </a:solidFill>
          <a:ln w="9525">
            <a:solidFill>
              <a:schemeClr val="tx1"/>
            </a:solidFill>
            <a:round/>
            <a:headEnd/>
            <a:tailEnd/>
          </a:ln>
        </p:spPr>
        <p:txBody>
          <a:bodyPr wrap="none" lIns="91436" tIns="45716" rIns="91436" bIns="45716" anchor="ctr"/>
          <a:lstStyle/>
          <a:p>
            <a:pPr algn="ctr" fontAlgn="base">
              <a:spcBef>
                <a:spcPct val="0"/>
              </a:spcBef>
              <a:spcAft>
                <a:spcPct val="0"/>
              </a:spcAft>
            </a:pPr>
            <a:r>
              <a:rPr lang="en-US" sz="1600" b="1">
                <a:solidFill>
                  <a:srgbClr val="000000"/>
                </a:solidFill>
                <a:cs typeface="Arial" pitchFamily="34" charset="0"/>
              </a:rPr>
              <a:t>P</a:t>
            </a:r>
          </a:p>
        </p:txBody>
      </p:sp>
      <p:sp>
        <p:nvSpPr>
          <p:cNvPr id="112658" name="Line 75"/>
          <p:cNvSpPr>
            <a:spLocks noChangeShapeType="1"/>
          </p:cNvSpPr>
          <p:nvPr/>
        </p:nvSpPr>
        <p:spPr bwMode="auto">
          <a:xfrm>
            <a:off x="1127125" y="5199067"/>
            <a:ext cx="0" cy="322262"/>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lIns="91436" tIns="45716" rIns="91436" bIns="45716"/>
          <a:lstStyle/>
          <a:p>
            <a:pPr fontAlgn="base">
              <a:spcBef>
                <a:spcPct val="0"/>
              </a:spcBef>
              <a:spcAft>
                <a:spcPct val="0"/>
              </a:spcAft>
            </a:pPr>
            <a:endParaRPr lang="en-US" smtClean="0">
              <a:solidFill>
                <a:srgbClr val="000000"/>
              </a:solidFill>
            </a:endParaRPr>
          </a:p>
        </p:txBody>
      </p:sp>
      <p:sp>
        <p:nvSpPr>
          <p:cNvPr id="112659" name="Oval 76"/>
          <p:cNvSpPr>
            <a:spLocks noChangeArrowheads="1"/>
          </p:cNvSpPr>
          <p:nvPr/>
        </p:nvSpPr>
        <p:spPr bwMode="auto">
          <a:xfrm>
            <a:off x="1111250" y="2895600"/>
            <a:ext cx="939800" cy="585788"/>
          </a:xfrm>
          <a:prstGeom prst="ellipse">
            <a:avLst/>
          </a:prstGeom>
          <a:solidFill>
            <a:srgbClr val="FF6600"/>
          </a:solidFill>
          <a:ln w="12700" algn="ctr">
            <a:solidFill>
              <a:schemeClr val="tx1"/>
            </a:solidFill>
            <a:round/>
            <a:headEnd/>
            <a:tailEnd/>
          </a:ln>
        </p:spPr>
        <p:txBody>
          <a:bodyPr wrap="none" lIns="90483" tIns="44447" rIns="90483" bIns="44447" anchor="ctr"/>
          <a:lstStyle/>
          <a:p>
            <a:pPr algn="ctr" fontAlgn="base">
              <a:spcBef>
                <a:spcPct val="0"/>
              </a:spcBef>
              <a:spcAft>
                <a:spcPct val="0"/>
              </a:spcAft>
            </a:pPr>
            <a:r>
              <a:rPr lang="en-US" sz="1600" b="1">
                <a:solidFill>
                  <a:srgbClr val="000000"/>
                </a:solidFill>
                <a:cs typeface="Arial" pitchFamily="34" charset="0"/>
              </a:rPr>
              <a:t>BRAF</a:t>
            </a:r>
            <a:endParaRPr lang="en-US" sz="1600" b="1" baseline="30000">
              <a:solidFill>
                <a:srgbClr val="000000"/>
              </a:solidFill>
              <a:cs typeface="Arial" pitchFamily="34" charset="0"/>
            </a:endParaRPr>
          </a:p>
        </p:txBody>
      </p:sp>
      <p:sp>
        <p:nvSpPr>
          <p:cNvPr id="112660" name="Line 77"/>
          <p:cNvSpPr>
            <a:spLocks noChangeShapeType="1"/>
          </p:cNvSpPr>
          <p:nvPr/>
        </p:nvSpPr>
        <p:spPr bwMode="auto">
          <a:xfrm rot="16200000" flipH="1">
            <a:off x="819154" y="3506788"/>
            <a:ext cx="269875" cy="27305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lIns="91436" tIns="45716" rIns="91436" bIns="45716"/>
          <a:lstStyle/>
          <a:p>
            <a:pPr fontAlgn="base">
              <a:spcBef>
                <a:spcPct val="0"/>
              </a:spcBef>
              <a:spcAft>
                <a:spcPct val="0"/>
              </a:spcAft>
            </a:pPr>
            <a:endParaRPr lang="en-US" smtClean="0">
              <a:solidFill>
                <a:srgbClr val="000000"/>
              </a:solidFill>
            </a:endParaRPr>
          </a:p>
        </p:txBody>
      </p:sp>
      <p:sp>
        <p:nvSpPr>
          <p:cNvPr id="112661" name="Line 78"/>
          <p:cNvSpPr>
            <a:spLocks noChangeShapeType="1"/>
          </p:cNvSpPr>
          <p:nvPr/>
        </p:nvSpPr>
        <p:spPr bwMode="auto">
          <a:xfrm flipH="1" flipV="1">
            <a:off x="1127125" y="2682875"/>
            <a:ext cx="268288" cy="274638"/>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lIns="91436" tIns="45716" rIns="91436" bIns="45716"/>
          <a:lstStyle/>
          <a:p>
            <a:pPr fontAlgn="base">
              <a:spcBef>
                <a:spcPct val="0"/>
              </a:spcBef>
              <a:spcAft>
                <a:spcPct val="0"/>
              </a:spcAft>
            </a:pPr>
            <a:endParaRPr lang="en-US" smtClean="0">
              <a:solidFill>
                <a:srgbClr val="000000"/>
              </a:solidFill>
            </a:endParaRPr>
          </a:p>
        </p:txBody>
      </p:sp>
      <p:sp>
        <p:nvSpPr>
          <p:cNvPr id="112662" name="Line 79"/>
          <p:cNvSpPr>
            <a:spLocks noChangeShapeType="1"/>
          </p:cNvSpPr>
          <p:nvPr/>
        </p:nvSpPr>
        <p:spPr bwMode="auto">
          <a:xfrm rot="5400000" flipH="1" flipV="1">
            <a:off x="819154" y="2682876"/>
            <a:ext cx="269875" cy="273050"/>
          </a:xfrm>
          <a:prstGeom prst="line">
            <a:avLst/>
          </a:prstGeom>
          <a:noFill/>
          <a:ln w="76200">
            <a:solidFill>
              <a:srgbClr val="FF0000"/>
            </a:solidFill>
            <a:round/>
            <a:headEnd type="triangle" w="med" len="med"/>
            <a:tailEnd/>
          </a:ln>
          <a:extLst>
            <a:ext uri="{909E8E84-426E-40DD-AFC4-6F175D3DCCD1}">
              <a14:hiddenFill xmlns:a14="http://schemas.microsoft.com/office/drawing/2010/main">
                <a:noFill/>
              </a14:hiddenFill>
            </a:ext>
          </a:extLst>
        </p:spPr>
        <p:txBody>
          <a:bodyPr lIns="91436" tIns="45716" rIns="91436" bIns="45716"/>
          <a:lstStyle/>
          <a:p>
            <a:pPr fontAlgn="base">
              <a:spcBef>
                <a:spcPct val="0"/>
              </a:spcBef>
              <a:spcAft>
                <a:spcPct val="0"/>
              </a:spcAft>
            </a:pPr>
            <a:endParaRPr lang="en-US" smtClean="0">
              <a:solidFill>
                <a:srgbClr val="000000"/>
              </a:solidFill>
            </a:endParaRPr>
          </a:p>
        </p:txBody>
      </p:sp>
      <p:grpSp>
        <p:nvGrpSpPr>
          <p:cNvPr id="112663" name="Group 80"/>
          <p:cNvGrpSpPr>
            <a:grpSpLocks/>
          </p:cNvGrpSpPr>
          <p:nvPr/>
        </p:nvGrpSpPr>
        <p:grpSpPr bwMode="auto">
          <a:xfrm>
            <a:off x="1574800" y="2420939"/>
            <a:ext cx="457200" cy="533400"/>
            <a:chOff x="2448" y="1488"/>
            <a:chExt cx="288" cy="336"/>
          </a:xfrm>
        </p:grpSpPr>
        <p:sp>
          <p:nvSpPr>
            <p:cNvPr id="112664" name="Line 81"/>
            <p:cNvSpPr>
              <a:spLocks noChangeShapeType="1"/>
            </p:cNvSpPr>
            <p:nvPr/>
          </p:nvSpPr>
          <p:spPr bwMode="auto">
            <a:xfrm flipH="1">
              <a:off x="2544" y="1488"/>
              <a:ext cx="192" cy="288"/>
            </a:xfrm>
            <a:prstGeom prst="line">
              <a:avLst/>
            </a:prstGeom>
            <a:noFill/>
            <a:ln w="57150">
              <a:solidFill>
                <a:srgbClr val="660066"/>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112665" name="Line 82"/>
            <p:cNvSpPr>
              <a:spLocks noChangeShapeType="1"/>
            </p:cNvSpPr>
            <p:nvPr/>
          </p:nvSpPr>
          <p:spPr bwMode="auto">
            <a:xfrm>
              <a:off x="2448" y="1728"/>
              <a:ext cx="192" cy="96"/>
            </a:xfrm>
            <a:prstGeom prst="line">
              <a:avLst/>
            </a:prstGeom>
            <a:noFill/>
            <a:ln w="57150">
              <a:solidFill>
                <a:srgbClr val="660066"/>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grpSp>
      <p:sp>
        <p:nvSpPr>
          <p:cNvPr id="112666" name="Text Box 83"/>
          <p:cNvSpPr txBox="1">
            <a:spLocks noChangeArrowheads="1"/>
          </p:cNvSpPr>
          <p:nvPr/>
        </p:nvSpPr>
        <p:spPr bwMode="auto">
          <a:xfrm>
            <a:off x="1517650" y="2076454"/>
            <a:ext cx="854078"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6" rIns="91436" bIns="45716">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r>
              <a:rPr lang="en-US" smtClean="0">
                <a:solidFill>
                  <a:srgbClr val="000000"/>
                </a:solidFill>
              </a:rPr>
              <a:t>BRAFi</a:t>
            </a:r>
          </a:p>
        </p:txBody>
      </p:sp>
      <p:sp>
        <p:nvSpPr>
          <p:cNvPr id="112667" name="Line 84"/>
          <p:cNvSpPr>
            <a:spLocks noChangeShapeType="1"/>
          </p:cNvSpPr>
          <p:nvPr/>
        </p:nvSpPr>
        <p:spPr bwMode="auto">
          <a:xfrm flipV="1">
            <a:off x="306388" y="5597525"/>
            <a:ext cx="0" cy="3810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lIns="91436" tIns="45716" rIns="91436" bIns="45716"/>
          <a:lstStyle/>
          <a:p>
            <a:pPr fontAlgn="base">
              <a:spcBef>
                <a:spcPct val="0"/>
              </a:spcBef>
              <a:spcAft>
                <a:spcPct val="0"/>
              </a:spcAft>
            </a:pPr>
            <a:endParaRPr lang="en-US" smtClean="0">
              <a:solidFill>
                <a:srgbClr val="000000"/>
              </a:solidFill>
            </a:endParaRPr>
          </a:p>
        </p:txBody>
      </p:sp>
      <p:sp>
        <p:nvSpPr>
          <p:cNvPr id="112668" name="Text Box 85"/>
          <p:cNvSpPr txBox="1">
            <a:spLocks noChangeArrowheads="1"/>
          </p:cNvSpPr>
          <p:nvPr/>
        </p:nvSpPr>
        <p:spPr bwMode="auto">
          <a:xfrm>
            <a:off x="388941" y="5688013"/>
            <a:ext cx="1816361"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6" rIns="91436" bIns="45716">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r>
              <a:rPr lang="en-US" smtClean="0">
                <a:solidFill>
                  <a:srgbClr val="000000"/>
                </a:solidFill>
              </a:rPr>
              <a:t>MAPK signaling</a:t>
            </a:r>
          </a:p>
        </p:txBody>
      </p:sp>
      <p:sp>
        <p:nvSpPr>
          <p:cNvPr id="112669" name="Oval 86"/>
          <p:cNvSpPr>
            <a:spLocks noChangeArrowheads="1"/>
          </p:cNvSpPr>
          <p:nvPr/>
        </p:nvSpPr>
        <p:spPr bwMode="auto">
          <a:xfrm>
            <a:off x="603250" y="2016125"/>
            <a:ext cx="939800" cy="585788"/>
          </a:xfrm>
          <a:prstGeom prst="ellipse">
            <a:avLst/>
          </a:prstGeom>
          <a:solidFill>
            <a:srgbClr val="FF00FF"/>
          </a:solidFill>
          <a:ln w="12700" algn="ctr">
            <a:solidFill>
              <a:schemeClr val="tx1"/>
            </a:solidFill>
            <a:round/>
            <a:headEnd/>
            <a:tailEnd/>
          </a:ln>
        </p:spPr>
        <p:txBody>
          <a:bodyPr wrap="none" lIns="90483" tIns="44447" rIns="90483" bIns="44447" anchor="ctr"/>
          <a:lstStyle/>
          <a:p>
            <a:pPr algn="ctr" fontAlgn="base">
              <a:spcBef>
                <a:spcPct val="0"/>
              </a:spcBef>
              <a:spcAft>
                <a:spcPct val="0"/>
              </a:spcAft>
            </a:pPr>
            <a:r>
              <a:rPr lang="en-US" sz="1600" b="1">
                <a:solidFill>
                  <a:srgbClr val="000000"/>
                </a:solidFill>
                <a:cs typeface="Arial" pitchFamily="34" charset="0"/>
              </a:rPr>
              <a:t>HRAS</a:t>
            </a:r>
            <a:r>
              <a:rPr lang="en-US" sz="1600" b="1" baseline="30000">
                <a:solidFill>
                  <a:srgbClr val="000000"/>
                </a:solidFill>
                <a:cs typeface="Arial" pitchFamily="34" charset="0"/>
              </a:rPr>
              <a:t>Q61</a:t>
            </a:r>
          </a:p>
        </p:txBody>
      </p:sp>
      <p:sp>
        <p:nvSpPr>
          <p:cNvPr id="112727" name="AutoShape 87"/>
          <p:cNvSpPr>
            <a:spLocks noChangeArrowheads="1"/>
          </p:cNvSpPr>
          <p:nvPr/>
        </p:nvSpPr>
        <p:spPr bwMode="auto">
          <a:xfrm>
            <a:off x="1752600" y="6324604"/>
            <a:ext cx="5257800" cy="152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6" rIns="91436" bIns="45716" anchor="ctr"/>
          <a:lstStyle/>
          <a:p>
            <a:pPr algn="ctr" fontAlgn="base">
              <a:spcBef>
                <a:spcPct val="0"/>
              </a:spcBef>
              <a:spcAft>
                <a:spcPct val="0"/>
              </a:spcAft>
            </a:pPr>
            <a:r>
              <a:rPr lang="en-US" smtClean="0">
                <a:solidFill>
                  <a:srgbClr val="000000"/>
                </a:solidFill>
              </a:rPr>
              <a:t>BRAFi</a:t>
            </a:r>
          </a:p>
        </p:txBody>
      </p:sp>
      <p:grpSp>
        <p:nvGrpSpPr>
          <p:cNvPr id="112766" name="Group 126"/>
          <p:cNvGrpSpPr>
            <a:grpSpLocks/>
          </p:cNvGrpSpPr>
          <p:nvPr/>
        </p:nvGrpSpPr>
        <p:grpSpPr bwMode="auto">
          <a:xfrm>
            <a:off x="4495804" y="838204"/>
            <a:ext cx="4724400" cy="5867400"/>
            <a:chOff x="2832" y="528"/>
            <a:chExt cx="2976" cy="3696"/>
          </a:xfrm>
        </p:grpSpPr>
        <p:sp>
          <p:nvSpPr>
            <p:cNvPr id="112647" name="TextBox 6"/>
            <p:cNvSpPr txBox="1">
              <a:spLocks noChangeArrowheads="1"/>
            </p:cNvSpPr>
            <p:nvPr/>
          </p:nvSpPr>
          <p:spPr bwMode="auto">
            <a:xfrm>
              <a:off x="2838" y="528"/>
              <a:ext cx="167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itchFamily="34" charset="0"/>
                </a:defRPr>
              </a:lvl1pPr>
              <a:lvl2pPr marL="742950" indent="-285750" defTabSz="457200">
                <a:defRPr>
                  <a:solidFill>
                    <a:schemeClr val="tx1"/>
                  </a:solidFill>
                  <a:latin typeface="Arial" pitchFamily="34" charset="0"/>
                </a:defRPr>
              </a:lvl2pPr>
              <a:lvl3pPr marL="1143000" indent="-228600" defTabSz="457200">
                <a:defRPr>
                  <a:solidFill>
                    <a:schemeClr val="tx1"/>
                  </a:solidFill>
                  <a:latin typeface="Arial" pitchFamily="34" charset="0"/>
                </a:defRPr>
              </a:lvl3pPr>
              <a:lvl4pPr marL="1600200" indent="-228600" defTabSz="457200">
                <a:defRPr>
                  <a:solidFill>
                    <a:schemeClr val="tx1"/>
                  </a:solidFill>
                  <a:latin typeface="Arial" pitchFamily="34" charset="0"/>
                </a:defRPr>
              </a:lvl4pPr>
              <a:lvl5pPr marL="2057400" indent="-228600" defTabSz="4572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fontAlgn="base">
                <a:spcBef>
                  <a:spcPct val="0"/>
                </a:spcBef>
                <a:spcAft>
                  <a:spcPct val="0"/>
                </a:spcAft>
              </a:pPr>
              <a:r>
                <a:rPr lang="en-US" smtClean="0">
                  <a:solidFill>
                    <a:srgbClr val="000000"/>
                  </a:solidFill>
                </a:rPr>
                <a:t>On vemurafenib </a:t>
              </a:r>
            </a:p>
            <a:p>
              <a:pPr algn="ctr" fontAlgn="base">
                <a:spcBef>
                  <a:spcPct val="0"/>
                </a:spcBef>
                <a:spcAft>
                  <a:spcPct val="0"/>
                </a:spcAft>
              </a:pPr>
              <a:r>
                <a:rPr lang="en-US" smtClean="0">
                  <a:solidFill>
                    <a:srgbClr val="000000"/>
                  </a:solidFill>
                </a:rPr>
                <a:t>+ GDC-0973</a:t>
              </a:r>
            </a:p>
          </p:txBody>
        </p:sp>
        <p:sp>
          <p:nvSpPr>
            <p:cNvPr id="112670" name="Oval 66"/>
            <p:cNvSpPr>
              <a:spLocks noChangeArrowheads="1"/>
            </p:cNvSpPr>
            <p:nvPr/>
          </p:nvSpPr>
          <p:spPr bwMode="auto">
            <a:xfrm>
              <a:off x="4345" y="1809"/>
              <a:ext cx="591" cy="369"/>
            </a:xfrm>
            <a:prstGeom prst="ellipse">
              <a:avLst/>
            </a:prstGeom>
            <a:solidFill>
              <a:srgbClr val="FFFF99"/>
            </a:solidFill>
            <a:ln w="12700" algn="ctr">
              <a:solidFill>
                <a:schemeClr val="tx1"/>
              </a:solidFill>
              <a:round/>
              <a:headEnd/>
              <a:tailEnd/>
            </a:ln>
          </p:spPr>
          <p:txBody>
            <a:bodyPr wrap="none" lIns="90487" tIns="44450" rIns="90487" bIns="44450" anchor="ctr"/>
            <a:lstStyle/>
            <a:p>
              <a:pPr algn="ctr" fontAlgn="base">
                <a:spcBef>
                  <a:spcPct val="0"/>
                </a:spcBef>
                <a:spcAft>
                  <a:spcPct val="0"/>
                </a:spcAft>
              </a:pPr>
              <a:r>
                <a:rPr lang="en-US" sz="1600" b="1">
                  <a:solidFill>
                    <a:srgbClr val="000000"/>
                  </a:solidFill>
                  <a:cs typeface="Arial" pitchFamily="34" charset="0"/>
                </a:rPr>
                <a:t>CRAF</a:t>
              </a:r>
            </a:p>
          </p:txBody>
        </p:sp>
        <p:sp>
          <p:nvSpPr>
            <p:cNvPr id="112675" name="Line 71"/>
            <p:cNvSpPr>
              <a:spLocks noChangeShapeType="1"/>
            </p:cNvSpPr>
            <p:nvPr/>
          </p:nvSpPr>
          <p:spPr bwMode="auto">
            <a:xfrm flipH="1">
              <a:off x="4982" y="2187"/>
              <a:ext cx="169" cy="172"/>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112680" name="Oval 76"/>
            <p:cNvSpPr>
              <a:spLocks noChangeArrowheads="1"/>
            </p:cNvSpPr>
            <p:nvPr/>
          </p:nvSpPr>
          <p:spPr bwMode="auto">
            <a:xfrm>
              <a:off x="4972" y="1802"/>
              <a:ext cx="592" cy="369"/>
            </a:xfrm>
            <a:prstGeom prst="ellipse">
              <a:avLst/>
            </a:prstGeom>
            <a:solidFill>
              <a:srgbClr val="FF6600"/>
            </a:solidFill>
            <a:ln w="12700" algn="ctr">
              <a:solidFill>
                <a:schemeClr val="tx1"/>
              </a:solidFill>
              <a:round/>
              <a:headEnd/>
              <a:tailEnd/>
            </a:ln>
          </p:spPr>
          <p:txBody>
            <a:bodyPr wrap="none" lIns="90487" tIns="44450" rIns="90487" bIns="44450" anchor="ctr"/>
            <a:lstStyle/>
            <a:p>
              <a:pPr algn="ctr" fontAlgn="base">
                <a:spcBef>
                  <a:spcPct val="0"/>
                </a:spcBef>
                <a:spcAft>
                  <a:spcPct val="0"/>
                </a:spcAft>
              </a:pPr>
              <a:r>
                <a:rPr lang="en-US" sz="1600" b="1">
                  <a:solidFill>
                    <a:srgbClr val="000000"/>
                  </a:solidFill>
                  <a:cs typeface="Arial" pitchFamily="34" charset="0"/>
                </a:rPr>
                <a:t>BRAF</a:t>
              </a:r>
              <a:endParaRPr lang="en-US" sz="1600" b="1" baseline="30000">
                <a:solidFill>
                  <a:srgbClr val="000000"/>
                </a:solidFill>
                <a:cs typeface="Arial" pitchFamily="34" charset="0"/>
              </a:endParaRPr>
            </a:p>
          </p:txBody>
        </p:sp>
        <p:sp>
          <p:nvSpPr>
            <p:cNvPr id="112681" name="Line 77"/>
            <p:cNvSpPr>
              <a:spLocks noChangeShapeType="1"/>
            </p:cNvSpPr>
            <p:nvPr/>
          </p:nvSpPr>
          <p:spPr bwMode="auto">
            <a:xfrm rot="16200000" flipH="1">
              <a:off x="4788" y="2187"/>
              <a:ext cx="170" cy="172"/>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112682" name="Line 78"/>
            <p:cNvSpPr>
              <a:spLocks noChangeShapeType="1"/>
            </p:cNvSpPr>
            <p:nvPr/>
          </p:nvSpPr>
          <p:spPr bwMode="auto">
            <a:xfrm flipH="1" flipV="1">
              <a:off x="4982" y="1668"/>
              <a:ext cx="169" cy="173"/>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112683" name="Line 79"/>
            <p:cNvSpPr>
              <a:spLocks noChangeShapeType="1"/>
            </p:cNvSpPr>
            <p:nvPr/>
          </p:nvSpPr>
          <p:spPr bwMode="auto">
            <a:xfrm rot="5400000" flipH="1" flipV="1">
              <a:off x="4788" y="1668"/>
              <a:ext cx="170" cy="172"/>
            </a:xfrm>
            <a:prstGeom prst="line">
              <a:avLst/>
            </a:prstGeom>
            <a:noFill/>
            <a:ln w="762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grpSp>
          <p:nvGrpSpPr>
            <p:cNvPr id="112684" name="Group 80"/>
            <p:cNvGrpSpPr>
              <a:grpSpLocks/>
            </p:cNvGrpSpPr>
            <p:nvPr/>
          </p:nvGrpSpPr>
          <p:grpSpPr bwMode="auto">
            <a:xfrm>
              <a:off x="5264" y="1503"/>
              <a:ext cx="288" cy="336"/>
              <a:chOff x="2448" y="1488"/>
              <a:chExt cx="288" cy="336"/>
            </a:xfrm>
          </p:grpSpPr>
          <p:sp>
            <p:nvSpPr>
              <p:cNvPr id="112685" name="Line 81"/>
              <p:cNvSpPr>
                <a:spLocks noChangeShapeType="1"/>
              </p:cNvSpPr>
              <p:nvPr/>
            </p:nvSpPr>
            <p:spPr bwMode="auto">
              <a:xfrm flipH="1">
                <a:off x="2544" y="1488"/>
                <a:ext cx="192" cy="288"/>
              </a:xfrm>
              <a:prstGeom prst="line">
                <a:avLst/>
              </a:prstGeom>
              <a:noFill/>
              <a:ln w="57150">
                <a:solidFill>
                  <a:srgbClr val="660066"/>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112686" name="Line 82"/>
              <p:cNvSpPr>
                <a:spLocks noChangeShapeType="1"/>
              </p:cNvSpPr>
              <p:nvPr/>
            </p:nvSpPr>
            <p:spPr bwMode="auto">
              <a:xfrm>
                <a:off x="2448" y="1728"/>
                <a:ext cx="192" cy="96"/>
              </a:xfrm>
              <a:prstGeom prst="line">
                <a:avLst/>
              </a:prstGeom>
              <a:noFill/>
              <a:ln w="57150">
                <a:solidFill>
                  <a:srgbClr val="660066"/>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grpSp>
        <p:sp>
          <p:nvSpPr>
            <p:cNvPr id="112687" name="Text Box 83"/>
            <p:cNvSpPr txBox="1">
              <a:spLocks noChangeArrowheads="1"/>
            </p:cNvSpPr>
            <p:nvPr/>
          </p:nvSpPr>
          <p:spPr bwMode="auto">
            <a:xfrm>
              <a:off x="5276" y="1286"/>
              <a:ext cx="5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r>
                <a:rPr lang="en-US" smtClean="0">
                  <a:solidFill>
                    <a:srgbClr val="000000"/>
                  </a:solidFill>
                </a:rPr>
                <a:t>BRAFi</a:t>
              </a:r>
            </a:p>
          </p:txBody>
        </p:sp>
        <p:sp>
          <p:nvSpPr>
            <p:cNvPr id="112688" name="Oval 86"/>
            <p:cNvSpPr>
              <a:spLocks noChangeArrowheads="1"/>
            </p:cNvSpPr>
            <p:nvPr/>
          </p:nvSpPr>
          <p:spPr bwMode="auto">
            <a:xfrm>
              <a:off x="4652" y="1248"/>
              <a:ext cx="592" cy="369"/>
            </a:xfrm>
            <a:prstGeom prst="ellipse">
              <a:avLst/>
            </a:prstGeom>
            <a:solidFill>
              <a:srgbClr val="FF00FF"/>
            </a:solidFill>
            <a:ln w="12700" algn="ctr">
              <a:solidFill>
                <a:schemeClr val="tx1"/>
              </a:solidFill>
              <a:round/>
              <a:headEnd/>
              <a:tailEnd/>
            </a:ln>
          </p:spPr>
          <p:txBody>
            <a:bodyPr wrap="none" lIns="90487" tIns="44450" rIns="90487" bIns="44450" anchor="ctr"/>
            <a:lstStyle/>
            <a:p>
              <a:pPr algn="ctr" fontAlgn="base">
                <a:spcBef>
                  <a:spcPct val="0"/>
                </a:spcBef>
                <a:spcAft>
                  <a:spcPct val="0"/>
                </a:spcAft>
              </a:pPr>
              <a:r>
                <a:rPr lang="en-US" sz="1600" b="1">
                  <a:solidFill>
                    <a:srgbClr val="000000"/>
                  </a:solidFill>
                  <a:cs typeface="Arial" pitchFamily="34" charset="0"/>
                </a:rPr>
                <a:t>HRAS</a:t>
              </a:r>
              <a:r>
                <a:rPr lang="en-US" sz="1600" b="1" baseline="30000">
                  <a:solidFill>
                    <a:srgbClr val="000000"/>
                  </a:solidFill>
                  <a:cs typeface="Arial" pitchFamily="34" charset="0"/>
                </a:rPr>
                <a:t>Q61</a:t>
              </a:r>
            </a:p>
          </p:txBody>
        </p:sp>
        <p:sp>
          <p:nvSpPr>
            <p:cNvPr id="112703" name="Line 22"/>
            <p:cNvSpPr>
              <a:spLocks noChangeShapeType="1"/>
            </p:cNvSpPr>
            <p:nvPr/>
          </p:nvSpPr>
          <p:spPr bwMode="auto">
            <a:xfrm flipH="1">
              <a:off x="4716" y="2612"/>
              <a:ext cx="76" cy="8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112704" name="Oval 23"/>
            <p:cNvSpPr>
              <a:spLocks noChangeArrowheads="1"/>
            </p:cNvSpPr>
            <p:nvPr/>
          </p:nvSpPr>
          <p:spPr bwMode="auto">
            <a:xfrm>
              <a:off x="4736" y="2399"/>
              <a:ext cx="498" cy="311"/>
            </a:xfrm>
            <a:prstGeom prst="ellipse">
              <a:avLst/>
            </a:prstGeom>
            <a:gradFill rotWithShape="1">
              <a:gsLst>
                <a:gs pos="0">
                  <a:srgbClr val="FFFFFF"/>
                </a:gs>
                <a:gs pos="100000">
                  <a:srgbClr val="C0C0C0"/>
                </a:gs>
              </a:gsLst>
              <a:path path="shape">
                <a:fillToRect l="50000" t="50000" r="50000" b="50000"/>
              </a:path>
            </a:gradFill>
            <a:ln w="12700" algn="ctr">
              <a:solidFill>
                <a:schemeClr val="tx1"/>
              </a:solidFill>
              <a:round/>
              <a:headEnd/>
              <a:tailEnd/>
            </a:ln>
          </p:spPr>
          <p:txBody>
            <a:bodyPr wrap="none" lIns="90487" tIns="44450" rIns="90487" bIns="44450" anchor="ctr"/>
            <a:lstStyle/>
            <a:p>
              <a:pPr algn="ctr" fontAlgn="base">
                <a:spcBef>
                  <a:spcPct val="0"/>
                </a:spcBef>
                <a:spcAft>
                  <a:spcPct val="0"/>
                </a:spcAft>
              </a:pPr>
              <a:r>
                <a:rPr lang="en-US" sz="1600" b="1">
                  <a:solidFill>
                    <a:srgbClr val="000000"/>
                  </a:solidFill>
                  <a:cs typeface="Arial" pitchFamily="34" charset="0"/>
                </a:rPr>
                <a:t>MEK1/2</a:t>
              </a:r>
            </a:p>
          </p:txBody>
        </p:sp>
        <p:sp>
          <p:nvSpPr>
            <p:cNvPr id="112705" name="Line 24"/>
            <p:cNvSpPr>
              <a:spLocks noChangeShapeType="1"/>
            </p:cNvSpPr>
            <p:nvPr/>
          </p:nvSpPr>
          <p:spPr bwMode="auto">
            <a:xfrm flipH="1">
              <a:off x="4716" y="3155"/>
              <a:ext cx="76" cy="8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112706" name="Oval 25"/>
            <p:cNvSpPr>
              <a:spLocks noChangeArrowheads="1"/>
            </p:cNvSpPr>
            <p:nvPr/>
          </p:nvSpPr>
          <p:spPr bwMode="auto">
            <a:xfrm>
              <a:off x="4738" y="2946"/>
              <a:ext cx="498" cy="312"/>
            </a:xfrm>
            <a:prstGeom prst="ellipse">
              <a:avLst/>
            </a:prstGeom>
            <a:gradFill rotWithShape="1">
              <a:gsLst>
                <a:gs pos="0">
                  <a:srgbClr val="FFFFFF"/>
                </a:gs>
                <a:gs pos="100000">
                  <a:schemeClr val="hlink"/>
                </a:gs>
              </a:gsLst>
              <a:path path="shape">
                <a:fillToRect l="50000" t="50000" r="50000" b="50000"/>
              </a:path>
            </a:gradFill>
            <a:ln w="12700" algn="ctr">
              <a:solidFill>
                <a:schemeClr val="tx1"/>
              </a:solidFill>
              <a:round/>
              <a:headEnd/>
              <a:tailEnd/>
            </a:ln>
          </p:spPr>
          <p:txBody>
            <a:bodyPr wrap="none" lIns="90487" tIns="44450" rIns="90487" bIns="44450" anchor="ctr"/>
            <a:lstStyle/>
            <a:p>
              <a:pPr algn="ctr" fontAlgn="base">
                <a:spcBef>
                  <a:spcPct val="0"/>
                </a:spcBef>
                <a:spcAft>
                  <a:spcPct val="0"/>
                </a:spcAft>
              </a:pPr>
              <a:r>
                <a:rPr lang="en-US" sz="1600" b="1">
                  <a:solidFill>
                    <a:srgbClr val="000000"/>
                  </a:solidFill>
                  <a:cs typeface="Arial" pitchFamily="34" charset="0"/>
                </a:rPr>
                <a:t>ERK</a:t>
              </a:r>
            </a:p>
          </p:txBody>
        </p:sp>
        <p:sp>
          <p:nvSpPr>
            <p:cNvPr id="112707" name="Line 27"/>
            <p:cNvSpPr>
              <a:spLocks noChangeShapeType="1"/>
            </p:cNvSpPr>
            <p:nvPr/>
          </p:nvSpPr>
          <p:spPr bwMode="auto">
            <a:xfrm>
              <a:off x="4986" y="2726"/>
              <a:ext cx="0" cy="20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112708" name="Oval 28"/>
            <p:cNvSpPr>
              <a:spLocks noChangeArrowheads="1"/>
            </p:cNvSpPr>
            <p:nvPr/>
          </p:nvSpPr>
          <p:spPr bwMode="auto">
            <a:xfrm>
              <a:off x="4614" y="2660"/>
              <a:ext cx="162" cy="183"/>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600" b="1">
                  <a:solidFill>
                    <a:srgbClr val="000000"/>
                  </a:solidFill>
                  <a:cs typeface="Arial" pitchFamily="34" charset="0"/>
                </a:rPr>
                <a:t>P</a:t>
              </a:r>
            </a:p>
          </p:txBody>
        </p:sp>
        <p:sp>
          <p:nvSpPr>
            <p:cNvPr id="112709" name="Oval 29"/>
            <p:cNvSpPr>
              <a:spLocks noChangeArrowheads="1"/>
            </p:cNvSpPr>
            <p:nvPr/>
          </p:nvSpPr>
          <p:spPr bwMode="auto">
            <a:xfrm>
              <a:off x="4614" y="3203"/>
              <a:ext cx="162" cy="183"/>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600" b="1">
                  <a:solidFill>
                    <a:srgbClr val="000000"/>
                  </a:solidFill>
                  <a:cs typeface="Arial" pitchFamily="34" charset="0"/>
                </a:rPr>
                <a:t>P</a:t>
              </a:r>
            </a:p>
          </p:txBody>
        </p:sp>
        <p:sp>
          <p:nvSpPr>
            <p:cNvPr id="112710" name="Line 30"/>
            <p:cNvSpPr>
              <a:spLocks noChangeShapeType="1"/>
            </p:cNvSpPr>
            <p:nvPr/>
          </p:nvSpPr>
          <p:spPr bwMode="auto">
            <a:xfrm>
              <a:off x="4986" y="3274"/>
              <a:ext cx="0" cy="20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grpSp>
          <p:nvGrpSpPr>
            <p:cNvPr id="112711" name="Group 37"/>
            <p:cNvGrpSpPr>
              <a:grpSpLocks/>
            </p:cNvGrpSpPr>
            <p:nvPr/>
          </p:nvGrpSpPr>
          <p:grpSpPr bwMode="auto">
            <a:xfrm>
              <a:off x="4752" y="3285"/>
              <a:ext cx="465" cy="115"/>
              <a:chOff x="1824" y="3072"/>
              <a:chExt cx="465" cy="115"/>
            </a:xfrm>
          </p:grpSpPr>
          <p:sp>
            <p:nvSpPr>
              <p:cNvPr id="112712" name="Line 38"/>
              <p:cNvSpPr>
                <a:spLocks noChangeShapeType="1"/>
              </p:cNvSpPr>
              <p:nvPr/>
            </p:nvSpPr>
            <p:spPr bwMode="auto">
              <a:xfrm flipV="1">
                <a:off x="1824" y="3072"/>
                <a:ext cx="465" cy="11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112713" name="Line 39"/>
              <p:cNvSpPr>
                <a:spLocks noChangeShapeType="1"/>
              </p:cNvSpPr>
              <p:nvPr/>
            </p:nvSpPr>
            <p:spPr bwMode="auto">
              <a:xfrm>
                <a:off x="1837" y="3084"/>
                <a:ext cx="440" cy="9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grpSp>
        <p:grpSp>
          <p:nvGrpSpPr>
            <p:cNvPr id="112714" name="Group 43"/>
            <p:cNvGrpSpPr>
              <a:grpSpLocks/>
            </p:cNvGrpSpPr>
            <p:nvPr/>
          </p:nvGrpSpPr>
          <p:grpSpPr bwMode="auto">
            <a:xfrm>
              <a:off x="4752" y="2738"/>
              <a:ext cx="465" cy="115"/>
              <a:chOff x="1824" y="3072"/>
              <a:chExt cx="465" cy="115"/>
            </a:xfrm>
          </p:grpSpPr>
          <p:sp>
            <p:nvSpPr>
              <p:cNvPr id="112715" name="Line 44"/>
              <p:cNvSpPr>
                <a:spLocks noChangeShapeType="1"/>
              </p:cNvSpPr>
              <p:nvPr/>
            </p:nvSpPr>
            <p:spPr bwMode="auto">
              <a:xfrm flipV="1">
                <a:off x="1824" y="3072"/>
                <a:ext cx="465" cy="11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112716" name="Line 45"/>
              <p:cNvSpPr>
                <a:spLocks noChangeShapeType="1"/>
              </p:cNvSpPr>
              <p:nvPr/>
            </p:nvSpPr>
            <p:spPr bwMode="auto">
              <a:xfrm>
                <a:off x="1837" y="3084"/>
                <a:ext cx="440" cy="9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grpSp>
        <p:sp>
          <p:nvSpPr>
            <p:cNvPr id="112717" name="Line 46"/>
            <p:cNvSpPr>
              <a:spLocks noChangeShapeType="1"/>
            </p:cNvSpPr>
            <p:nvPr/>
          </p:nvSpPr>
          <p:spPr bwMode="auto">
            <a:xfrm>
              <a:off x="4480" y="3552"/>
              <a:ext cx="0" cy="24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112718" name="Text Box 47"/>
            <p:cNvSpPr txBox="1">
              <a:spLocks noChangeArrowheads="1"/>
            </p:cNvSpPr>
            <p:nvPr/>
          </p:nvSpPr>
          <p:spPr bwMode="auto">
            <a:xfrm>
              <a:off x="4532" y="3609"/>
              <a:ext cx="11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r>
                <a:rPr lang="en-US" smtClean="0">
                  <a:solidFill>
                    <a:srgbClr val="000000"/>
                  </a:solidFill>
                </a:rPr>
                <a:t>MAPK signaling</a:t>
              </a:r>
            </a:p>
          </p:txBody>
        </p:sp>
        <p:grpSp>
          <p:nvGrpSpPr>
            <p:cNvPr id="112719" name="Group 80"/>
            <p:cNvGrpSpPr>
              <a:grpSpLocks/>
            </p:cNvGrpSpPr>
            <p:nvPr/>
          </p:nvGrpSpPr>
          <p:grpSpPr bwMode="auto">
            <a:xfrm rot="1703581">
              <a:off x="5136" y="2256"/>
              <a:ext cx="288" cy="336"/>
              <a:chOff x="2448" y="1488"/>
              <a:chExt cx="288" cy="336"/>
            </a:xfrm>
          </p:grpSpPr>
          <p:sp>
            <p:nvSpPr>
              <p:cNvPr id="112720" name="Line 81"/>
              <p:cNvSpPr>
                <a:spLocks noChangeShapeType="1"/>
              </p:cNvSpPr>
              <p:nvPr/>
            </p:nvSpPr>
            <p:spPr bwMode="auto">
              <a:xfrm flipH="1">
                <a:off x="2544" y="1488"/>
                <a:ext cx="192" cy="288"/>
              </a:xfrm>
              <a:prstGeom prst="line">
                <a:avLst/>
              </a:prstGeom>
              <a:noFill/>
              <a:ln w="57150">
                <a:solidFill>
                  <a:srgbClr val="0000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112721" name="Line 82"/>
              <p:cNvSpPr>
                <a:spLocks noChangeShapeType="1"/>
              </p:cNvSpPr>
              <p:nvPr/>
            </p:nvSpPr>
            <p:spPr bwMode="auto">
              <a:xfrm>
                <a:off x="2448" y="1728"/>
                <a:ext cx="192" cy="96"/>
              </a:xfrm>
              <a:prstGeom prst="line">
                <a:avLst/>
              </a:prstGeom>
              <a:noFill/>
              <a:ln w="57150">
                <a:solidFill>
                  <a:srgbClr val="0000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grpSp>
        <p:sp>
          <p:nvSpPr>
            <p:cNvPr id="112722" name="Text Box 83"/>
            <p:cNvSpPr txBox="1">
              <a:spLocks noChangeArrowheads="1"/>
            </p:cNvSpPr>
            <p:nvPr/>
          </p:nvSpPr>
          <p:spPr bwMode="auto">
            <a:xfrm>
              <a:off x="5276" y="2160"/>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r>
                <a:rPr lang="en-US" smtClean="0">
                  <a:solidFill>
                    <a:srgbClr val="000000"/>
                  </a:solidFill>
                </a:rPr>
                <a:t>MEKi</a:t>
              </a:r>
            </a:p>
          </p:txBody>
        </p:sp>
        <p:sp>
          <p:nvSpPr>
            <p:cNvPr id="112729" name="AutoShape 89"/>
            <p:cNvSpPr>
              <a:spLocks noChangeArrowheads="1"/>
            </p:cNvSpPr>
            <p:nvPr/>
          </p:nvSpPr>
          <p:spPr bwMode="auto">
            <a:xfrm>
              <a:off x="2832" y="4128"/>
              <a:ext cx="1728" cy="96"/>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smtClean="0">
                  <a:solidFill>
                    <a:srgbClr val="000000"/>
                  </a:solidFill>
                </a:rPr>
                <a:t>MEKi</a:t>
              </a:r>
            </a:p>
          </p:txBody>
        </p:sp>
      </p:grpSp>
      <p:pic>
        <p:nvPicPr>
          <p:cNvPr id="18436" name="Picture 4" descr="29Aug12f (2)"/>
          <p:cNvPicPr>
            <a:picLocks noChangeAspect="1" noChangeArrowheads="1"/>
          </p:cNvPicPr>
          <p:nvPr/>
        </p:nvPicPr>
        <p:blipFill>
          <a:blip r:embed="rId4"/>
          <a:srcRect/>
          <a:stretch>
            <a:fillRect/>
          </a:stretch>
        </p:blipFill>
        <p:spPr bwMode="auto">
          <a:xfrm>
            <a:off x="4948238" y="1466850"/>
            <a:ext cx="1905000" cy="4800600"/>
          </a:xfrm>
          <a:prstGeom prst="rect">
            <a:avLst/>
          </a:prstGeom>
          <a:noFill/>
          <a:ln w="9525">
            <a:solidFill>
              <a:schemeClr val="bg2"/>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81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7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76200"/>
            <a:ext cx="4114800"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2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738438"/>
            <a:ext cx="1611313"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2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1725" y="381000"/>
            <a:ext cx="4003675"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4213" name="Group 5"/>
          <p:cNvGraphicFramePr>
            <a:graphicFrameLocks noGrp="1"/>
          </p:cNvGraphicFramePr>
          <p:nvPr>
            <p:ph type="tbl" idx="1"/>
          </p:nvPr>
        </p:nvGraphicFramePr>
        <p:xfrm>
          <a:off x="152400" y="3429000"/>
          <a:ext cx="4572000" cy="3042413"/>
        </p:xfrm>
        <a:graphic>
          <a:graphicData uri="http://schemas.openxmlformats.org/drawingml/2006/table">
            <a:tbl>
              <a:tblPr/>
              <a:tblGrid>
                <a:gridCol w="1143000"/>
                <a:gridCol w="1143000"/>
                <a:gridCol w="1143000"/>
                <a:gridCol w="1143000"/>
              </a:tblGrid>
              <a:tr h="5127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Toxicity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Dabrafenib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Dabrafenib+ trametinib</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150/1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Dabrafenib+ trametinib</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150/2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Hyperkeratosis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27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cuSCC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Papillomas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27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Pyrexia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4245" name="Text Box 37"/>
          <p:cNvSpPr txBox="1">
            <a:spLocks noChangeArrowheads="1"/>
          </p:cNvSpPr>
          <p:nvPr/>
        </p:nvSpPr>
        <p:spPr bwMode="auto">
          <a:xfrm>
            <a:off x="4800600" y="6064250"/>
            <a:ext cx="4206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fontAlgn="base">
              <a:spcBef>
                <a:spcPct val="0"/>
              </a:spcBef>
              <a:spcAft>
                <a:spcPct val="0"/>
              </a:spcAft>
            </a:pPr>
            <a:r>
              <a:rPr lang="en-US" smtClean="0">
                <a:solidFill>
                  <a:srgbClr val="000000"/>
                </a:solidFill>
              </a:rPr>
              <a:t>Higher efficacy, lower toxicity related to paradoxical MAPK activation</a:t>
            </a:r>
          </a:p>
        </p:txBody>
      </p:sp>
    </p:spTree>
    <p:extLst>
      <p:ext uri="{BB962C8B-B14F-4D97-AF65-F5344CB8AC3E}">
        <p14:creationId xmlns:p14="http://schemas.microsoft.com/office/powerpoint/2010/main" val="172073148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22275" y="381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4400"/>
            <a:r>
              <a:rPr lang="en-US" sz="3600" dirty="0">
                <a:solidFill>
                  <a:srgbClr val="000090"/>
                </a:solidFill>
                <a:latin typeface="Helvetica" pitchFamily="34" charset="0"/>
              </a:rPr>
              <a:t>Advances in the treatment of metastatic melanoma</a:t>
            </a:r>
          </a:p>
        </p:txBody>
      </p:sp>
      <p:sp>
        <p:nvSpPr>
          <p:cNvPr id="55299" name="Text Box 7"/>
          <p:cNvSpPr txBox="1">
            <a:spLocks noChangeArrowheads="1"/>
          </p:cNvSpPr>
          <p:nvPr/>
        </p:nvSpPr>
        <p:spPr bwMode="auto">
          <a:xfrm>
            <a:off x="457200" y="6400800"/>
            <a:ext cx="4122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400"/>
            <a:r>
              <a:rPr lang="en-US" sz="1600">
                <a:solidFill>
                  <a:srgbClr val="000000"/>
                </a:solidFill>
                <a:ea typeface="MS PGothic" pitchFamily="34" charset="-128"/>
              </a:rPr>
              <a:t>McArthur &amp; Ribas, J Clinical Oncology 2013</a:t>
            </a:r>
          </a:p>
        </p:txBody>
      </p:sp>
      <p:pic>
        <p:nvPicPr>
          <p:cNvPr id="55300" name="Picture 1" descr="Untitled.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33513" y="1822450"/>
            <a:ext cx="6767512"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301" name="Group 5"/>
          <p:cNvGrpSpPr>
            <a:grpSpLocks/>
          </p:cNvGrpSpPr>
          <p:nvPr/>
        </p:nvGrpSpPr>
        <p:grpSpPr bwMode="auto">
          <a:xfrm>
            <a:off x="4876800" y="3505200"/>
            <a:ext cx="1617663" cy="1106488"/>
            <a:chOff x="2736" y="2064"/>
            <a:chExt cx="1019" cy="697"/>
          </a:xfrm>
        </p:grpSpPr>
        <p:sp>
          <p:nvSpPr>
            <p:cNvPr id="55302" name="Freeform 157"/>
            <p:cNvSpPr>
              <a:spLocks/>
            </p:cNvSpPr>
            <p:nvPr/>
          </p:nvSpPr>
          <p:spPr bwMode="blackGray">
            <a:xfrm rot="-695948">
              <a:off x="3312" y="2160"/>
              <a:ext cx="443" cy="601"/>
            </a:xfrm>
            <a:custGeom>
              <a:avLst/>
              <a:gdLst>
                <a:gd name="T0" fmla="*/ 104 w 265"/>
                <a:gd name="T1" fmla="*/ 499 h 413"/>
                <a:gd name="T2" fmla="*/ 272 w 265"/>
                <a:gd name="T3" fmla="*/ 374 h 413"/>
                <a:gd name="T4" fmla="*/ 326 w 265"/>
                <a:gd name="T5" fmla="*/ 553 h 413"/>
                <a:gd name="T6" fmla="*/ 331 w 265"/>
                <a:gd name="T7" fmla="*/ 568 h 413"/>
                <a:gd name="T8" fmla="*/ 338 w 265"/>
                <a:gd name="T9" fmla="*/ 578 h 413"/>
                <a:gd name="T10" fmla="*/ 346 w 265"/>
                <a:gd name="T11" fmla="*/ 586 h 413"/>
                <a:gd name="T12" fmla="*/ 356 w 265"/>
                <a:gd name="T13" fmla="*/ 594 h 413"/>
                <a:gd name="T14" fmla="*/ 368 w 265"/>
                <a:gd name="T15" fmla="*/ 598 h 413"/>
                <a:gd name="T16" fmla="*/ 378 w 265"/>
                <a:gd name="T17" fmla="*/ 601 h 413"/>
                <a:gd name="T18" fmla="*/ 390 w 265"/>
                <a:gd name="T19" fmla="*/ 601 h 413"/>
                <a:gd name="T20" fmla="*/ 400 w 265"/>
                <a:gd name="T21" fmla="*/ 601 h 413"/>
                <a:gd name="T22" fmla="*/ 411 w 265"/>
                <a:gd name="T23" fmla="*/ 597 h 413"/>
                <a:gd name="T24" fmla="*/ 418 w 265"/>
                <a:gd name="T25" fmla="*/ 591 h 413"/>
                <a:gd name="T26" fmla="*/ 426 w 265"/>
                <a:gd name="T27" fmla="*/ 584 h 413"/>
                <a:gd name="T28" fmla="*/ 435 w 265"/>
                <a:gd name="T29" fmla="*/ 578 h 413"/>
                <a:gd name="T30" fmla="*/ 438 w 265"/>
                <a:gd name="T31" fmla="*/ 565 h 413"/>
                <a:gd name="T32" fmla="*/ 440 w 265"/>
                <a:gd name="T33" fmla="*/ 553 h 413"/>
                <a:gd name="T34" fmla="*/ 440 w 265"/>
                <a:gd name="T35" fmla="*/ 540 h 413"/>
                <a:gd name="T36" fmla="*/ 438 w 265"/>
                <a:gd name="T37" fmla="*/ 525 h 413"/>
                <a:gd name="T38" fmla="*/ 396 w 265"/>
                <a:gd name="T39" fmla="*/ 405 h 413"/>
                <a:gd name="T40" fmla="*/ 361 w 265"/>
                <a:gd name="T41" fmla="*/ 294 h 413"/>
                <a:gd name="T42" fmla="*/ 391 w 265"/>
                <a:gd name="T43" fmla="*/ 214 h 413"/>
                <a:gd name="T44" fmla="*/ 440 w 265"/>
                <a:gd name="T45" fmla="*/ 79 h 413"/>
                <a:gd name="T46" fmla="*/ 443 w 265"/>
                <a:gd name="T47" fmla="*/ 64 h 413"/>
                <a:gd name="T48" fmla="*/ 443 w 265"/>
                <a:gd name="T49" fmla="*/ 51 h 413"/>
                <a:gd name="T50" fmla="*/ 440 w 265"/>
                <a:gd name="T51" fmla="*/ 41 h 413"/>
                <a:gd name="T52" fmla="*/ 435 w 265"/>
                <a:gd name="T53" fmla="*/ 29 h 413"/>
                <a:gd name="T54" fmla="*/ 426 w 265"/>
                <a:gd name="T55" fmla="*/ 19 h 413"/>
                <a:gd name="T56" fmla="*/ 418 w 265"/>
                <a:gd name="T57" fmla="*/ 13 h 413"/>
                <a:gd name="T58" fmla="*/ 411 w 265"/>
                <a:gd name="T59" fmla="*/ 7 h 413"/>
                <a:gd name="T60" fmla="*/ 396 w 265"/>
                <a:gd name="T61" fmla="*/ 3 h 413"/>
                <a:gd name="T62" fmla="*/ 386 w 265"/>
                <a:gd name="T63" fmla="*/ 0 h 413"/>
                <a:gd name="T64" fmla="*/ 374 w 265"/>
                <a:gd name="T65" fmla="*/ 0 h 413"/>
                <a:gd name="T66" fmla="*/ 361 w 265"/>
                <a:gd name="T67" fmla="*/ 0 h 413"/>
                <a:gd name="T68" fmla="*/ 351 w 265"/>
                <a:gd name="T69" fmla="*/ 6 h 413"/>
                <a:gd name="T70" fmla="*/ 339 w 265"/>
                <a:gd name="T71" fmla="*/ 10 h 413"/>
                <a:gd name="T72" fmla="*/ 331 w 265"/>
                <a:gd name="T73" fmla="*/ 19 h 413"/>
                <a:gd name="T74" fmla="*/ 324 w 265"/>
                <a:gd name="T75" fmla="*/ 29 h 413"/>
                <a:gd name="T76" fmla="*/ 316 w 265"/>
                <a:gd name="T77" fmla="*/ 41 h 413"/>
                <a:gd name="T78" fmla="*/ 261 w 265"/>
                <a:gd name="T79" fmla="*/ 189 h 413"/>
                <a:gd name="T80" fmla="*/ 237 w 265"/>
                <a:gd name="T81" fmla="*/ 260 h 413"/>
                <a:gd name="T82" fmla="*/ 25 w 265"/>
                <a:gd name="T83" fmla="*/ 426 h 413"/>
                <a:gd name="T84" fmla="*/ 13 w 265"/>
                <a:gd name="T85" fmla="*/ 435 h 413"/>
                <a:gd name="T86" fmla="*/ 7 w 265"/>
                <a:gd name="T87" fmla="*/ 445 h 413"/>
                <a:gd name="T88" fmla="*/ 3 w 265"/>
                <a:gd name="T89" fmla="*/ 454 h 413"/>
                <a:gd name="T90" fmla="*/ 0 w 265"/>
                <a:gd name="T91" fmla="*/ 464 h 413"/>
                <a:gd name="T92" fmla="*/ 0 w 265"/>
                <a:gd name="T93" fmla="*/ 473 h 413"/>
                <a:gd name="T94" fmla="*/ 3 w 265"/>
                <a:gd name="T95" fmla="*/ 483 h 413"/>
                <a:gd name="T96" fmla="*/ 7 w 265"/>
                <a:gd name="T97" fmla="*/ 492 h 413"/>
                <a:gd name="T98" fmla="*/ 13 w 265"/>
                <a:gd name="T99" fmla="*/ 499 h 413"/>
                <a:gd name="T100" fmla="*/ 20 w 265"/>
                <a:gd name="T101" fmla="*/ 506 h 413"/>
                <a:gd name="T102" fmla="*/ 30 w 265"/>
                <a:gd name="T103" fmla="*/ 511 h 413"/>
                <a:gd name="T104" fmla="*/ 38 w 265"/>
                <a:gd name="T105" fmla="*/ 514 h 413"/>
                <a:gd name="T106" fmla="*/ 52 w 265"/>
                <a:gd name="T107" fmla="*/ 515 h 413"/>
                <a:gd name="T108" fmla="*/ 64 w 265"/>
                <a:gd name="T109" fmla="*/ 515 h 413"/>
                <a:gd name="T110" fmla="*/ 77 w 265"/>
                <a:gd name="T111" fmla="*/ 514 h 413"/>
                <a:gd name="T112" fmla="*/ 90 w 265"/>
                <a:gd name="T113" fmla="*/ 506 h 413"/>
                <a:gd name="T114" fmla="*/ 100 w 265"/>
                <a:gd name="T115" fmla="*/ 499 h 413"/>
                <a:gd name="T116" fmla="*/ 104 w 265"/>
                <a:gd name="T117" fmla="*/ 499 h 4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65"/>
                <a:gd name="T178" fmla="*/ 0 h 413"/>
                <a:gd name="T179" fmla="*/ 265 w 265"/>
                <a:gd name="T180" fmla="*/ 413 h 41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65" h="413">
                  <a:moveTo>
                    <a:pt x="62" y="343"/>
                  </a:moveTo>
                  <a:lnTo>
                    <a:pt x="163" y="257"/>
                  </a:lnTo>
                  <a:lnTo>
                    <a:pt x="195" y="380"/>
                  </a:lnTo>
                  <a:lnTo>
                    <a:pt x="198" y="390"/>
                  </a:lnTo>
                  <a:lnTo>
                    <a:pt x="202" y="397"/>
                  </a:lnTo>
                  <a:lnTo>
                    <a:pt x="207" y="403"/>
                  </a:lnTo>
                  <a:lnTo>
                    <a:pt x="213" y="408"/>
                  </a:lnTo>
                  <a:lnTo>
                    <a:pt x="220" y="411"/>
                  </a:lnTo>
                  <a:lnTo>
                    <a:pt x="226" y="413"/>
                  </a:lnTo>
                  <a:lnTo>
                    <a:pt x="233" y="413"/>
                  </a:lnTo>
                  <a:lnTo>
                    <a:pt x="239" y="413"/>
                  </a:lnTo>
                  <a:lnTo>
                    <a:pt x="246" y="410"/>
                  </a:lnTo>
                  <a:lnTo>
                    <a:pt x="250" y="406"/>
                  </a:lnTo>
                  <a:lnTo>
                    <a:pt x="255" y="401"/>
                  </a:lnTo>
                  <a:lnTo>
                    <a:pt x="260" y="397"/>
                  </a:lnTo>
                  <a:lnTo>
                    <a:pt x="262" y="388"/>
                  </a:lnTo>
                  <a:lnTo>
                    <a:pt x="263" y="380"/>
                  </a:lnTo>
                  <a:lnTo>
                    <a:pt x="263" y="371"/>
                  </a:lnTo>
                  <a:lnTo>
                    <a:pt x="262" y="361"/>
                  </a:lnTo>
                  <a:lnTo>
                    <a:pt x="237" y="278"/>
                  </a:lnTo>
                  <a:lnTo>
                    <a:pt x="216" y="202"/>
                  </a:lnTo>
                  <a:lnTo>
                    <a:pt x="234" y="147"/>
                  </a:lnTo>
                  <a:lnTo>
                    <a:pt x="263" y="54"/>
                  </a:lnTo>
                  <a:lnTo>
                    <a:pt x="265" y="44"/>
                  </a:lnTo>
                  <a:lnTo>
                    <a:pt x="265" y="35"/>
                  </a:lnTo>
                  <a:lnTo>
                    <a:pt x="263" y="28"/>
                  </a:lnTo>
                  <a:lnTo>
                    <a:pt x="260" y="20"/>
                  </a:lnTo>
                  <a:lnTo>
                    <a:pt x="255" y="13"/>
                  </a:lnTo>
                  <a:lnTo>
                    <a:pt x="250" y="9"/>
                  </a:lnTo>
                  <a:lnTo>
                    <a:pt x="246" y="5"/>
                  </a:lnTo>
                  <a:lnTo>
                    <a:pt x="237" y="2"/>
                  </a:lnTo>
                  <a:lnTo>
                    <a:pt x="231" y="0"/>
                  </a:lnTo>
                  <a:lnTo>
                    <a:pt x="224" y="0"/>
                  </a:lnTo>
                  <a:lnTo>
                    <a:pt x="216" y="0"/>
                  </a:lnTo>
                  <a:lnTo>
                    <a:pt x="210" y="4"/>
                  </a:lnTo>
                  <a:lnTo>
                    <a:pt x="203" y="7"/>
                  </a:lnTo>
                  <a:lnTo>
                    <a:pt x="198" y="13"/>
                  </a:lnTo>
                  <a:lnTo>
                    <a:pt x="194" y="20"/>
                  </a:lnTo>
                  <a:lnTo>
                    <a:pt x="189" y="28"/>
                  </a:lnTo>
                  <a:lnTo>
                    <a:pt x="156" y="130"/>
                  </a:lnTo>
                  <a:lnTo>
                    <a:pt x="142" y="179"/>
                  </a:lnTo>
                  <a:lnTo>
                    <a:pt x="15" y="293"/>
                  </a:lnTo>
                  <a:lnTo>
                    <a:pt x="8" y="299"/>
                  </a:lnTo>
                  <a:lnTo>
                    <a:pt x="4" y="306"/>
                  </a:lnTo>
                  <a:lnTo>
                    <a:pt x="2" y="312"/>
                  </a:lnTo>
                  <a:lnTo>
                    <a:pt x="0" y="319"/>
                  </a:lnTo>
                  <a:lnTo>
                    <a:pt x="0" y="325"/>
                  </a:lnTo>
                  <a:lnTo>
                    <a:pt x="2" y="332"/>
                  </a:lnTo>
                  <a:lnTo>
                    <a:pt x="4" y="338"/>
                  </a:lnTo>
                  <a:lnTo>
                    <a:pt x="8" y="343"/>
                  </a:lnTo>
                  <a:lnTo>
                    <a:pt x="12" y="348"/>
                  </a:lnTo>
                  <a:lnTo>
                    <a:pt x="18" y="351"/>
                  </a:lnTo>
                  <a:lnTo>
                    <a:pt x="23" y="353"/>
                  </a:lnTo>
                  <a:lnTo>
                    <a:pt x="31" y="354"/>
                  </a:lnTo>
                  <a:lnTo>
                    <a:pt x="38" y="354"/>
                  </a:lnTo>
                  <a:lnTo>
                    <a:pt x="46" y="353"/>
                  </a:lnTo>
                  <a:lnTo>
                    <a:pt x="54" y="348"/>
                  </a:lnTo>
                  <a:lnTo>
                    <a:pt x="60" y="343"/>
                  </a:lnTo>
                  <a:lnTo>
                    <a:pt x="62" y="34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endParaRPr lang="en-US">
                <a:solidFill>
                  <a:srgbClr val="000000"/>
                </a:solidFill>
              </a:endParaRPr>
            </a:p>
          </p:txBody>
        </p:sp>
        <p:sp>
          <p:nvSpPr>
            <p:cNvPr id="55303" name="Text Box 7"/>
            <p:cNvSpPr txBox="1">
              <a:spLocks noChangeArrowheads="1"/>
            </p:cNvSpPr>
            <p:nvPr/>
          </p:nvSpPr>
          <p:spPr bwMode="auto">
            <a:xfrm>
              <a:off x="2736" y="2064"/>
              <a:ext cx="804" cy="231"/>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a:r>
                <a:rPr lang="en-US" dirty="0" err="1">
                  <a:solidFill>
                    <a:srgbClr val="FFFFFF"/>
                  </a:solidFill>
                </a:rPr>
                <a:t>ipilimumab</a:t>
              </a:r>
              <a:endParaRPr lang="en-US" dirty="0">
                <a:solidFill>
                  <a:srgbClr val="FFFFFF"/>
                </a:solidFill>
              </a:endParaRPr>
            </a:p>
          </p:txBody>
        </p:sp>
      </p:grpSp>
      <p:grpSp>
        <p:nvGrpSpPr>
          <p:cNvPr id="47" name="Group 46"/>
          <p:cNvGrpSpPr>
            <a:grpSpLocks/>
          </p:cNvGrpSpPr>
          <p:nvPr/>
        </p:nvGrpSpPr>
        <p:grpSpPr bwMode="auto">
          <a:xfrm rot="555823">
            <a:off x="533400" y="2819400"/>
            <a:ext cx="1860550" cy="1114425"/>
            <a:chOff x="2319551" y="1214878"/>
            <a:chExt cx="1860995" cy="1115577"/>
          </a:xfrm>
        </p:grpSpPr>
        <p:pic>
          <p:nvPicPr>
            <p:cNvPr id="5530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445901">
              <a:off x="2100524" y="1433905"/>
              <a:ext cx="87010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9" name="Picture 1" descr="C:\Documents and Settings\shines\Local Settings\Temporary Internet Files\Content.IE5\K6LIZP7U\MC90039115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8840351">
              <a:off x="2509964" y="1955551"/>
              <a:ext cx="1670582" cy="37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33900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p:cNvGrpSpPr>
            <a:grpSpLocks/>
          </p:cNvGrpSpPr>
          <p:nvPr/>
        </p:nvGrpSpPr>
        <p:grpSpPr bwMode="auto">
          <a:xfrm>
            <a:off x="100015" y="3767135"/>
            <a:ext cx="5962649" cy="2408236"/>
            <a:chOff x="15" y="2181"/>
            <a:chExt cx="3756" cy="1517"/>
          </a:xfrm>
        </p:grpSpPr>
        <p:grpSp>
          <p:nvGrpSpPr>
            <p:cNvPr id="27651" name="Group 3"/>
            <p:cNvGrpSpPr>
              <a:grpSpLocks/>
            </p:cNvGrpSpPr>
            <p:nvPr/>
          </p:nvGrpSpPr>
          <p:grpSpPr bwMode="auto">
            <a:xfrm>
              <a:off x="252" y="2400"/>
              <a:ext cx="1455" cy="922"/>
              <a:chOff x="2736" y="2352"/>
              <a:chExt cx="2208" cy="1248"/>
            </a:xfrm>
          </p:grpSpPr>
          <p:sp>
            <p:nvSpPr>
              <p:cNvPr id="27652" name="Line 4"/>
              <p:cNvSpPr>
                <a:spLocks noChangeShapeType="1"/>
              </p:cNvSpPr>
              <p:nvPr/>
            </p:nvSpPr>
            <p:spPr bwMode="auto">
              <a:xfrm>
                <a:off x="2736" y="2352"/>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653" name="Line 5"/>
              <p:cNvSpPr>
                <a:spLocks noChangeShapeType="1"/>
              </p:cNvSpPr>
              <p:nvPr/>
            </p:nvSpPr>
            <p:spPr bwMode="auto">
              <a:xfrm>
                <a:off x="2736" y="3600"/>
                <a:ext cx="22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grpSp>
        <p:sp>
          <p:nvSpPr>
            <p:cNvPr id="27654" name="Text Box 6"/>
            <p:cNvSpPr txBox="1">
              <a:spLocks noChangeArrowheads="1"/>
            </p:cNvSpPr>
            <p:nvPr/>
          </p:nvSpPr>
          <p:spPr bwMode="auto">
            <a:xfrm>
              <a:off x="773" y="3464"/>
              <a:ext cx="4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a:r>
                <a:rPr lang="en-US">
                  <a:solidFill>
                    <a:srgbClr val="000000"/>
                  </a:solidFill>
                </a:rPr>
                <a:t>Years</a:t>
              </a:r>
            </a:p>
          </p:txBody>
        </p:sp>
        <p:sp>
          <p:nvSpPr>
            <p:cNvPr id="27655" name="Freeform 7"/>
            <p:cNvSpPr>
              <a:spLocks/>
            </p:cNvSpPr>
            <p:nvPr/>
          </p:nvSpPr>
          <p:spPr bwMode="auto">
            <a:xfrm>
              <a:off x="263" y="2400"/>
              <a:ext cx="1422" cy="875"/>
            </a:xfrm>
            <a:custGeom>
              <a:avLst/>
              <a:gdLst>
                <a:gd name="T0" fmla="*/ 0 w 2112"/>
                <a:gd name="T1" fmla="*/ 0 h 1296"/>
                <a:gd name="T2" fmla="*/ 624 w 2112"/>
                <a:gd name="T3" fmla="*/ 1008 h 1296"/>
                <a:gd name="T4" fmla="*/ 1440 w 2112"/>
                <a:gd name="T5" fmla="*/ 1248 h 1296"/>
                <a:gd name="T6" fmla="*/ 2112 w 2112"/>
                <a:gd name="T7" fmla="*/ 1296 h 1296"/>
              </a:gdLst>
              <a:ahLst/>
              <a:cxnLst>
                <a:cxn ang="0">
                  <a:pos x="T0" y="T1"/>
                </a:cxn>
                <a:cxn ang="0">
                  <a:pos x="T2" y="T3"/>
                </a:cxn>
                <a:cxn ang="0">
                  <a:pos x="T4" y="T5"/>
                </a:cxn>
                <a:cxn ang="0">
                  <a:pos x="T6" y="T7"/>
                </a:cxn>
              </a:cxnLst>
              <a:rect l="0" t="0" r="r" b="b"/>
              <a:pathLst>
                <a:path w="2112" h="1296">
                  <a:moveTo>
                    <a:pt x="0" y="0"/>
                  </a:moveTo>
                  <a:cubicBezTo>
                    <a:pt x="192" y="400"/>
                    <a:pt x="384" y="800"/>
                    <a:pt x="624" y="1008"/>
                  </a:cubicBezTo>
                  <a:cubicBezTo>
                    <a:pt x="864" y="1216"/>
                    <a:pt x="1192" y="1200"/>
                    <a:pt x="1440" y="1248"/>
                  </a:cubicBezTo>
                  <a:cubicBezTo>
                    <a:pt x="1688" y="1296"/>
                    <a:pt x="1900" y="1296"/>
                    <a:pt x="2112" y="1296"/>
                  </a:cubicBezTo>
                </a:path>
              </a:pathLst>
            </a:custGeom>
            <a:noFill/>
            <a:ln w="28575"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656" name="Freeform 8"/>
            <p:cNvSpPr>
              <a:spLocks/>
            </p:cNvSpPr>
            <p:nvPr/>
          </p:nvSpPr>
          <p:spPr bwMode="auto">
            <a:xfrm>
              <a:off x="263" y="2400"/>
              <a:ext cx="1422" cy="736"/>
            </a:xfrm>
            <a:custGeom>
              <a:avLst/>
              <a:gdLst>
                <a:gd name="T0" fmla="*/ 0 w 1872"/>
                <a:gd name="T1" fmla="*/ 0 h 968"/>
                <a:gd name="T2" fmla="*/ 144 w 1872"/>
                <a:gd name="T3" fmla="*/ 288 h 968"/>
                <a:gd name="T4" fmla="*/ 288 w 1872"/>
                <a:gd name="T5" fmla="*/ 528 h 968"/>
                <a:gd name="T6" fmla="*/ 432 w 1872"/>
                <a:gd name="T7" fmla="*/ 720 h 968"/>
                <a:gd name="T8" fmla="*/ 576 w 1872"/>
                <a:gd name="T9" fmla="*/ 816 h 968"/>
                <a:gd name="T10" fmla="*/ 816 w 1872"/>
                <a:gd name="T11" fmla="*/ 912 h 968"/>
                <a:gd name="T12" fmla="*/ 1104 w 1872"/>
                <a:gd name="T13" fmla="*/ 960 h 968"/>
                <a:gd name="T14" fmla="*/ 1344 w 1872"/>
                <a:gd name="T15" fmla="*/ 960 h 968"/>
                <a:gd name="T16" fmla="*/ 1872 w 1872"/>
                <a:gd name="T17" fmla="*/ 96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2" h="968">
                  <a:moveTo>
                    <a:pt x="0" y="0"/>
                  </a:moveTo>
                  <a:cubicBezTo>
                    <a:pt x="48" y="100"/>
                    <a:pt x="96" y="200"/>
                    <a:pt x="144" y="288"/>
                  </a:cubicBezTo>
                  <a:cubicBezTo>
                    <a:pt x="192" y="376"/>
                    <a:pt x="240" y="456"/>
                    <a:pt x="288" y="528"/>
                  </a:cubicBezTo>
                  <a:cubicBezTo>
                    <a:pt x="336" y="600"/>
                    <a:pt x="384" y="672"/>
                    <a:pt x="432" y="720"/>
                  </a:cubicBezTo>
                  <a:cubicBezTo>
                    <a:pt x="480" y="768"/>
                    <a:pt x="512" y="784"/>
                    <a:pt x="576" y="816"/>
                  </a:cubicBezTo>
                  <a:cubicBezTo>
                    <a:pt x="640" y="848"/>
                    <a:pt x="728" y="888"/>
                    <a:pt x="816" y="912"/>
                  </a:cubicBezTo>
                  <a:cubicBezTo>
                    <a:pt x="904" y="936"/>
                    <a:pt x="1016" y="952"/>
                    <a:pt x="1104" y="960"/>
                  </a:cubicBezTo>
                  <a:cubicBezTo>
                    <a:pt x="1192" y="968"/>
                    <a:pt x="1216" y="960"/>
                    <a:pt x="1344" y="960"/>
                  </a:cubicBezTo>
                  <a:cubicBezTo>
                    <a:pt x="1472" y="960"/>
                    <a:pt x="1784" y="960"/>
                    <a:pt x="1872" y="960"/>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grpSp>
          <p:nvGrpSpPr>
            <p:cNvPr id="27657" name="Group 9"/>
            <p:cNvGrpSpPr>
              <a:grpSpLocks/>
            </p:cNvGrpSpPr>
            <p:nvPr/>
          </p:nvGrpSpPr>
          <p:grpSpPr bwMode="auto">
            <a:xfrm>
              <a:off x="2250" y="2400"/>
              <a:ext cx="1454" cy="922"/>
              <a:chOff x="2736" y="2352"/>
              <a:chExt cx="2208" cy="1248"/>
            </a:xfrm>
          </p:grpSpPr>
          <p:sp>
            <p:nvSpPr>
              <p:cNvPr id="27658" name="Line 10"/>
              <p:cNvSpPr>
                <a:spLocks noChangeShapeType="1"/>
              </p:cNvSpPr>
              <p:nvPr/>
            </p:nvSpPr>
            <p:spPr bwMode="auto">
              <a:xfrm>
                <a:off x="2736" y="2352"/>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659" name="Line 11"/>
              <p:cNvSpPr>
                <a:spLocks noChangeShapeType="1"/>
              </p:cNvSpPr>
              <p:nvPr/>
            </p:nvSpPr>
            <p:spPr bwMode="auto">
              <a:xfrm>
                <a:off x="2736" y="3600"/>
                <a:ext cx="22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grpSp>
        <p:sp>
          <p:nvSpPr>
            <p:cNvPr id="27660" name="Freeform 12"/>
            <p:cNvSpPr>
              <a:spLocks/>
            </p:cNvSpPr>
            <p:nvPr/>
          </p:nvSpPr>
          <p:spPr bwMode="auto">
            <a:xfrm>
              <a:off x="2260" y="2400"/>
              <a:ext cx="1422" cy="875"/>
            </a:xfrm>
            <a:custGeom>
              <a:avLst/>
              <a:gdLst>
                <a:gd name="T0" fmla="*/ 0 w 2112"/>
                <a:gd name="T1" fmla="*/ 0 h 1296"/>
                <a:gd name="T2" fmla="*/ 624 w 2112"/>
                <a:gd name="T3" fmla="*/ 1008 h 1296"/>
                <a:gd name="T4" fmla="*/ 1440 w 2112"/>
                <a:gd name="T5" fmla="*/ 1248 h 1296"/>
                <a:gd name="T6" fmla="*/ 2112 w 2112"/>
                <a:gd name="T7" fmla="*/ 1296 h 1296"/>
              </a:gdLst>
              <a:ahLst/>
              <a:cxnLst>
                <a:cxn ang="0">
                  <a:pos x="T0" y="T1"/>
                </a:cxn>
                <a:cxn ang="0">
                  <a:pos x="T2" y="T3"/>
                </a:cxn>
                <a:cxn ang="0">
                  <a:pos x="T4" y="T5"/>
                </a:cxn>
                <a:cxn ang="0">
                  <a:pos x="T6" y="T7"/>
                </a:cxn>
              </a:cxnLst>
              <a:rect l="0" t="0" r="r" b="b"/>
              <a:pathLst>
                <a:path w="2112" h="1296">
                  <a:moveTo>
                    <a:pt x="0" y="0"/>
                  </a:moveTo>
                  <a:cubicBezTo>
                    <a:pt x="192" y="400"/>
                    <a:pt x="384" y="800"/>
                    <a:pt x="624" y="1008"/>
                  </a:cubicBezTo>
                  <a:cubicBezTo>
                    <a:pt x="864" y="1216"/>
                    <a:pt x="1192" y="1200"/>
                    <a:pt x="1440" y="1248"/>
                  </a:cubicBezTo>
                  <a:cubicBezTo>
                    <a:pt x="1688" y="1296"/>
                    <a:pt x="1900" y="1296"/>
                    <a:pt x="2112" y="1296"/>
                  </a:cubicBezTo>
                </a:path>
              </a:pathLst>
            </a:custGeom>
            <a:noFill/>
            <a:ln w="28575"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661" name="Freeform 13"/>
            <p:cNvSpPr>
              <a:spLocks/>
            </p:cNvSpPr>
            <p:nvPr/>
          </p:nvSpPr>
          <p:spPr bwMode="auto">
            <a:xfrm>
              <a:off x="2246" y="2400"/>
              <a:ext cx="510" cy="401"/>
            </a:xfrm>
            <a:custGeom>
              <a:avLst/>
              <a:gdLst>
                <a:gd name="T0" fmla="*/ 0 w 672"/>
                <a:gd name="T1" fmla="*/ 0 h 528"/>
                <a:gd name="T2" fmla="*/ 144 w 672"/>
                <a:gd name="T3" fmla="*/ 48 h 528"/>
                <a:gd name="T4" fmla="*/ 240 w 672"/>
                <a:gd name="T5" fmla="*/ 96 h 528"/>
                <a:gd name="T6" fmla="*/ 384 w 672"/>
                <a:gd name="T7" fmla="*/ 192 h 528"/>
                <a:gd name="T8" fmla="*/ 576 w 672"/>
                <a:gd name="T9" fmla="*/ 384 h 528"/>
                <a:gd name="T10" fmla="*/ 672 w 672"/>
                <a:gd name="T11" fmla="*/ 528 h 528"/>
              </a:gdLst>
              <a:ahLst/>
              <a:cxnLst>
                <a:cxn ang="0">
                  <a:pos x="T0" y="T1"/>
                </a:cxn>
                <a:cxn ang="0">
                  <a:pos x="T2" y="T3"/>
                </a:cxn>
                <a:cxn ang="0">
                  <a:pos x="T4" y="T5"/>
                </a:cxn>
                <a:cxn ang="0">
                  <a:pos x="T6" y="T7"/>
                </a:cxn>
                <a:cxn ang="0">
                  <a:pos x="T8" y="T9"/>
                </a:cxn>
                <a:cxn ang="0">
                  <a:pos x="T10" y="T11"/>
                </a:cxn>
              </a:cxnLst>
              <a:rect l="0" t="0" r="r" b="b"/>
              <a:pathLst>
                <a:path w="672" h="528">
                  <a:moveTo>
                    <a:pt x="0" y="0"/>
                  </a:moveTo>
                  <a:cubicBezTo>
                    <a:pt x="52" y="16"/>
                    <a:pt x="104" y="32"/>
                    <a:pt x="144" y="48"/>
                  </a:cubicBezTo>
                  <a:cubicBezTo>
                    <a:pt x="184" y="64"/>
                    <a:pt x="200" y="72"/>
                    <a:pt x="240" y="96"/>
                  </a:cubicBezTo>
                  <a:cubicBezTo>
                    <a:pt x="280" y="120"/>
                    <a:pt x="328" y="144"/>
                    <a:pt x="384" y="192"/>
                  </a:cubicBezTo>
                  <a:cubicBezTo>
                    <a:pt x="440" y="240"/>
                    <a:pt x="528" y="328"/>
                    <a:pt x="576" y="384"/>
                  </a:cubicBezTo>
                  <a:cubicBezTo>
                    <a:pt x="624" y="440"/>
                    <a:pt x="648" y="484"/>
                    <a:pt x="672" y="52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662" name="Freeform 14"/>
            <p:cNvSpPr>
              <a:spLocks/>
            </p:cNvSpPr>
            <p:nvPr/>
          </p:nvSpPr>
          <p:spPr bwMode="auto">
            <a:xfrm>
              <a:off x="2756" y="2801"/>
              <a:ext cx="912" cy="438"/>
            </a:xfrm>
            <a:custGeom>
              <a:avLst/>
              <a:gdLst>
                <a:gd name="T0" fmla="*/ 0 w 1200"/>
                <a:gd name="T1" fmla="*/ 0 h 576"/>
                <a:gd name="T2" fmla="*/ 96 w 1200"/>
                <a:gd name="T3" fmla="*/ 192 h 576"/>
                <a:gd name="T4" fmla="*/ 240 w 1200"/>
                <a:gd name="T5" fmla="*/ 336 h 576"/>
                <a:gd name="T6" fmla="*/ 576 w 1200"/>
                <a:gd name="T7" fmla="*/ 528 h 576"/>
                <a:gd name="T8" fmla="*/ 1200 w 1200"/>
                <a:gd name="T9" fmla="*/ 576 h 576"/>
              </a:gdLst>
              <a:ahLst/>
              <a:cxnLst>
                <a:cxn ang="0">
                  <a:pos x="T0" y="T1"/>
                </a:cxn>
                <a:cxn ang="0">
                  <a:pos x="T2" y="T3"/>
                </a:cxn>
                <a:cxn ang="0">
                  <a:pos x="T4" y="T5"/>
                </a:cxn>
                <a:cxn ang="0">
                  <a:pos x="T6" y="T7"/>
                </a:cxn>
                <a:cxn ang="0">
                  <a:pos x="T8" y="T9"/>
                </a:cxn>
              </a:cxnLst>
              <a:rect l="0" t="0" r="r" b="b"/>
              <a:pathLst>
                <a:path w="1200" h="576">
                  <a:moveTo>
                    <a:pt x="0" y="0"/>
                  </a:moveTo>
                  <a:cubicBezTo>
                    <a:pt x="28" y="68"/>
                    <a:pt x="56" y="136"/>
                    <a:pt x="96" y="192"/>
                  </a:cubicBezTo>
                  <a:cubicBezTo>
                    <a:pt x="136" y="248"/>
                    <a:pt x="160" y="280"/>
                    <a:pt x="240" y="336"/>
                  </a:cubicBezTo>
                  <a:cubicBezTo>
                    <a:pt x="320" y="392"/>
                    <a:pt x="416" y="488"/>
                    <a:pt x="576" y="528"/>
                  </a:cubicBezTo>
                  <a:cubicBezTo>
                    <a:pt x="736" y="568"/>
                    <a:pt x="968" y="572"/>
                    <a:pt x="1200" y="576"/>
                  </a:cubicBezTo>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663" name="Text Box 15"/>
            <p:cNvSpPr txBox="1">
              <a:spLocks noChangeArrowheads="1"/>
            </p:cNvSpPr>
            <p:nvPr/>
          </p:nvSpPr>
          <p:spPr bwMode="auto">
            <a:xfrm>
              <a:off x="420" y="2181"/>
              <a:ext cx="1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a:r>
                <a:rPr lang="en-US">
                  <a:solidFill>
                    <a:srgbClr val="000000"/>
                  </a:solidFill>
                </a:rPr>
                <a:t>Immunotherapy</a:t>
              </a:r>
            </a:p>
          </p:txBody>
        </p:sp>
        <p:sp>
          <p:nvSpPr>
            <p:cNvPr id="27664" name="Text Box 16"/>
            <p:cNvSpPr txBox="1">
              <a:spLocks noChangeArrowheads="1"/>
            </p:cNvSpPr>
            <p:nvPr/>
          </p:nvSpPr>
          <p:spPr bwMode="auto">
            <a:xfrm>
              <a:off x="2484" y="2181"/>
              <a:ext cx="1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a:r>
                <a:rPr lang="en-US">
                  <a:solidFill>
                    <a:srgbClr val="000000"/>
                  </a:solidFill>
                </a:rPr>
                <a:t>Targeted therapy</a:t>
              </a:r>
            </a:p>
          </p:txBody>
        </p:sp>
        <p:sp>
          <p:nvSpPr>
            <p:cNvPr id="27665" name="Line 17"/>
            <p:cNvSpPr>
              <a:spLocks noChangeShapeType="1"/>
            </p:cNvSpPr>
            <p:nvPr/>
          </p:nvSpPr>
          <p:spPr bwMode="auto">
            <a:xfrm flipV="1">
              <a:off x="1576" y="3129"/>
              <a:ext cx="0" cy="11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666" name="Line 18"/>
            <p:cNvSpPr>
              <a:spLocks noChangeShapeType="1"/>
            </p:cNvSpPr>
            <p:nvPr/>
          </p:nvSpPr>
          <p:spPr bwMode="auto">
            <a:xfrm>
              <a:off x="2428" y="2619"/>
              <a:ext cx="14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667" name="Text Box 19"/>
            <p:cNvSpPr txBox="1">
              <a:spLocks noChangeArrowheads="1"/>
            </p:cNvSpPr>
            <p:nvPr/>
          </p:nvSpPr>
          <p:spPr bwMode="auto">
            <a:xfrm rot="-5400000">
              <a:off x="-343" y="2722"/>
              <a:ext cx="9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a:r>
                <a:rPr lang="en-US">
                  <a:solidFill>
                    <a:srgbClr val="000000"/>
                  </a:solidFill>
                </a:rPr>
                <a:t>Percent alive</a:t>
              </a:r>
            </a:p>
          </p:txBody>
        </p:sp>
        <p:sp>
          <p:nvSpPr>
            <p:cNvPr id="27668" name="Text Box 20"/>
            <p:cNvSpPr txBox="1">
              <a:spLocks noChangeArrowheads="1"/>
            </p:cNvSpPr>
            <p:nvPr/>
          </p:nvSpPr>
          <p:spPr bwMode="auto">
            <a:xfrm rot="-5400000">
              <a:off x="1658" y="2710"/>
              <a:ext cx="9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a:r>
                <a:rPr lang="en-US">
                  <a:solidFill>
                    <a:srgbClr val="000000"/>
                  </a:solidFill>
                </a:rPr>
                <a:t>Percent alive</a:t>
              </a:r>
            </a:p>
          </p:txBody>
        </p:sp>
        <p:sp>
          <p:nvSpPr>
            <p:cNvPr id="27669" name="Line 21"/>
            <p:cNvSpPr>
              <a:spLocks noChangeShapeType="1"/>
            </p:cNvSpPr>
            <p:nvPr/>
          </p:nvSpPr>
          <p:spPr bwMode="auto">
            <a:xfrm>
              <a:off x="737" y="3312"/>
              <a:ext cx="0" cy="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670" name="Line 22"/>
            <p:cNvSpPr>
              <a:spLocks noChangeShapeType="1"/>
            </p:cNvSpPr>
            <p:nvPr/>
          </p:nvSpPr>
          <p:spPr bwMode="auto">
            <a:xfrm>
              <a:off x="263" y="3312"/>
              <a:ext cx="0" cy="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671" name="Line 23"/>
            <p:cNvSpPr>
              <a:spLocks noChangeShapeType="1"/>
            </p:cNvSpPr>
            <p:nvPr/>
          </p:nvSpPr>
          <p:spPr bwMode="auto">
            <a:xfrm>
              <a:off x="1211" y="3312"/>
              <a:ext cx="0" cy="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672" name="Line 24"/>
            <p:cNvSpPr>
              <a:spLocks noChangeShapeType="1"/>
            </p:cNvSpPr>
            <p:nvPr/>
          </p:nvSpPr>
          <p:spPr bwMode="auto">
            <a:xfrm>
              <a:off x="737" y="3312"/>
              <a:ext cx="0" cy="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673" name="Line 25"/>
            <p:cNvSpPr>
              <a:spLocks noChangeShapeType="1"/>
            </p:cNvSpPr>
            <p:nvPr/>
          </p:nvSpPr>
          <p:spPr bwMode="auto">
            <a:xfrm>
              <a:off x="1211" y="3312"/>
              <a:ext cx="0" cy="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674" name="Text Box 26"/>
            <p:cNvSpPr txBox="1">
              <a:spLocks noChangeArrowheads="1"/>
            </p:cNvSpPr>
            <p:nvPr/>
          </p:nvSpPr>
          <p:spPr bwMode="auto">
            <a:xfrm>
              <a:off x="661" y="3379"/>
              <a:ext cx="17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a:r>
                <a:rPr lang="en-US" sz="1400">
                  <a:solidFill>
                    <a:srgbClr val="000000"/>
                  </a:solidFill>
                </a:rPr>
                <a:t>1</a:t>
              </a:r>
            </a:p>
          </p:txBody>
        </p:sp>
        <p:sp>
          <p:nvSpPr>
            <p:cNvPr id="27675" name="Text Box 27"/>
            <p:cNvSpPr txBox="1">
              <a:spLocks noChangeArrowheads="1"/>
            </p:cNvSpPr>
            <p:nvPr/>
          </p:nvSpPr>
          <p:spPr bwMode="auto">
            <a:xfrm>
              <a:off x="1135" y="3379"/>
              <a:ext cx="17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a:r>
                <a:rPr lang="en-US" sz="1400">
                  <a:solidFill>
                    <a:srgbClr val="000000"/>
                  </a:solidFill>
                </a:rPr>
                <a:t>2</a:t>
              </a:r>
            </a:p>
          </p:txBody>
        </p:sp>
        <p:sp>
          <p:nvSpPr>
            <p:cNvPr id="27676" name="Text Box 28"/>
            <p:cNvSpPr txBox="1">
              <a:spLocks noChangeArrowheads="1"/>
            </p:cNvSpPr>
            <p:nvPr/>
          </p:nvSpPr>
          <p:spPr bwMode="auto">
            <a:xfrm>
              <a:off x="1609" y="3379"/>
              <a:ext cx="17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a:r>
                <a:rPr lang="en-US" sz="1400">
                  <a:solidFill>
                    <a:srgbClr val="000000"/>
                  </a:solidFill>
                </a:rPr>
                <a:t>3</a:t>
              </a:r>
            </a:p>
          </p:txBody>
        </p:sp>
        <p:sp>
          <p:nvSpPr>
            <p:cNvPr id="27677" name="Text Box 29"/>
            <p:cNvSpPr txBox="1">
              <a:spLocks noChangeArrowheads="1"/>
            </p:cNvSpPr>
            <p:nvPr/>
          </p:nvSpPr>
          <p:spPr bwMode="auto">
            <a:xfrm>
              <a:off x="190" y="3379"/>
              <a:ext cx="17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a:r>
                <a:rPr lang="en-US" sz="1400">
                  <a:solidFill>
                    <a:srgbClr val="000000"/>
                  </a:solidFill>
                </a:rPr>
                <a:t>0</a:t>
              </a:r>
            </a:p>
          </p:txBody>
        </p:sp>
        <p:sp>
          <p:nvSpPr>
            <p:cNvPr id="27678" name="Line 30"/>
            <p:cNvSpPr>
              <a:spLocks noChangeShapeType="1"/>
            </p:cNvSpPr>
            <p:nvPr/>
          </p:nvSpPr>
          <p:spPr bwMode="auto">
            <a:xfrm>
              <a:off x="2720" y="3312"/>
              <a:ext cx="0" cy="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679" name="Line 31"/>
            <p:cNvSpPr>
              <a:spLocks noChangeShapeType="1"/>
            </p:cNvSpPr>
            <p:nvPr/>
          </p:nvSpPr>
          <p:spPr bwMode="auto">
            <a:xfrm>
              <a:off x="2246" y="3312"/>
              <a:ext cx="0" cy="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680" name="Line 32"/>
            <p:cNvSpPr>
              <a:spLocks noChangeShapeType="1"/>
            </p:cNvSpPr>
            <p:nvPr/>
          </p:nvSpPr>
          <p:spPr bwMode="auto">
            <a:xfrm>
              <a:off x="3194" y="3312"/>
              <a:ext cx="0" cy="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681" name="Line 33"/>
            <p:cNvSpPr>
              <a:spLocks noChangeShapeType="1"/>
            </p:cNvSpPr>
            <p:nvPr/>
          </p:nvSpPr>
          <p:spPr bwMode="auto">
            <a:xfrm>
              <a:off x="2720" y="3312"/>
              <a:ext cx="0" cy="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682" name="Line 34"/>
            <p:cNvSpPr>
              <a:spLocks noChangeShapeType="1"/>
            </p:cNvSpPr>
            <p:nvPr/>
          </p:nvSpPr>
          <p:spPr bwMode="auto">
            <a:xfrm>
              <a:off x="3668" y="3312"/>
              <a:ext cx="0" cy="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683" name="Line 35"/>
            <p:cNvSpPr>
              <a:spLocks noChangeShapeType="1"/>
            </p:cNvSpPr>
            <p:nvPr/>
          </p:nvSpPr>
          <p:spPr bwMode="auto">
            <a:xfrm>
              <a:off x="3194" y="3312"/>
              <a:ext cx="0" cy="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684" name="Text Box 36"/>
            <p:cNvSpPr txBox="1">
              <a:spLocks noChangeArrowheads="1"/>
            </p:cNvSpPr>
            <p:nvPr/>
          </p:nvSpPr>
          <p:spPr bwMode="auto">
            <a:xfrm>
              <a:off x="2645" y="3379"/>
              <a:ext cx="17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a:r>
                <a:rPr lang="en-US" sz="1400">
                  <a:solidFill>
                    <a:srgbClr val="000000"/>
                  </a:solidFill>
                </a:rPr>
                <a:t>1</a:t>
              </a:r>
            </a:p>
          </p:txBody>
        </p:sp>
        <p:sp>
          <p:nvSpPr>
            <p:cNvPr id="27685" name="Text Box 37"/>
            <p:cNvSpPr txBox="1">
              <a:spLocks noChangeArrowheads="1"/>
            </p:cNvSpPr>
            <p:nvPr/>
          </p:nvSpPr>
          <p:spPr bwMode="auto">
            <a:xfrm>
              <a:off x="3118" y="3379"/>
              <a:ext cx="17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a:r>
                <a:rPr lang="en-US" sz="1400">
                  <a:solidFill>
                    <a:srgbClr val="000000"/>
                  </a:solidFill>
                </a:rPr>
                <a:t>2</a:t>
              </a:r>
            </a:p>
          </p:txBody>
        </p:sp>
        <p:sp>
          <p:nvSpPr>
            <p:cNvPr id="27686" name="Text Box 38"/>
            <p:cNvSpPr txBox="1">
              <a:spLocks noChangeArrowheads="1"/>
            </p:cNvSpPr>
            <p:nvPr/>
          </p:nvSpPr>
          <p:spPr bwMode="auto">
            <a:xfrm>
              <a:off x="3592" y="3379"/>
              <a:ext cx="17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a:r>
                <a:rPr lang="en-US" sz="1400">
                  <a:solidFill>
                    <a:srgbClr val="000000"/>
                  </a:solidFill>
                </a:rPr>
                <a:t>3</a:t>
              </a:r>
            </a:p>
          </p:txBody>
        </p:sp>
        <p:sp>
          <p:nvSpPr>
            <p:cNvPr id="27687" name="Text Box 39"/>
            <p:cNvSpPr txBox="1">
              <a:spLocks noChangeArrowheads="1"/>
            </p:cNvSpPr>
            <p:nvPr/>
          </p:nvSpPr>
          <p:spPr bwMode="auto">
            <a:xfrm>
              <a:off x="2173" y="3379"/>
              <a:ext cx="17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a:r>
                <a:rPr lang="en-US" sz="1400">
                  <a:solidFill>
                    <a:srgbClr val="000000"/>
                  </a:solidFill>
                </a:rPr>
                <a:t>0</a:t>
              </a:r>
            </a:p>
          </p:txBody>
        </p:sp>
        <p:sp>
          <p:nvSpPr>
            <p:cNvPr id="27688" name="Text Box 40"/>
            <p:cNvSpPr txBox="1">
              <a:spLocks noChangeArrowheads="1"/>
            </p:cNvSpPr>
            <p:nvPr/>
          </p:nvSpPr>
          <p:spPr bwMode="auto">
            <a:xfrm>
              <a:off x="2784" y="3465"/>
              <a:ext cx="4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a:r>
                <a:rPr lang="en-US">
                  <a:solidFill>
                    <a:srgbClr val="000000"/>
                  </a:solidFill>
                </a:rPr>
                <a:t>Years</a:t>
              </a:r>
            </a:p>
          </p:txBody>
        </p:sp>
      </p:grpSp>
      <p:grpSp>
        <p:nvGrpSpPr>
          <p:cNvPr id="27689" name="Group 41"/>
          <p:cNvGrpSpPr>
            <a:grpSpLocks/>
          </p:cNvGrpSpPr>
          <p:nvPr/>
        </p:nvGrpSpPr>
        <p:grpSpPr bwMode="auto">
          <a:xfrm>
            <a:off x="2871790" y="3767138"/>
            <a:ext cx="6273799" cy="2408237"/>
            <a:chOff x="1761" y="2181"/>
            <a:chExt cx="3952" cy="1517"/>
          </a:xfrm>
        </p:grpSpPr>
        <p:grpSp>
          <p:nvGrpSpPr>
            <p:cNvPr id="27690" name="Group 42"/>
            <p:cNvGrpSpPr>
              <a:grpSpLocks/>
            </p:cNvGrpSpPr>
            <p:nvPr/>
          </p:nvGrpSpPr>
          <p:grpSpPr bwMode="auto">
            <a:xfrm>
              <a:off x="1761" y="2688"/>
              <a:ext cx="179" cy="179"/>
              <a:chOff x="2592" y="1200"/>
              <a:chExt cx="336" cy="336"/>
            </a:xfrm>
          </p:grpSpPr>
          <p:sp>
            <p:nvSpPr>
              <p:cNvPr id="27691" name="Line 43"/>
              <p:cNvSpPr>
                <a:spLocks noChangeShapeType="1"/>
              </p:cNvSpPr>
              <p:nvPr/>
            </p:nvSpPr>
            <p:spPr bwMode="auto">
              <a:xfrm>
                <a:off x="2760" y="1200"/>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692" name="Line 44"/>
              <p:cNvSpPr>
                <a:spLocks noChangeShapeType="1"/>
              </p:cNvSpPr>
              <p:nvPr/>
            </p:nvSpPr>
            <p:spPr bwMode="auto">
              <a:xfrm rot="5400000">
                <a:off x="2760" y="1200"/>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grpSp>
        <p:grpSp>
          <p:nvGrpSpPr>
            <p:cNvPr id="27693" name="Group 45"/>
            <p:cNvGrpSpPr>
              <a:grpSpLocks/>
            </p:cNvGrpSpPr>
            <p:nvPr/>
          </p:nvGrpSpPr>
          <p:grpSpPr bwMode="auto">
            <a:xfrm>
              <a:off x="3696" y="2821"/>
              <a:ext cx="146" cy="73"/>
              <a:chOff x="5520" y="1344"/>
              <a:chExt cx="192" cy="96"/>
            </a:xfrm>
          </p:grpSpPr>
          <p:sp>
            <p:nvSpPr>
              <p:cNvPr id="27694" name="Line 46"/>
              <p:cNvSpPr>
                <a:spLocks noChangeShapeType="1"/>
              </p:cNvSpPr>
              <p:nvPr/>
            </p:nvSpPr>
            <p:spPr bwMode="auto">
              <a:xfrm>
                <a:off x="5520" y="1344"/>
                <a:ext cx="1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695" name="Line 47"/>
              <p:cNvSpPr>
                <a:spLocks noChangeShapeType="1"/>
              </p:cNvSpPr>
              <p:nvPr/>
            </p:nvSpPr>
            <p:spPr bwMode="auto">
              <a:xfrm>
                <a:off x="5520" y="1440"/>
                <a:ext cx="1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grpSp>
        <p:grpSp>
          <p:nvGrpSpPr>
            <p:cNvPr id="27696" name="Group 48"/>
            <p:cNvGrpSpPr>
              <a:grpSpLocks/>
            </p:cNvGrpSpPr>
            <p:nvPr/>
          </p:nvGrpSpPr>
          <p:grpSpPr bwMode="auto">
            <a:xfrm>
              <a:off x="4191" y="2400"/>
              <a:ext cx="1455" cy="922"/>
              <a:chOff x="2736" y="2352"/>
              <a:chExt cx="2208" cy="1248"/>
            </a:xfrm>
          </p:grpSpPr>
          <p:sp>
            <p:nvSpPr>
              <p:cNvPr id="27697" name="Line 49"/>
              <p:cNvSpPr>
                <a:spLocks noChangeShapeType="1"/>
              </p:cNvSpPr>
              <p:nvPr/>
            </p:nvSpPr>
            <p:spPr bwMode="auto">
              <a:xfrm>
                <a:off x="2736" y="2352"/>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698" name="Line 50"/>
              <p:cNvSpPr>
                <a:spLocks noChangeShapeType="1"/>
              </p:cNvSpPr>
              <p:nvPr/>
            </p:nvSpPr>
            <p:spPr bwMode="auto">
              <a:xfrm>
                <a:off x="2736" y="3600"/>
                <a:ext cx="22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grpSp>
        <p:sp>
          <p:nvSpPr>
            <p:cNvPr id="27699" name="Freeform 51"/>
            <p:cNvSpPr>
              <a:spLocks/>
            </p:cNvSpPr>
            <p:nvPr/>
          </p:nvSpPr>
          <p:spPr bwMode="auto">
            <a:xfrm>
              <a:off x="4202" y="2400"/>
              <a:ext cx="1422" cy="875"/>
            </a:xfrm>
            <a:custGeom>
              <a:avLst/>
              <a:gdLst>
                <a:gd name="T0" fmla="*/ 0 w 2112"/>
                <a:gd name="T1" fmla="*/ 0 h 1296"/>
                <a:gd name="T2" fmla="*/ 624 w 2112"/>
                <a:gd name="T3" fmla="*/ 1008 h 1296"/>
                <a:gd name="T4" fmla="*/ 1440 w 2112"/>
                <a:gd name="T5" fmla="*/ 1248 h 1296"/>
                <a:gd name="T6" fmla="*/ 2112 w 2112"/>
                <a:gd name="T7" fmla="*/ 1296 h 1296"/>
              </a:gdLst>
              <a:ahLst/>
              <a:cxnLst>
                <a:cxn ang="0">
                  <a:pos x="T0" y="T1"/>
                </a:cxn>
                <a:cxn ang="0">
                  <a:pos x="T2" y="T3"/>
                </a:cxn>
                <a:cxn ang="0">
                  <a:pos x="T4" y="T5"/>
                </a:cxn>
                <a:cxn ang="0">
                  <a:pos x="T6" y="T7"/>
                </a:cxn>
              </a:cxnLst>
              <a:rect l="0" t="0" r="r" b="b"/>
              <a:pathLst>
                <a:path w="2112" h="1296">
                  <a:moveTo>
                    <a:pt x="0" y="0"/>
                  </a:moveTo>
                  <a:cubicBezTo>
                    <a:pt x="192" y="400"/>
                    <a:pt x="384" y="800"/>
                    <a:pt x="624" y="1008"/>
                  </a:cubicBezTo>
                  <a:cubicBezTo>
                    <a:pt x="864" y="1216"/>
                    <a:pt x="1192" y="1200"/>
                    <a:pt x="1440" y="1248"/>
                  </a:cubicBezTo>
                  <a:cubicBezTo>
                    <a:pt x="1688" y="1296"/>
                    <a:pt x="1900" y="1296"/>
                    <a:pt x="2112" y="1296"/>
                  </a:cubicBezTo>
                </a:path>
              </a:pathLst>
            </a:custGeom>
            <a:noFill/>
            <a:ln w="28575"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700" name="Freeform 52"/>
            <p:cNvSpPr>
              <a:spLocks/>
            </p:cNvSpPr>
            <p:nvPr/>
          </p:nvSpPr>
          <p:spPr bwMode="auto">
            <a:xfrm>
              <a:off x="4187" y="2400"/>
              <a:ext cx="511" cy="401"/>
            </a:xfrm>
            <a:custGeom>
              <a:avLst/>
              <a:gdLst>
                <a:gd name="T0" fmla="*/ 0 w 672"/>
                <a:gd name="T1" fmla="*/ 0 h 528"/>
                <a:gd name="T2" fmla="*/ 144 w 672"/>
                <a:gd name="T3" fmla="*/ 48 h 528"/>
                <a:gd name="T4" fmla="*/ 240 w 672"/>
                <a:gd name="T5" fmla="*/ 96 h 528"/>
                <a:gd name="T6" fmla="*/ 384 w 672"/>
                <a:gd name="T7" fmla="*/ 192 h 528"/>
                <a:gd name="T8" fmla="*/ 576 w 672"/>
                <a:gd name="T9" fmla="*/ 384 h 528"/>
                <a:gd name="T10" fmla="*/ 672 w 672"/>
                <a:gd name="T11" fmla="*/ 528 h 528"/>
              </a:gdLst>
              <a:ahLst/>
              <a:cxnLst>
                <a:cxn ang="0">
                  <a:pos x="T0" y="T1"/>
                </a:cxn>
                <a:cxn ang="0">
                  <a:pos x="T2" y="T3"/>
                </a:cxn>
                <a:cxn ang="0">
                  <a:pos x="T4" y="T5"/>
                </a:cxn>
                <a:cxn ang="0">
                  <a:pos x="T6" y="T7"/>
                </a:cxn>
                <a:cxn ang="0">
                  <a:pos x="T8" y="T9"/>
                </a:cxn>
                <a:cxn ang="0">
                  <a:pos x="T10" y="T11"/>
                </a:cxn>
              </a:cxnLst>
              <a:rect l="0" t="0" r="r" b="b"/>
              <a:pathLst>
                <a:path w="672" h="528">
                  <a:moveTo>
                    <a:pt x="0" y="0"/>
                  </a:moveTo>
                  <a:cubicBezTo>
                    <a:pt x="52" y="16"/>
                    <a:pt x="104" y="32"/>
                    <a:pt x="144" y="48"/>
                  </a:cubicBezTo>
                  <a:cubicBezTo>
                    <a:pt x="184" y="64"/>
                    <a:pt x="200" y="72"/>
                    <a:pt x="240" y="96"/>
                  </a:cubicBezTo>
                  <a:cubicBezTo>
                    <a:pt x="280" y="120"/>
                    <a:pt x="328" y="144"/>
                    <a:pt x="384" y="192"/>
                  </a:cubicBezTo>
                  <a:cubicBezTo>
                    <a:pt x="440" y="240"/>
                    <a:pt x="528" y="328"/>
                    <a:pt x="576" y="384"/>
                  </a:cubicBezTo>
                  <a:cubicBezTo>
                    <a:pt x="624" y="440"/>
                    <a:pt x="648" y="484"/>
                    <a:pt x="672" y="52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701" name="Text Box 53"/>
            <p:cNvSpPr txBox="1">
              <a:spLocks noChangeArrowheads="1"/>
            </p:cNvSpPr>
            <p:nvPr/>
          </p:nvSpPr>
          <p:spPr bwMode="auto">
            <a:xfrm>
              <a:off x="4470" y="2181"/>
              <a:ext cx="1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a:r>
                <a:rPr lang="en-US">
                  <a:solidFill>
                    <a:srgbClr val="000000"/>
                  </a:solidFill>
                </a:rPr>
                <a:t>Combination???</a:t>
              </a:r>
            </a:p>
          </p:txBody>
        </p:sp>
        <p:sp>
          <p:nvSpPr>
            <p:cNvPr id="27702" name="Line 54"/>
            <p:cNvSpPr>
              <a:spLocks noChangeShapeType="1"/>
            </p:cNvSpPr>
            <p:nvPr/>
          </p:nvSpPr>
          <p:spPr bwMode="auto">
            <a:xfrm>
              <a:off x="4370" y="2619"/>
              <a:ext cx="14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703" name="Text Box 55"/>
            <p:cNvSpPr txBox="1">
              <a:spLocks noChangeArrowheads="1"/>
            </p:cNvSpPr>
            <p:nvPr/>
          </p:nvSpPr>
          <p:spPr bwMode="auto">
            <a:xfrm rot="-5400000">
              <a:off x="3584" y="2722"/>
              <a:ext cx="9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a:r>
                <a:rPr lang="en-US">
                  <a:solidFill>
                    <a:srgbClr val="000000"/>
                  </a:solidFill>
                </a:rPr>
                <a:t>Percent alive</a:t>
              </a:r>
            </a:p>
          </p:txBody>
        </p:sp>
        <p:sp>
          <p:nvSpPr>
            <p:cNvPr id="27704" name="Line 56"/>
            <p:cNvSpPr>
              <a:spLocks noChangeShapeType="1"/>
            </p:cNvSpPr>
            <p:nvPr/>
          </p:nvSpPr>
          <p:spPr bwMode="auto">
            <a:xfrm>
              <a:off x="4661" y="3312"/>
              <a:ext cx="0" cy="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705" name="Line 57"/>
            <p:cNvSpPr>
              <a:spLocks noChangeShapeType="1"/>
            </p:cNvSpPr>
            <p:nvPr/>
          </p:nvSpPr>
          <p:spPr bwMode="auto">
            <a:xfrm>
              <a:off x="4187" y="3312"/>
              <a:ext cx="0" cy="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706" name="Line 58"/>
            <p:cNvSpPr>
              <a:spLocks noChangeShapeType="1"/>
            </p:cNvSpPr>
            <p:nvPr/>
          </p:nvSpPr>
          <p:spPr bwMode="auto">
            <a:xfrm>
              <a:off x="5135" y="3312"/>
              <a:ext cx="0" cy="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707" name="Line 59"/>
            <p:cNvSpPr>
              <a:spLocks noChangeShapeType="1"/>
            </p:cNvSpPr>
            <p:nvPr/>
          </p:nvSpPr>
          <p:spPr bwMode="auto">
            <a:xfrm>
              <a:off x="4661" y="3312"/>
              <a:ext cx="0" cy="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708" name="Line 60"/>
            <p:cNvSpPr>
              <a:spLocks noChangeShapeType="1"/>
            </p:cNvSpPr>
            <p:nvPr/>
          </p:nvSpPr>
          <p:spPr bwMode="auto">
            <a:xfrm>
              <a:off x="5609" y="3312"/>
              <a:ext cx="0" cy="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709" name="Line 61"/>
            <p:cNvSpPr>
              <a:spLocks noChangeShapeType="1"/>
            </p:cNvSpPr>
            <p:nvPr/>
          </p:nvSpPr>
          <p:spPr bwMode="auto">
            <a:xfrm>
              <a:off x="5135" y="3312"/>
              <a:ext cx="0" cy="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710" name="Text Box 62"/>
            <p:cNvSpPr txBox="1">
              <a:spLocks noChangeArrowheads="1"/>
            </p:cNvSpPr>
            <p:nvPr/>
          </p:nvSpPr>
          <p:spPr bwMode="auto">
            <a:xfrm>
              <a:off x="4585" y="3379"/>
              <a:ext cx="17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a:r>
                <a:rPr lang="en-US" sz="1400">
                  <a:solidFill>
                    <a:srgbClr val="000000"/>
                  </a:solidFill>
                </a:rPr>
                <a:t>1</a:t>
              </a:r>
            </a:p>
          </p:txBody>
        </p:sp>
        <p:sp>
          <p:nvSpPr>
            <p:cNvPr id="27711" name="Text Box 63"/>
            <p:cNvSpPr txBox="1">
              <a:spLocks noChangeArrowheads="1"/>
            </p:cNvSpPr>
            <p:nvPr/>
          </p:nvSpPr>
          <p:spPr bwMode="auto">
            <a:xfrm>
              <a:off x="5060" y="3379"/>
              <a:ext cx="17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a:r>
                <a:rPr lang="en-US" sz="1400">
                  <a:solidFill>
                    <a:srgbClr val="000000"/>
                  </a:solidFill>
                </a:rPr>
                <a:t>2</a:t>
              </a:r>
            </a:p>
          </p:txBody>
        </p:sp>
        <p:sp>
          <p:nvSpPr>
            <p:cNvPr id="27712" name="Text Box 64"/>
            <p:cNvSpPr txBox="1">
              <a:spLocks noChangeArrowheads="1"/>
            </p:cNvSpPr>
            <p:nvPr/>
          </p:nvSpPr>
          <p:spPr bwMode="auto">
            <a:xfrm>
              <a:off x="5534" y="3379"/>
              <a:ext cx="17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a:r>
                <a:rPr lang="en-US" sz="1400">
                  <a:solidFill>
                    <a:srgbClr val="000000"/>
                  </a:solidFill>
                </a:rPr>
                <a:t>3</a:t>
              </a:r>
            </a:p>
          </p:txBody>
        </p:sp>
        <p:sp>
          <p:nvSpPr>
            <p:cNvPr id="27713" name="Text Box 65"/>
            <p:cNvSpPr txBox="1">
              <a:spLocks noChangeArrowheads="1"/>
            </p:cNvSpPr>
            <p:nvPr/>
          </p:nvSpPr>
          <p:spPr bwMode="auto">
            <a:xfrm>
              <a:off x="4114" y="3379"/>
              <a:ext cx="17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a:r>
                <a:rPr lang="en-US" sz="1400">
                  <a:solidFill>
                    <a:srgbClr val="000000"/>
                  </a:solidFill>
                </a:rPr>
                <a:t>0</a:t>
              </a:r>
            </a:p>
          </p:txBody>
        </p:sp>
        <p:sp>
          <p:nvSpPr>
            <p:cNvPr id="27714" name="Text Box 66"/>
            <p:cNvSpPr txBox="1">
              <a:spLocks noChangeArrowheads="1"/>
            </p:cNvSpPr>
            <p:nvPr/>
          </p:nvSpPr>
          <p:spPr bwMode="auto">
            <a:xfrm>
              <a:off x="4726" y="3465"/>
              <a:ext cx="4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a:r>
                <a:rPr lang="en-US">
                  <a:solidFill>
                    <a:srgbClr val="000000"/>
                  </a:solidFill>
                </a:rPr>
                <a:t>Years</a:t>
              </a:r>
            </a:p>
          </p:txBody>
        </p:sp>
        <p:sp>
          <p:nvSpPr>
            <p:cNvPr id="27715" name="Freeform 67"/>
            <p:cNvSpPr>
              <a:spLocks/>
            </p:cNvSpPr>
            <p:nvPr/>
          </p:nvSpPr>
          <p:spPr bwMode="auto">
            <a:xfrm>
              <a:off x="4695" y="2801"/>
              <a:ext cx="911" cy="152"/>
            </a:xfrm>
            <a:custGeom>
              <a:avLst/>
              <a:gdLst>
                <a:gd name="T0" fmla="*/ 0 w 1200"/>
                <a:gd name="T1" fmla="*/ 0 h 200"/>
                <a:gd name="T2" fmla="*/ 48 w 1200"/>
                <a:gd name="T3" fmla="*/ 48 h 200"/>
                <a:gd name="T4" fmla="*/ 144 w 1200"/>
                <a:gd name="T5" fmla="*/ 144 h 200"/>
                <a:gd name="T6" fmla="*/ 288 w 1200"/>
                <a:gd name="T7" fmla="*/ 192 h 200"/>
                <a:gd name="T8" fmla="*/ 528 w 1200"/>
                <a:gd name="T9" fmla="*/ 192 h 200"/>
                <a:gd name="T10" fmla="*/ 912 w 1200"/>
                <a:gd name="T11" fmla="*/ 192 h 200"/>
                <a:gd name="T12" fmla="*/ 1200 w 1200"/>
                <a:gd name="T13" fmla="*/ 192 h 200"/>
              </a:gdLst>
              <a:ahLst/>
              <a:cxnLst>
                <a:cxn ang="0">
                  <a:pos x="T0" y="T1"/>
                </a:cxn>
                <a:cxn ang="0">
                  <a:pos x="T2" y="T3"/>
                </a:cxn>
                <a:cxn ang="0">
                  <a:pos x="T4" y="T5"/>
                </a:cxn>
                <a:cxn ang="0">
                  <a:pos x="T6" y="T7"/>
                </a:cxn>
                <a:cxn ang="0">
                  <a:pos x="T8" y="T9"/>
                </a:cxn>
                <a:cxn ang="0">
                  <a:pos x="T10" y="T11"/>
                </a:cxn>
                <a:cxn ang="0">
                  <a:pos x="T12" y="T13"/>
                </a:cxn>
              </a:cxnLst>
              <a:rect l="0" t="0" r="r" b="b"/>
              <a:pathLst>
                <a:path w="1200" h="200">
                  <a:moveTo>
                    <a:pt x="0" y="0"/>
                  </a:moveTo>
                  <a:cubicBezTo>
                    <a:pt x="12" y="12"/>
                    <a:pt x="24" y="24"/>
                    <a:pt x="48" y="48"/>
                  </a:cubicBezTo>
                  <a:cubicBezTo>
                    <a:pt x="72" y="72"/>
                    <a:pt x="104" y="120"/>
                    <a:pt x="144" y="144"/>
                  </a:cubicBezTo>
                  <a:cubicBezTo>
                    <a:pt x="184" y="168"/>
                    <a:pt x="224" y="184"/>
                    <a:pt x="288" y="192"/>
                  </a:cubicBezTo>
                  <a:cubicBezTo>
                    <a:pt x="352" y="200"/>
                    <a:pt x="424" y="192"/>
                    <a:pt x="528" y="192"/>
                  </a:cubicBezTo>
                  <a:cubicBezTo>
                    <a:pt x="632" y="192"/>
                    <a:pt x="800" y="192"/>
                    <a:pt x="912" y="192"/>
                  </a:cubicBezTo>
                  <a:cubicBezTo>
                    <a:pt x="1024" y="192"/>
                    <a:pt x="1112" y="192"/>
                    <a:pt x="1200" y="192"/>
                  </a:cubicBezTo>
                </a:path>
              </a:pathLst>
            </a:custGeom>
            <a:noFill/>
            <a:ln w="38100" cap="flat" cmpd="sng">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sp>
          <p:nvSpPr>
            <p:cNvPr id="27716" name="Line 68"/>
            <p:cNvSpPr>
              <a:spLocks noChangeShapeType="1"/>
            </p:cNvSpPr>
            <p:nvPr/>
          </p:nvSpPr>
          <p:spPr bwMode="auto">
            <a:xfrm flipV="1">
              <a:off x="5533" y="2984"/>
              <a:ext cx="0" cy="25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a:endParaRPr lang="en-US">
                <a:solidFill>
                  <a:srgbClr val="000000"/>
                </a:solidFill>
              </a:endParaRPr>
            </a:p>
          </p:txBody>
        </p:sp>
      </p:grpSp>
      <p:grpSp>
        <p:nvGrpSpPr>
          <p:cNvPr id="27717" name="Group 69"/>
          <p:cNvGrpSpPr>
            <a:grpSpLocks/>
          </p:cNvGrpSpPr>
          <p:nvPr/>
        </p:nvGrpSpPr>
        <p:grpSpPr bwMode="auto">
          <a:xfrm>
            <a:off x="76202" y="1524002"/>
            <a:ext cx="3124200" cy="2041525"/>
            <a:chOff x="0" y="480"/>
            <a:chExt cx="1968" cy="1286"/>
          </a:xfrm>
        </p:grpSpPr>
        <p:pic>
          <p:nvPicPr>
            <p:cNvPr id="27718" name="Picture 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28"/>
              <a:ext cx="1968" cy="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719" name="Rectangle 71"/>
            <p:cNvSpPr>
              <a:spLocks noChangeArrowheads="1"/>
            </p:cNvSpPr>
            <p:nvPr/>
          </p:nvSpPr>
          <p:spPr bwMode="auto">
            <a:xfrm>
              <a:off x="0" y="480"/>
              <a:ext cx="480" cy="144"/>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82"/>
              <a:endParaRPr lang="en-US">
                <a:solidFill>
                  <a:srgbClr val="000000"/>
                </a:solidFill>
              </a:endParaRPr>
            </a:p>
          </p:txBody>
        </p:sp>
      </p:grpSp>
      <p:grpSp>
        <p:nvGrpSpPr>
          <p:cNvPr id="27720" name="Group 72"/>
          <p:cNvGrpSpPr>
            <a:grpSpLocks/>
          </p:cNvGrpSpPr>
          <p:nvPr/>
        </p:nvGrpSpPr>
        <p:grpSpPr bwMode="auto">
          <a:xfrm>
            <a:off x="2743202" y="1676400"/>
            <a:ext cx="3686175" cy="2057400"/>
            <a:chOff x="1680" y="576"/>
            <a:chExt cx="2322" cy="1296"/>
          </a:xfrm>
        </p:grpSpPr>
        <p:pic>
          <p:nvPicPr>
            <p:cNvPr id="27721" name="Picture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 y="624"/>
              <a:ext cx="2226" cy="1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722" name="Rectangle 74"/>
            <p:cNvSpPr>
              <a:spLocks noChangeArrowheads="1"/>
            </p:cNvSpPr>
            <p:nvPr/>
          </p:nvSpPr>
          <p:spPr bwMode="auto">
            <a:xfrm>
              <a:off x="1680" y="576"/>
              <a:ext cx="480" cy="144"/>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82"/>
              <a:endParaRPr lang="en-US">
                <a:solidFill>
                  <a:srgbClr val="000000"/>
                </a:solidFill>
              </a:endParaRPr>
            </a:p>
          </p:txBody>
        </p:sp>
        <p:sp>
          <p:nvSpPr>
            <p:cNvPr id="27723" name="Rectangle 75"/>
            <p:cNvSpPr>
              <a:spLocks noChangeArrowheads="1"/>
            </p:cNvSpPr>
            <p:nvPr/>
          </p:nvSpPr>
          <p:spPr bwMode="auto">
            <a:xfrm>
              <a:off x="1872" y="1728"/>
              <a:ext cx="480" cy="144"/>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82"/>
              <a:endParaRPr lang="en-US">
                <a:solidFill>
                  <a:srgbClr val="000000"/>
                </a:solidFill>
              </a:endParaRPr>
            </a:p>
          </p:txBody>
        </p:sp>
      </p:grpSp>
      <p:pic>
        <p:nvPicPr>
          <p:cNvPr id="27724" name="Picture 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1" y="522288"/>
            <a:ext cx="3033713" cy="107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725" name="Picture 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2" y="457200"/>
            <a:ext cx="31242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726" name="Text Box 78"/>
          <p:cNvSpPr txBox="1">
            <a:spLocks noChangeArrowheads="1"/>
          </p:cNvSpPr>
          <p:nvPr/>
        </p:nvSpPr>
        <p:spPr bwMode="auto">
          <a:xfrm>
            <a:off x="217488" y="76202"/>
            <a:ext cx="9031316" cy="46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8" rIns="91438" bIns="45718">
            <a:spAutoFit/>
          </a:bodyPr>
          <a:lstStyle/>
          <a:p>
            <a:pPr defTabSz="914382"/>
            <a:r>
              <a:rPr lang="en-US" sz="2400">
                <a:solidFill>
                  <a:srgbClr val="000000"/>
                </a:solidFill>
              </a:rPr>
              <a:t>Combining immunotherapy and targeted therapy for melanoma?</a:t>
            </a:r>
          </a:p>
        </p:txBody>
      </p:sp>
    </p:spTree>
    <p:extLst>
      <p:ext uri="{BB962C8B-B14F-4D97-AF65-F5344CB8AC3E}">
        <p14:creationId xmlns:p14="http://schemas.microsoft.com/office/powerpoint/2010/main" val="23856392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2"/>
            <a:ext cx="2859088" cy="210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32" name="Picture 8" descr="nejm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 y="2"/>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2233" name="Text Box 9"/>
          <p:cNvSpPr txBox="1">
            <a:spLocks noChangeArrowheads="1"/>
          </p:cNvSpPr>
          <p:nvPr/>
        </p:nvSpPr>
        <p:spPr bwMode="auto">
          <a:xfrm>
            <a:off x="107950" y="6415088"/>
            <a:ext cx="3714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8" rIns="91438" bIns="45718">
            <a:spAutoFit/>
          </a:bodyPr>
          <a:lstStyle/>
          <a:p>
            <a:pPr defTabSz="914382"/>
            <a:r>
              <a:rPr lang="en-US">
                <a:solidFill>
                  <a:srgbClr val="000000"/>
                </a:solidFill>
              </a:rPr>
              <a:t>NEJM 2013; 368 (14): 1365 (letter)</a:t>
            </a:r>
          </a:p>
        </p:txBody>
      </p:sp>
      <p:sp>
        <p:nvSpPr>
          <p:cNvPr id="52234" name="Text Box 10"/>
          <p:cNvSpPr txBox="1">
            <a:spLocks noChangeArrowheads="1"/>
          </p:cNvSpPr>
          <p:nvPr/>
        </p:nvSpPr>
        <p:spPr bwMode="auto">
          <a:xfrm>
            <a:off x="3108327" y="5057777"/>
            <a:ext cx="59594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spAutoFit/>
          </a:bodyPr>
          <a:lstStyle/>
          <a:p>
            <a:pPr defTabSz="914382"/>
            <a:r>
              <a:rPr lang="en-US" dirty="0">
                <a:solidFill>
                  <a:srgbClr val="000000"/>
                </a:solidFill>
              </a:rPr>
              <a:t>Clinical trial of vemurafenib + </a:t>
            </a:r>
            <a:r>
              <a:rPr lang="en-US" dirty="0" err="1">
                <a:solidFill>
                  <a:srgbClr val="000000"/>
                </a:solidFill>
              </a:rPr>
              <a:t>ipilimumab</a:t>
            </a:r>
            <a:r>
              <a:rPr lang="en-US" dirty="0">
                <a:solidFill>
                  <a:srgbClr val="000000"/>
                </a:solidFill>
              </a:rPr>
              <a:t> stopped early due to increased frequency of grade 3 elevations in transaminases (higher than the expected rate with each agent alone)</a:t>
            </a:r>
          </a:p>
        </p:txBody>
      </p:sp>
      <p:pic>
        <p:nvPicPr>
          <p:cNvPr id="522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2" y="1066800"/>
            <a:ext cx="5942013" cy="366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3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50" y="2454277"/>
            <a:ext cx="2889250" cy="341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2224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a:spLocks noChangeArrowheads="1"/>
          </p:cNvSpPr>
          <p:nvPr/>
        </p:nvSpPr>
        <p:spPr bwMode="auto">
          <a:xfrm>
            <a:off x="3060700" y="1947863"/>
            <a:ext cx="3429000" cy="2743200"/>
          </a:xfrm>
          <a:prstGeom prst="ellipse">
            <a:avLst/>
          </a:prstGeom>
          <a:gradFill flip="none" rotWithShape="1">
            <a:gsLst>
              <a:gs pos="0">
                <a:srgbClr val="CC6600">
                  <a:shade val="30000"/>
                  <a:satMod val="115000"/>
                </a:srgbClr>
              </a:gs>
              <a:gs pos="50000">
                <a:srgbClr val="CC6600">
                  <a:shade val="67500"/>
                  <a:satMod val="115000"/>
                </a:srgbClr>
              </a:gs>
              <a:gs pos="100000">
                <a:srgbClr val="CC6600">
                  <a:shade val="100000"/>
                  <a:satMod val="115000"/>
                </a:srgbClr>
              </a:gs>
            </a:gsLst>
            <a:path path="circle">
              <a:fillToRect l="50000" t="50000" r="50000" b="50000"/>
            </a:path>
            <a:tileRect/>
          </a:gradFill>
          <a:ln w="9525">
            <a:solidFill>
              <a:srgbClr val="CC6600"/>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cxnSp>
        <p:nvCxnSpPr>
          <p:cNvPr id="6" name="Straight Connector 5"/>
          <p:cNvCxnSpPr>
            <a:cxnSpLocks noChangeShapeType="1"/>
          </p:cNvCxnSpPr>
          <p:nvPr/>
        </p:nvCxnSpPr>
        <p:spPr bwMode="auto">
          <a:xfrm flipV="1">
            <a:off x="6324600" y="381000"/>
            <a:ext cx="2362200" cy="1981200"/>
          </a:xfrm>
          <a:prstGeom prst="line">
            <a:avLst/>
          </a:prstGeom>
          <a:noFill/>
          <a:ln w="25400">
            <a:solidFill>
              <a:schemeClr val="accent6">
                <a:lumMod val="60000"/>
                <a:lumOff val="40000"/>
              </a:schemeClr>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 name="Straight Connector 7"/>
          <p:cNvCxnSpPr>
            <a:cxnSpLocks noChangeShapeType="1"/>
          </p:cNvCxnSpPr>
          <p:nvPr/>
        </p:nvCxnSpPr>
        <p:spPr bwMode="auto">
          <a:xfrm flipH="1" flipV="1">
            <a:off x="685800" y="381000"/>
            <a:ext cx="2362200" cy="2133600"/>
          </a:xfrm>
          <a:prstGeom prst="line">
            <a:avLst/>
          </a:prstGeom>
          <a:noFill/>
          <a:ln w="25400">
            <a:solidFill>
              <a:schemeClr val="accent6">
                <a:lumMod val="60000"/>
                <a:lumOff val="40000"/>
              </a:schemeClr>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 name="Straight Connector 9"/>
          <p:cNvCxnSpPr>
            <a:cxnSpLocks noChangeShapeType="1"/>
          </p:cNvCxnSpPr>
          <p:nvPr/>
        </p:nvCxnSpPr>
        <p:spPr bwMode="auto">
          <a:xfrm flipH="1">
            <a:off x="685800" y="4572000"/>
            <a:ext cx="2667000" cy="1981200"/>
          </a:xfrm>
          <a:prstGeom prst="line">
            <a:avLst/>
          </a:prstGeom>
          <a:noFill/>
          <a:ln w="25400">
            <a:solidFill>
              <a:schemeClr val="accent6">
                <a:lumMod val="60000"/>
                <a:lumOff val="40000"/>
              </a:schemeClr>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4" name="Oval 53"/>
          <p:cNvSpPr>
            <a:spLocks noChangeArrowheads="1"/>
          </p:cNvSpPr>
          <p:nvPr/>
        </p:nvSpPr>
        <p:spPr bwMode="auto">
          <a:xfrm rot="1194667">
            <a:off x="3276600" y="3975100"/>
            <a:ext cx="1295400" cy="442913"/>
          </a:xfrm>
          <a:prstGeom prst="ellipse">
            <a:avLst/>
          </a:prstGeom>
          <a:solidFill>
            <a:srgbClr val="3C8C93"/>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4375" name="TextBox 54"/>
          <p:cNvSpPr txBox="1">
            <a:spLocks noChangeArrowheads="1"/>
          </p:cNvSpPr>
          <p:nvPr/>
        </p:nvSpPr>
        <p:spPr bwMode="auto">
          <a:xfrm rot="1065454">
            <a:off x="3505200" y="3997325"/>
            <a:ext cx="12954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1000" b="1" dirty="0" smtClean="0">
                <a:solidFill>
                  <a:srgbClr val="FFFFFF"/>
                </a:solidFill>
              </a:rPr>
              <a:t>Survival Proliferation NUCLEUS</a:t>
            </a:r>
          </a:p>
        </p:txBody>
      </p:sp>
      <p:grpSp>
        <p:nvGrpSpPr>
          <p:cNvPr id="18" name="Group 17"/>
          <p:cNvGrpSpPr/>
          <p:nvPr/>
        </p:nvGrpSpPr>
        <p:grpSpPr>
          <a:xfrm>
            <a:off x="2590800" y="76200"/>
            <a:ext cx="5640388" cy="1828800"/>
            <a:chOff x="2590800" y="76200"/>
            <a:chExt cx="5640388" cy="1828800"/>
          </a:xfrm>
        </p:grpSpPr>
        <p:sp>
          <p:nvSpPr>
            <p:cNvPr id="80" name="Oval 79"/>
            <p:cNvSpPr>
              <a:spLocks noChangeArrowheads="1"/>
            </p:cNvSpPr>
            <p:nvPr/>
          </p:nvSpPr>
          <p:spPr bwMode="auto">
            <a:xfrm>
              <a:off x="3200400" y="762000"/>
              <a:ext cx="1371600" cy="1143000"/>
            </a:xfrm>
            <a:prstGeom prst="ellipse">
              <a:avLst/>
            </a:prstGeom>
            <a:solidFill>
              <a:srgbClr val="FFFF99"/>
            </a:solidFill>
            <a:ln w="9525">
              <a:solidFill>
                <a:srgbClr val="FF0000"/>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4350" name="TextBox 18"/>
            <p:cNvSpPr txBox="1">
              <a:spLocks noChangeArrowheads="1"/>
            </p:cNvSpPr>
            <p:nvPr/>
          </p:nvSpPr>
          <p:spPr bwMode="auto">
            <a:xfrm>
              <a:off x="2590800" y="76200"/>
              <a:ext cx="426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1800" dirty="0" smtClean="0">
                  <a:solidFill>
                    <a:srgbClr val="000000"/>
                  </a:solidFill>
                </a:rPr>
                <a:t>Paradoxical Activation in Lymphocytes</a:t>
              </a:r>
            </a:p>
          </p:txBody>
        </p:sp>
        <p:sp>
          <p:nvSpPr>
            <p:cNvPr id="14385" name="TextBox 78"/>
            <p:cNvSpPr txBox="1">
              <a:spLocks noChangeArrowheads="1"/>
            </p:cNvSpPr>
            <p:nvPr/>
          </p:nvSpPr>
          <p:spPr bwMode="auto">
            <a:xfrm>
              <a:off x="5638800" y="365125"/>
              <a:ext cx="2592388"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1800" smtClean="0">
                  <a:solidFill>
                    <a:srgbClr val="000000"/>
                  </a:solidFill>
                </a:rPr>
                <a:t>↑ </a:t>
              </a:r>
              <a:r>
                <a:rPr lang="en-US" altLang="en-US" sz="1200" smtClean="0">
                  <a:solidFill>
                    <a:srgbClr val="000000"/>
                  </a:solidFill>
                </a:rPr>
                <a:t>TILs (CD8+)</a:t>
              </a:r>
              <a:r>
                <a:rPr lang="en-US" altLang="en-US" sz="1200" baseline="30000" smtClean="0">
                  <a:solidFill>
                    <a:srgbClr val="000000"/>
                  </a:solidFill>
                </a:rPr>
                <a:t>4,5,6</a:t>
              </a:r>
              <a:endParaRPr lang="en-US" altLang="en-US" sz="1200" smtClean="0">
                <a:solidFill>
                  <a:srgbClr val="000000"/>
                </a:solidFill>
              </a:endParaRPr>
            </a:p>
            <a:p>
              <a:pPr defTabSz="914400" eaLnBrk="1" fontAlgn="base" hangingPunct="1">
                <a:spcBef>
                  <a:spcPct val="0"/>
                </a:spcBef>
                <a:spcAft>
                  <a:spcPct val="0"/>
                </a:spcAft>
              </a:pPr>
              <a:r>
                <a:rPr lang="en-US" altLang="en-US" sz="1600" smtClean="0">
                  <a:solidFill>
                    <a:srgbClr val="000000"/>
                  </a:solidFill>
                </a:rPr>
                <a:t>↑ </a:t>
              </a:r>
              <a:r>
                <a:rPr lang="en-US" altLang="en-US" sz="1200" smtClean="0">
                  <a:solidFill>
                    <a:srgbClr val="000000"/>
                  </a:solidFill>
                </a:rPr>
                <a:t>Clonality of rearranged TCRß </a:t>
              </a:r>
              <a:r>
                <a:rPr lang="en-US" altLang="en-US" sz="1200" baseline="30000" smtClean="0">
                  <a:solidFill>
                    <a:srgbClr val="000000"/>
                  </a:solidFill>
                </a:rPr>
                <a:t>7</a:t>
              </a:r>
              <a:endParaRPr lang="en-US" altLang="en-US" sz="1200" smtClean="0">
                <a:solidFill>
                  <a:srgbClr val="000000"/>
                </a:solidFill>
              </a:endParaRPr>
            </a:p>
            <a:p>
              <a:pPr defTabSz="914400" eaLnBrk="1" fontAlgn="base" hangingPunct="1">
                <a:spcBef>
                  <a:spcPct val="0"/>
                </a:spcBef>
                <a:spcAft>
                  <a:spcPct val="0"/>
                </a:spcAft>
              </a:pPr>
              <a:r>
                <a:rPr lang="en-US" altLang="en-US" sz="1600" smtClean="0">
                  <a:solidFill>
                    <a:srgbClr val="000000"/>
                  </a:solidFill>
                </a:rPr>
                <a:t>↑</a:t>
              </a:r>
              <a:r>
                <a:rPr lang="en-US" altLang="en-US" sz="1100" smtClean="0">
                  <a:solidFill>
                    <a:srgbClr val="000000"/>
                  </a:solidFill>
                </a:rPr>
                <a:t> Paradoxical Activation</a:t>
              </a:r>
              <a:r>
                <a:rPr lang="en-US" altLang="en-US" sz="1600" smtClean="0">
                  <a:solidFill>
                    <a:srgbClr val="000000"/>
                  </a:solidFill>
                </a:rPr>
                <a:t> </a:t>
              </a:r>
              <a:r>
                <a:rPr lang="en-US" altLang="en-US" sz="1200" baseline="30000" smtClean="0">
                  <a:solidFill>
                    <a:srgbClr val="000000"/>
                  </a:solidFill>
                </a:rPr>
                <a:t>8,9</a:t>
              </a:r>
              <a:endParaRPr lang="en-US" altLang="en-US" sz="1800" smtClean="0">
                <a:solidFill>
                  <a:srgbClr val="000000"/>
                </a:solidFill>
              </a:endParaRPr>
            </a:p>
          </p:txBody>
        </p:sp>
        <p:cxnSp>
          <p:nvCxnSpPr>
            <p:cNvPr id="84" name="Straight Arrow Connector 83"/>
            <p:cNvCxnSpPr>
              <a:cxnSpLocks noChangeShapeType="1"/>
            </p:cNvCxnSpPr>
            <p:nvPr/>
          </p:nvCxnSpPr>
          <p:spPr bwMode="auto">
            <a:xfrm flipV="1">
              <a:off x="4191000" y="1638300"/>
              <a:ext cx="0" cy="26670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01" name="Oval 100"/>
            <p:cNvSpPr>
              <a:spLocks noChangeArrowheads="1"/>
            </p:cNvSpPr>
            <p:nvPr/>
          </p:nvSpPr>
          <p:spPr bwMode="auto">
            <a:xfrm>
              <a:off x="4565650" y="403225"/>
              <a:ext cx="593725" cy="458788"/>
            </a:xfrm>
            <a:prstGeom prst="ellipse">
              <a:avLst/>
            </a:prstGeom>
            <a:solidFill>
              <a:srgbClr val="FFFF99"/>
            </a:solidFill>
            <a:ln w="9525">
              <a:solidFill>
                <a:srgbClr val="FF0000"/>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05" name="Oval 104"/>
            <p:cNvSpPr>
              <a:spLocks noChangeArrowheads="1"/>
            </p:cNvSpPr>
            <p:nvPr/>
          </p:nvSpPr>
          <p:spPr bwMode="auto">
            <a:xfrm>
              <a:off x="5486400" y="1446213"/>
              <a:ext cx="593725" cy="458787"/>
            </a:xfrm>
            <a:prstGeom prst="ellipse">
              <a:avLst/>
            </a:prstGeom>
            <a:solidFill>
              <a:srgbClr val="FFFF99"/>
            </a:solidFill>
            <a:ln w="9525">
              <a:solidFill>
                <a:srgbClr val="FF0000"/>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grpSp>
          <p:nvGrpSpPr>
            <p:cNvPr id="9" name="Group 8"/>
            <p:cNvGrpSpPr/>
            <p:nvPr/>
          </p:nvGrpSpPr>
          <p:grpSpPr>
            <a:xfrm>
              <a:off x="3124200" y="493713"/>
              <a:ext cx="3184525" cy="1281112"/>
              <a:chOff x="3124200" y="493713"/>
              <a:chExt cx="3184525" cy="1281112"/>
            </a:xfrm>
          </p:grpSpPr>
          <p:sp>
            <p:nvSpPr>
              <p:cNvPr id="88" name="Oval 87"/>
              <p:cNvSpPr>
                <a:spLocks noChangeArrowheads="1"/>
              </p:cNvSpPr>
              <p:nvPr/>
            </p:nvSpPr>
            <p:spPr bwMode="auto">
              <a:xfrm>
                <a:off x="3657600" y="1054100"/>
                <a:ext cx="361950" cy="241300"/>
              </a:xfrm>
              <a:prstGeom prst="ellipse">
                <a:avLst/>
              </a:prstGeom>
              <a:solidFill>
                <a:srgbClr val="C00000"/>
              </a:solidFill>
              <a:ln w="9525">
                <a:solidFill>
                  <a:srgbClr val="FF0000"/>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95" name="Oval 94"/>
              <p:cNvSpPr>
                <a:spLocks noChangeArrowheads="1"/>
              </p:cNvSpPr>
              <p:nvPr/>
            </p:nvSpPr>
            <p:spPr bwMode="auto">
              <a:xfrm>
                <a:off x="3810000" y="1206500"/>
                <a:ext cx="361950" cy="241300"/>
              </a:xfrm>
              <a:prstGeom prst="ellipse">
                <a:avLst/>
              </a:prstGeom>
              <a:solidFill>
                <a:srgbClr val="C00000"/>
              </a:solidFill>
              <a:ln w="9525">
                <a:solidFill>
                  <a:srgbClr val="FF0000"/>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96" name="Oval 95"/>
              <p:cNvSpPr>
                <a:spLocks noChangeArrowheads="1"/>
              </p:cNvSpPr>
              <p:nvPr/>
            </p:nvSpPr>
            <p:spPr bwMode="auto">
              <a:xfrm>
                <a:off x="3962400" y="1358900"/>
                <a:ext cx="361950" cy="241300"/>
              </a:xfrm>
              <a:prstGeom prst="ellipse">
                <a:avLst/>
              </a:prstGeom>
              <a:solidFill>
                <a:srgbClr val="C00000"/>
              </a:solidFill>
              <a:ln w="9525">
                <a:solidFill>
                  <a:srgbClr val="FF0000"/>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4390" name="TextBox 84"/>
              <p:cNvSpPr txBox="1">
                <a:spLocks noChangeArrowheads="1"/>
              </p:cNvSpPr>
              <p:nvPr/>
            </p:nvSpPr>
            <p:spPr bwMode="auto">
              <a:xfrm>
                <a:off x="3886200" y="1403350"/>
                <a:ext cx="6477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1100" b="1" smtClean="0">
                    <a:solidFill>
                      <a:srgbClr val="000000"/>
                    </a:solidFill>
                  </a:rPr>
                  <a:t>BRAF</a:t>
                </a:r>
              </a:p>
            </p:txBody>
          </p:sp>
          <p:sp>
            <p:nvSpPr>
              <p:cNvPr id="14391" name="TextBox 85"/>
              <p:cNvSpPr txBox="1">
                <a:spLocks noChangeArrowheads="1"/>
              </p:cNvSpPr>
              <p:nvPr/>
            </p:nvSpPr>
            <p:spPr bwMode="auto">
              <a:xfrm>
                <a:off x="3787775" y="1219200"/>
                <a:ext cx="5556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1100" b="1" smtClean="0">
                    <a:solidFill>
                      <a:srgbClr val="000000"/>
                    </a:solidFill>
                  </a:rPr>
                  <a:t>MEK</a:t>
                </a:r>
              </a:p>
            </p:txBody>
          </p:sp>
          <p:sp>
            <p:nvSpPr>
              <p:cNvPr id="14392" name="TextBox 86"/>
              <p:cNvSpPr txBox="1">
                <a:spLocks noChangeArrowheads="1"/>
              </p:cNvSpPr>
              <p:nvPr/>
            </p:nvSpPr>
            <p:spPr bwMode="auto">
              <a:xfrm>
                <a:off x="3619500" y="1033463"/>
                <a:ext cx="5715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1100" b="1" smtClean="0">
                    <a:solidFill>
                      <a:srgbClr val="000000"/>
                    </a:solidFill>
                  </a:rPr>
                  <a:t>ERK</a:t>
                </a:r>
              </a:p>
            </p:txBody>
          </p:sp>
          <p:cxnSp>
            <p:nvCxnSpPr>
              <p:cNvPr id="98" name="Straight Arrow Connector 97"/>
              <p:cNvCxnSpPr>
                <a:cxnSpLocks noChangeShapeType="1"/>
              </p:cNvCxnSpPr>
              <p:nvPr/>
            </p:nvCxnSpPr>
            <p:spPr bwMode="auto">
              <a:xfrm flipV="1">
                <a:off x="3451225" y="1174750"/>
                <a:ext cx="0" cy="425450"/>
              </a:xfrm>
              <a:prstGeom prst="straightConnector1">
                <a:avLst/>
              </a:prstGeom>
              <a:noFill/>
              <a:ln w="25400">
                <a:solidFill>
                  <a:srgbClr val="C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02" name="Oval 101"/>
              <p:cNvSpPr>
                <a:spLocks noChangeArrowheads="1"/>
              </p:cNvSpPr>
              <p:nvPr/>
            </p:nvSpPr>
            <p:spPr bwMode="auto">
              <a:xfrm>
                <a:off x="4716463" y="631825"/>
                <a:ext cx="231775" cy="174625"/>
              </a:xfrm>
              <a:prstGeom prst="ellipse">
                <a:avLst/>
              </a:prstGeom>
              <a:solidFill>
                <a:srgbClr val="C00000"/>
              </a:solidFill>
              <a:ln w="9525">
                <a:solidFill>
                  <a:srgbClr val="FF0000"/>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03" name="Oval 102"/>
              <p:cNvSpPr>
                <a:spLocks noChangeArrowheads="1"/>
              </p:cNvSpPr>
              <p:nvPr/>
            </p:nvSpPr>
            <p:spPr bwMode="auto">
              <a:xfrm>
                <a:off x="5043488" y="990600"/>
                <a:ext cx="593725" cy="458788"/>
              </a:xfrm>
              <a:prstGeom prst="ellipse">
                <a:avLst/>
              </a:prstGeom>
              <a:solidFill>
                <a:srgbClr val="FFFF99"/>
              </a:solidFill>
              <a:ln w="9525">
                <a:solidFill>
                  <a:srgbClr val="FF0000"/>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04" name="Oval 103"/>
              <p:cNvSpPr>
                <a:spLocks noChangeArrowheads="1"/>
              </p:cNvSpPr>
              <p:nvPr/>
            </p:nvSpPr>
            <p:spPr bwMode="auto">
              <a:xfrm>
                <a:off x="5102225" y="1066800"/>
                <a:ext cx="231775" cy="174625"/>
              </a:xfrm>
              <a:prstGeom prst="ellipse">
                <a:avLst/>
              </a:prstGeom>
              <a:solidFill>
                <a:srgbClr val="C00000"/>
              </a:solidFill>
              <a:ln w="9525">
                <a:solidFill>
                  <a:srgbClr val="FF0000"/>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06" name="Oval 105"/>
              <p:cNvSpPr>
                <a:spLocks noChangeArrowheads="1"/>
              </p:cNvSpPr>
              <p:nvPr/>
            </p:nvSpPr>
            <p:spPr bwMode="auto">
              <a:xfrm>
                <a:off x="5581650" y="1600200"/>
                <a:ext cx="231775" cy="174625"/>
              </a:xfrm>
              <a:prstGeom prst="ellipse">
                <a:avLst/>
              </a:prstGeom>
              <a:solidFill>
                <a:srgbClr val="C00000"/>
              </a:solidFill>
              <a:ln w="9525">
                <a:solidFill>
                  <a:srgbClr val="FF0000"/>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2" name="Oval 1"/>
              <p:cNvSpPr>
                <a:spLocks noChangeArrowheads="1"/>
              </p:cNvSpPr>
              <p:nvPr/>
            </p:nvSpPr>
            <p:spPr bwMode="auto">
              <a:xfrm>
                <a:off x="4343400" y="1066800"/>
                <a:ext cx="373063" cy="87313"/>
              </a:xfrm>
              <a:prstGeom prst="ellipse">
                <a:avLst/>
              </a:prstGeom>
              <a:solidFill>
                <a:srgbClr val="C00000"/>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07" name="Oval 106"/>
              <p:cNvSpPr>
                <a:spLocks noChangeArrowheads="1"/>
              </p:cNvSpPr>
              <p:nvPr/>
            </p:nvSpPr>
            <p:spPr bwMode="auto">
              <a:xfrm>
                <a:off x="4367213" y="1162050"/>
                <a:ext cx="373062" cy="87313"/>
              </a:xfrm>
              <a:prstGeom prst="ellipse">
                <a:avLst/>
              </a:prstGeom>
              <a:solidFill>
                <a:srgbClr val="C00000"/>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19" name="Oval 118"/>
              <p:cNvSpPr>
                <a:spLocks noChangeArrowheads="1"/>
              </p:cNvSpPr>
              <p:nvPr/>
            </p:nvSpPr>
            <p:spPr bwMode="auto">
              <a:xfrm>
                <a:off x="4991100" y="493713"/>
                <a:ext cx="373063" cy="87312"/>
              </a:xfrm>
              <a:prstGeom prst="ellipse">
                <a:avLst/>
              </a:prstGeom>
              <a:solidFill>
                <a:srgbClr val="C00000"/>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21" name="Oval 120"/>
              <p:cNvSpPr>
                <a:spLocks noChangeArrowheads="1"/>
              </p:cNvSpPr>
              <p:nvPr/>
            </p:nvSpPr>
            <p:spPr bwMode="auto">
              <a:xfrm>
                <a:off x="5013325" y="588963"/>
                <a:ext cx="373063" cy="87312"/>
              </a:xfrm>
              <a:prstGeom prst="ellipse">
                <a:avLst/>
              </a:prstGeom>
              <a:solidFill>
                <a:srgbClr val="C00000"/>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27" name="Oval 126"/>
              <p:cNvSpPr>
                <a:spLocks noChangeArrowheads="1"/>
              </p:cNvSpPr>
              <p:nvPr/>
            </p:nvSpPr>
            <p:spPr bwMode="auto">
              <a:xfrm>
                <a:off x="5913438" y="1557338"/>
                <a:ext cx="373062" cy="85725"/>
              </a:xfrm>
              <a:prstGeom prst="ellipse">
                <a:avLst/>
              </a:prstGeom>
              <a:solidFill>
                <a:srgbClr val="C00000"/>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28" name="Oval 127"/>
              <p:cNvSpPr>
                <a:spLocks noChangeArrowheads="1"/>
              </p:cNvSpPr>
              <p:nvPr/>
            </p:nvSpPr>
            <p:spPr bwMode="auto">
              <a:xfrm>
                <a:off x="5935663" y="1651000"/>
                <a:ext cx="373062" cy="87313"/>
              </a:xfrm>
              <a:prstGeom prst="ellipse">
                <a:avLst/>
              </a:prstGeom>
              <a:solidFill>
                <a:srgbClr val="C00000"/>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29" name="Oval 128"/>
              <p:cNvSpPr>
                <a:spLocks noChangeArrowheads="1"/>
              </p:cNvSpPr>
              <p:nvPr/>
            </p:nvSpPr>
            <p:spPr bwMode="auto">
              <a:xfrm>
                <a:off x="5422900" y="1177925"/>
                <a:ext cx="373063" cy="93663"/>
              </a:xfrm>
              <a:prstGeom prst="ellipse">
                <a:avLst/>
              </a:prstGeom>
              <a:solidFill>
                <a:srgbClr val="C00000"/>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30" name="Oval 129"/>
              <p:cNvSpPr>
                <a:spLocks noChangeArrowheads="1"/>
              </p:cNvSpPr>
              <p:nvPr/>
            </p:nvSpPr>
            <p:spPr bwMode="auto">
              <a:xfrm>
                <a:off x="5446713" y="1271588"/>
                <a:ext cx="373062" cy="95250"/>
              </a:xfrm>
              <a:prstGeom prst="ellipse">
                <a:avLst/>
              </a:prstGeom>
              <a:solidFill>
                <a:srgbClr val="C00000"/>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4447" name="TextBox 11"/>
              <p:cNvSpPr txBox="1">
                <a:spLocks noChangeArrowheads="1"/>
              </p:cNvSpPr>
              <p:nvPr/>
            </p:nvSpPr>
            <p:spPr bwMode="auto">
              <a:xfrm>
                <a:off x="3124200" y="838200"/>
                <a:ext cx="685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1600" b="1" smtClean="0">
                    <a:solidFill>
                      <a:srgbClr val="000000"/>
                    </a:solidFill>
                  </a:rPr>
                  <a:t>↑</a:t>
                </a:r>
                <a:r>
                  <a:rPr lang="en-US" altLang="en-US" sz="1000" b="1" smtClean="0">
                    <a:solidFill>
                      <a:srgbClr val="000000"/>
                    </a:solidFill>
                  </a:rPr>
                  <a:t>pERK</a:t>
                </a:r>
              </a:p>
            </p:txBody>
          </p:sp>
        </p:grpSp>
      </p:grpSp>
      <p:grpSp>
        <p:nvGrpSpPr>
          <p:cNvPr id="15" name="Group 14"/>
          <p:cNvGrpSpPr/>
          <p:nvPr/>
        </p:nvGrpSpPr>
        <p:grpSpPr>
          <a:xfrm>
            <a:off x="2286000" y="1512887"/>
            <a:ext cx="1319213" cy="1382713"/>
            <a:chOff x="2286000" y="1524000"/>
            <a:chExt cx="1319213" cy="1382713"/>
          </a:xfrm>
        </p:grpSpPr>
        <p:sp>
          <p:nvSpPr>
            <p:cNvPr id="14" name="Oval 13"/>
            <p:cNvSpPr>
              <a:spLocks noChangeArrowheads="1"/>
            </p:cNvSpPr>
            <p:nvPr/>
          </p:nvSpPr>
          <p:spPr bwMode="auto">
            <a:xfrm>
              <a:off x="2286000" y="2166938"/>
              <a:ext cx="547688" cy="285750"/>
            </a:xfrm>
            <a:prstGeom prst="ellipse">
              <a:avLst/>
            </a:prstGeom>
            <a:solidFill>
              <a:srgbClr val="262673"/>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4418" name="TextBox 59"/>
            <p:cNvSpPr txBox="1">
              <a:spLocks noChangeArrowheads="1"/>
            </p:cNvSpPr>
            <p:nvPr/>
          </p:nvSpPr>
          <p:spPr bwMode="auto">
            <a:xfrm>
              <a:off x="2362200" y="2209800"/>
              <a:ext cx="649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1000" b="1" smtClean="0">
                  <a:solidFill>
                    <a:srgbClr val="FFFFFF"/>
                  </a:solidFill>
                </a:rPr>
                <a:t>TNF</a:t>
              </a:r>
            </a:p>
            <a:p>
              <a:pPr defTabSz="914400" eaLnBrk="1" fontAlgn="base" hangingPunct="1">
                <a:spcBef>
                  <a:spcPct val="0"/>
                </a:spcBef>
                <a:spcAft>
                  <a:spcPct val="0"/>
                </a:spcAft>
              </a:pPr>
              <a:endParaRPr lang="en-US" altLang="en-US" sz="1000" b="1" smtClean="0">
                <a:solidFill>
                  <a:srgbClr val="FFFFFF"/>
                </a:solidFill>
              </a:endParaRPr>
            </a:p>
          </p:txBody>
        </p:sp>
        <p:cxnSp>
          <p:nvCxnSpPr>
            <p:cNvPr id="23" name="Straight Connector 22"/>
            <p:cNvCxnSpPr>
              <a:cxnSpLocks noChangeShapeType="1"/>
            </p:cNvCxnSpPr>
            <p:nvPr/>
          </p:nvCxnSpPr>
          <p:spPr bwMode="auto">
            <a:xfrm>
              <a:off x="2743200" y="2514600"/>
              <a:ext cx="838200" cy="304800"/>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4456" name="Line 121"/>
            <p:cNvSpPr>
              <a:spLocks noChangeShapeType="1"/>
            </p:cNvSpPr>
            <p:nvPr/>
          </p:nvSpPr>
          <p:spPr bwMode="auto">
            <a:xfrm flipH="1">
              <a:off x="2743200" y="1524000"/>
              <a:ext cx="457200" cy="533400"/>
            </a:xfrm>
            <a:prstGeom prst="line">
              <a:avLst/>
            </a:prstGeom>
            <a:noFill/>
            <a:ln w="9525">
              <a:solidFill>
                <a:schemeClr val="tx1"/>
              </a:solidFill>
              <a:round/>
              <a:headEnd/>
              <a:tailEnd type="triangle" w="med" len="med"/>
            </a:ln>
            <a:effectLst>
              <a:prstShdw prst="shdw17" dist="17961" dir="2700000">
                <a:srgbClr val="808080">
                  <a:alpha val="74997"/>
                </a:srgbClr>
              </a:prstShdw>
            </a:effectLst>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mtClean="0">
                <a:solidFill>
                  <a:srgbClr val="000000"/>
                </a:solidFill>
                <a:ea typeface="ＭＳ Ｐゴシック" pitchFamily="34" charset="-128"/>
              </a:endParaRPr>
            </a:p>
          </p:txBody>
        </p:sp>
        <p:sp>
          <p:nvSpPr>
            <p:cNvPr id="14457" name="Line 122"/>
            <p:cNvSpPr>
              <a:spLocks noChangeShapeType="1"/>
            </p:cNvSpPr>
            <p:nvPr/>
          </p:nvSpPr>
          <p:spPr bwMode="auto">
            <a:xfrm flipV="1">
              <a:off x="3529013" y="2678113"/>
              <a:ext cx="76200" cy="228600"/>
            </a:xfrm>
            <a:prstGeom prst="line">
              <a:avLst/>
            </a:prstGeom>
            <a:noFill/>
            <a:ln w="9525">
              <a:solidFill>
                <a:schemeClr val="tx1"/>
              </a:solidFill>
              <a:round/>
              <a:headEnd/>
              <a:tailEnd/>
            </a:ln>
            <a:effectLst>
              <a:prstShdw prst="shdw17" dist="17961" dir="2700000">
                <a:srgbClr val="808080">
                  <a:alpha val="74997"/>
                </a:srgbClr>
              </a:prstShdw>
            </a:effectLst>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mtClean="0">
                <a:solidFill>
                  <a:srgbClr val="000000"/>
                </a:solidFill>
                <a:ea typeface="ＭＳ Ｐゴシック" pitchFamily="34" charset="-128"/>
              </a:endParaRPr>
            </a:p>
          </p:txBody>
        </p:sp>
      </p:grpSp>
      <p:grpSp>
        <p:nvGrpSpPr>
          <p:cNvPr id="19" name="Group 18"/>
          <p:cNvGrpSpPr/>
          <p:nvPr/>
        </p:nvGrpSpPr>
        <p:grpSpPr>
          <a:xfrm>
            <a:off x="5991225" y="1450975"/>
            <a:ext cx="3076575" cy="3768725"/>
            <a:chOff x="5991225" y="1450975"/>
            <a:chExt cx="3076575" cy="3768725"/>
          </a:xfrm>
        </p:grpSpPr>
        <p:sp>
          <p:nvSpPr>
            <p:cNvPr id="14348" name="TextBox 16"/>
            <p:cNvSpPr txBox="1">
              <a:spLocks noChangeArrowheads="1"/>
            </p:cNvSpPr>
            <p:nvPr/>
          </p:nvSpPr>
          <p:spPr bwMode="auto">
            <a:xfrm rot="-5400000">
              <a:off x="7010400" y="3162300"/>
              <a:ext cx="3733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1800" dirty="0" smtClean="0">
                  <a:solidFill>
                    <a:srgbClr val="000000"/>
                  </a:solidFill>
                </a:rPr>
                <a:t>Melanoma Antigen Expression</a:t>
              </a:r>
            </a:p>
          </p:txBody>
        </p:sp>
        <p:sp>
          <p:nvSpPr>
            <p:cNvPr id="33" name="Oval 32"/>
            <p:cNvSpPr>
              <a:spLocks noChangeArrowheads="1"/>
            </p:cNvSpPr>
            <p:nvPr/>
          </p:nvSpPr>
          <p:spPr bwMode="auto">
            <a:xfrm>
              <a:off x="6326188" y="3035300"/>
              <a:ext cx="457200" cy="152400"/>
            </a:xfrm>
            <a:prstGeom prst="ellipse">
              <a:avLst/>
            </a:prstGeom>
            <a:solidFill>
              <a:srgbClr val="0070C0"/>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34" name="Oval 33"/>
            <p:cNvSpPr>
              <a:spLocks noChangeArrowheads="1"/>
            </p:cNvSpPr>
            <p:nvPr/>
          </p:nvSpPr>
          <p:spPr bwMode="auto">
            <a:xfrm>
              <a:off x="6318250" y="3343275"/>
              <a:ext cx="457200" cy="152400"/>
            </a:xfrm>
            <a:prstGeom prst="ellipse">
              <a:avLst/>
            </a:prstGeom>
            <a:solidFill>
              <a:srgbClr val="0070C0"/>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35" name="Oval 34"/>
            <p:cNvSpPr>
              <a:spLocks noChangeArrowheads="1"/>
            </p:cNvSpPr>
            <p:nvPr/>
          </p:nvSpPr>
          <p:spPr bwMode="auto">
            <a:xfrm>
              <a:off x="6227763" y="3657600"/>
              <a:ext cx="457200" cy="152400"/>
            </a:xfrm>
            <a:prstGeom prst="ellipse">
              <a:avLst/>
            </a:prstGeom>
            <a:solidFill>
              <a:srgbClr val="0070C0"/>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38" name="Oval 37"/>
            <p:cNvSpPr>
              <a:spLocks noChangeArrowheads="1"/>
            </p:cNvSpPr>
            <p:nvPr/>
          </p:nvSpPr>
          <p:spPr bwMode="auto">
            <a:xfrm>
              <a:off x="6089650" y="3948113"/>
              <a:ext cx="457200" cy="152400"/>
            </a:xfrm>
            <a:prstGeom prst="ellipse">
              <a:avLst/>
            </a:prstGeom>
            <a:solidFill>
              <a:srgbClr val="0070C0"/>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39" name="Left Brace 38"/>
            <p:cNvSpPr>
              <a:spLocks/>
            </p:cNvSpPr>
            <p:nvPr/>
          </p:nvSpPr>
          <p:spPr bwMode="auto">
            <a:xfrm>
              <a:off x="6775450" y="2959100"/>
              <a:ext cx="258763" cy="304800"/>
            </a:xfrm>
            <a:prstGeom prst="leftBrace">
              <a:avLst>
                <a:gd name="adj1" fmla="val 8333"/>
                <a:gd name="adj2" fmla="val 50000"/>
              </a:avLst>
            </a:prstGeom>
            <a:solidFill>
              <a:srgbClr val="F74C07"/>
            </a:solidFill>
            <a:ln w="25400">
              <a:solidFill>
                <a:srgbClr val="0070C0"/>
              </a:solidFill>
              <a:round/>
              <a:headEnd/>
              <a:tailEnd/>
            </a:ln>
            <a:effectLst>
              <a:outerShdw blurRad="40000" dist="20000" dir="5400000" rotWithShape="0">
                <a:srgbClr val="808080">
                  <a:alpha val="37999"/>
                </a:srgbClr>
              </a:outerShdw>
            </a:effectLst>
          </p:spPr>
          <p:txBody>
            <a:bodyPr anchor="ctr"/>
            <a:lstStyle/>
            <a:p>
              <a:pPr algn="ctr" defTabSz="914400" fontAlgn="base">
                <a:spcBef>
                  <a:spcPct val="0"/>
                </a:spcBef>
                <a:spcAft>
                  <a:spcPct val="0"/>
                </a:spcAft>
                <a:defRPr/>
              </a:pPr>
              <a:endParaRPr lang="en-US">
                <a:solidFill>
                  <a:srgbClr val="000000"/>
                </a:solidFill>
              </a:endParaRPr>
            </a:p>
          </p:txBody>
        </p:sp>
        <p:sp>
          <p:nvSpPr>
            <p:cNvPr id="40" name="Left Brace 39"/>
            <p:cNvSpPr>
              <a:spLocks/>
            </p:cNvSpPr>
            <p:nvPr/>
          </p:nvSpPr>
          <p:spPr bwMode="auto">
            <a:xfrm>
              <a:off x="6783388" y="3268663"/>
              <a:ext cx="258762" cy="304800"/>
            </a:xfrm>
            <a:prstGeom prst="leftBrace">
              <a:avLst>
                <a:gd name="adj1" fmla="val 8333"/>
                <a:gd name="adj2" fmla="val 50000"/>
              </a:avLst>
            </a:prstGeom>
            <a:solidFill>
              <a:srgbClr val="F74C07"/>
            </a:solidFill>
            <a:ln w="25400">
              <a:solidFill>
                <a:srgbClr val="0070C0"/>
              </a:solidFill>
              <a:round/>
              <a:headEnd/>
              <a:tailEnd/>
            </a:ln>
            <a:effectLst>
              <a:outerShdw blurRad="40000" dist="20000" dir="5400000" rotWithShape="0">
                <a:srgbClr val="808080">
                  <a:alpha val="37999"/>
                </a:srgbClr>
              </a:outerShdw>
            </a:effectLst>
          </p:spPr>
          <p:txBody>
            <a:bodyPr anchor="ctr"/>
            <a:lstStyle/>
            <a:p>
              <a:pPr algn="ctr" defTabSz="914400" fontAlgn="base">
                <a:spcBef>
                  <a:spcPct val="0"/>
                </a:spcBef>
                <a:spcAft>
                  <a:spcPct val="0"/>
                </a:spcAft>
                <a:defRPr/>
              </a:pPr>
              <a:endParaRPr lang="en-US">
                <a:solidFill>
                  <a:srgbClr val="000000"/>
                </a:solidFill>
              </a:endParaRPr>
            </a:p>
          </p:txBody>
        </p:sp>
        <p:sp>
          <p:nvSpPr>
            <p:cNvPr id="41" name="Left Brace 40"/>
            <p:cNvSpPr>
              <a:spLocks/>
            </p:cNvSpPr>
            <p:nvPr/>
          </p:nvSpPr>
          <p:spPr bwMode="auto">
            <a:xfrm>
              <a:off x="6673850" y="3573463"/>
              <a:ext cx="258763" cy="304800"/>
            </a:xfrm>
            <a:prstGeom prst="leftBrace">
              <a:avLst>
                <a:gd name="adj1" fmla="val 8333"/>
                <a:gd name="adj2" fmla="val 50000"/>
              </a:avLst>
            </a:prstGeom>
            <a:solidFill>
              <a:srgbClr val="F74C07"/>
            </a:solidFill>
            <a:ln w="25400">
              <a:solidFill>
                <a:srgbClr val="0070C0"/>
              </a:solidFill>
              <a:round/>
              <a:headEnd/>
              <a:tailEnd/>
            </a:ln>
            <a:effectLst>
              <a:outerShdw blurRad="40000" dist="20000" dir="5400000" rotWithShape="0">
                <a:srgbClr val="808080">
                  <a:alpha val="37999"/>
                </a:srgbClr>
              </a:outerShdw>
            </a:effectLst>
          </p:spPr>
          <p:txBody>
            <a:bodyPr anchor="ctr"/>
            <a:lstStyle/>
            <a:p>
              <a:pPr algn="ctr" defTabSz="914400" fontAlgn="base">
                <a:spcBef>
                  <a:spcPct val="0"/>
                </a:spcBef>
                <a:spcAft>
                  <a:spcPct val="0"/>
                </a:spcAft>
                <a:defRPr/>
              </a:pPr>
              <a:endParaRPr lang="en-US">
                <a:solidFill>
                  <a:srgbClr val="000000"/>
                </a:solidFill>
              </a:endParaRPr>
            </a:p>
          </p:txBody>
        </p:sp>
        <p:sp>
          <p:nvSpPr>
            <p:cNvPr id="42" name="Left Brace 41"/>
            <p:cNvSpPr>
              <a:spLocks/>
            </p:cNvSpPr>
            <p:nvPr/>
          </p:nvSpPr>
          <p:spPr bwMode="auto">
            <a:xfrm>
              <a:off x="6524625" y="3905250"/>
              <a:ext cx="258763" cy="304800"/>
            </a:xfrm>
            <a:prstGeom prst="leftBrace">
              <a:avLst>
                <a:gd name="adj1" fmla="val 8333"/>
                <a:gd name="adj2" fmla="val 50000"/>
              </a:avLst>
            </a:prstGeom>
            <a:solidFill>
              <a:srgbClr val="F74C07"/>
            </a:solidFill>
            <a:ln w="25400">
              <a:solidFill>
                <a:srgbClr val="0070C0"/>
              </a:solidFill>
              <a:round/>
              <a:headEnd/>
              <a:tailEnd/>
            </a:ln>
            <a:effectLst>
              <a:outerShdw blurRad="40000" dist="20000" dir="5400000" rotWithShape="0">
                <a:srgbClr val="808080">
                  <a:alpha val="37999"/>
                </a:srgbClr>
              </a:outerShdw>
            </a:effectLst>
          </p:spPr>
          <p:txBody>
            <a:bodyPr anchor="ctr"/>
            <a:lstStyle/>
            <a:p>
              <a:pPr algn="ctr" defTabSz="914400" fontAlgn="base">
                <a:spcBef>
                  <a:spcPct val="0"/>
                </a:spcBef>
                <a:spcAft>
                  <a:spcPct val="0"/>
                </a:spcAft>
                <a:defRPr/>
              </a:pPr>
              <a:endParaRPr lang="en-US">
                <a:solidFill>
                  <a:srgbClr val="000000"/>
                </a:solidFill>
              </a:endParaRPr>
            </a:p>
          </p:txBody>
        </p:sp>
        <p:sp>
          <p:nvSpPr>
            <p:cNvPr id="14384" name="TextBox 77"/>
            <p:cNvSpPr txBox="1">
              <a:spLocks noChangeArrowheads="1"/>
            </p:cNvSpPr>
            <p:nvPr/>
          </p:nvSpPr>
          <p:spPr bwMode="auto">
            <a:xfrm>
              <a:off x="6650038" y="4418013"/>
              <a:ext cx="2265362"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1800" smtClean="0">
                  <a:solidFill>
                    <a:srgbClr val="000000"/>
                  </a:solidFill>
                </a:rPr>
                <a:t>↑</a:t>
              </a:r>
              <a:r>
                <a:rPr lang="en-US" altLang="en-US" sz="1200" smtClean="0">
                  <a:solidFill>
                    <a:srgbClr val="000000"/>
                  </a:solidFill>
                </a:rPr>
                <a:t>Antigen expression</a:t>
              </a:r>
              <a:r>
                <a:rPr lang="en-US" altLang="en-US" sz="1200" baseline="30000" smtClean="0">
                  <a:solidFill>
                    <a:srgbClr val="000000"/>
                  </a:solidFill>
                </a:rPr>
                <a:t>1,2,3,4</a:t>
              </a:r>
              <a:endParaRPr lang="en-US" altLang="en-US" sz="1200" smtClean="0">
                <a:solidFill>
                  <a:srgbClr val="000000"/>
                </a:solidFill>
              </a:endParaRPr>
            </a:p>
            <a:p>
              <a:pPr defTabSz="914400" eaLnBrk="1" fontAlgn="base" hangingPunct="1">
                <a:spcBef>
                  <a:spcPct val="0"/>
                </a:spcBef>
                <a:spcAft>
                  <a:spcPct val="0"/>
                </a:spcAft>
              </a:pPr>
              <a:r>
                <a:rPr lang="en-US" altLang="en-US" sz="1600" smtClean="0">
                  <a:solidFill>
                    <a:srgbClr val="000000"/>
                  </a:solidFill>
                </a:rPr>
                <a:t>↑ </a:t>
              </a:r>
              <a:r>
                <a:rPr lang="en-US" altLang="en-US" sz="1200" smtClean="0">
                  <a:solidFill>
                    <a:srgbClr val="000000"/>
                  </a:solidFill>
                </a:rPr>
                <a:t>HLA Expression </a:t>
              </a:r>
              <a:r>
                <a:rPr lang="en-US" altLang="en-US" sz="1200" baseline="30000" smtClean="0">
                  <a:solidFill>
                    <a:srgbClr val="000000"/>
                  </a:solidFill>
                </a:rPr>
                <a:t>2</a:t>
              </a:r>
            </a:p>
          </p:txBody>
        </p:sp>
        <p:grpSp>
          <p:nvGrpSpPr>
            <p:cNvPr id="17" name="Group 16"/>
            <p:cNvGrpSpPr/>
            <p:nvPr/>
          </p:nvGrpSpPr>
          <p:grpSpPr>
            <a:xfrm>
              <a:off x="5991225" y="1450975"/>
              <a:ext cx="2794000" cy="1284288"/>
              <a:chOff x="5991225" y="1450975"/>
              <a:chExt cx="2794000" cy="1284288"/>
            </a:xfrm>
          </p:grpSpPr>
          <p:sp>
            <p:nvSpPr>
              <p:cNvPr id="32" name="Left Brace 31"/>
              <p:cNvSpPr>
                <a:spLocks/>
              </p:cNvSpPr>
              <p:nvPr/>
            </p:nvSpPr>
            <p:spPr bwMode="auto">
              <a:xfrm rot="-2238379">
                <a:off x="6391275" y="2181225"/>
                <a:ext cx="258763" cy="304800"/>
              </a:xfrm>
              <a:prstGeom prst="leftBrace">
                <a:avLst>
                  <a:gd name="adj1" fmla="val 8333"/>
                  <a:gd name="adj2" fmla="val 50000"/>
                </a:avLst>
              </a:prstGeom>
              <a:solidFill>
                <a:srgbClr val="F74C07"/>
              </a:solidFill>
              <a:ln w="25400">
                <a:solidFill>
                  <a:srgbClr val="0070C0"/>
                </a:solidFill>
                <a:round/>
                <a:headEnd/>
                <a:tailEnd/>
              </a:ln>
              <a:effectLst>
                <a:outerShdw blurRad="40000" dist="20000" dir="5400000" rotWithShape="0">
                  <a:srgbClr val="808080">
                    <a:alpha val="37999"/>
                  </a:srgbClr>
                </a:outerShdw>
              </a:effectLst>
            </p:spPr>
            <p:txBody>
              <a:bodyPr anchor="ctr"/>
              <a:lstStyle/>
              <a:p>
                <a:pPr algn="ctr" defTabSz="914400" fontAlgn="base">
                  <a:spcBef>
                    <a:spcPct val="0"/>
                  </a:spcBef>
                  <a:spcAft>
                    <a:spcPct val="0"/>
                  </a:spcAft>
                  <a:defRPr/>
                </a:pPr>
                <a:endParaRPr lang="en-US">
                  <a:solidFill>
                    <a:srgbClr val="000000"/>
                  </a:solidFill>
                </a:endParaRPr>
              </a:p>
            </p:txBody>
          </p:sp>
          <p:sp>
            <p:nvSpPr>
              <p:cNvPr id="37" name="Oval 36"/>
              <p:cNvSpPr>
                <a:spLocks noChangeArrowheads="1"/>
              </p:cNvSpPr>
              <p:nvPr/>
            </p:nvSpPr>
            <p:spPr bwMode="auto">
              <a:xfrm rot="-2238379">
                <a:off x="6030913" y="2438400"/>
                <a:ext cx="457200" cy="152400"/>
              </a:xfrm>
              <a:prstGeom prst="ellipse">
                <a:avLst/>
              </a:prstGeom>
              <a:solidFill>
                <a:srgbClr val="0070C0"/>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33" name="Oval 132"/>
              <p:cNvSpPr>
                <a:spLocks noChangeArrowheads="1"/>
              </p:cNvSpPr>
              <p:nvPr/>
            </p:nvSpPr>
            <p:spPr bwMode="auto">
              <a:xfrm rot="-634489">
                <a:off x="6802438" y="1450975"/>
                <a:ext cx="931862" cy="731838"/>
              </a:xfrm>
              <a:prstGeom prst="ellipse">
                <a:avLst/>
              </a:prstGeom>
              <a:solidFill>
                <a:srgbClr val="FFFF99"/>
              </a:solidFill>
              <a:ln w="9525">
                <a:solidFill>
                  <a:srgbClr val="FF0000"/>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34" name="Oval 133"/>
              <p:cNvSpPr>
                <a:spLocks noChangeArrowheads="1"/>
              </p:cNvSpPr>
              <p:nvPr/>
            </p:nvSpPr>
            <p:spPr bwMode="auto">
              <a:xfrm>
                <a:off x="7034213" y="1684338"/>
                <a:ext cx="357187" cy="220662"/>
              </a:xfrm>
              <a:prstGeom prst="ellipse">
                <a:avLst/>
              </a:prstGeom>
              <a:solidFill>
                <a:srgbClr val="C00000"/>
              </a:solidFill>
              <a:ln w="9525">
                <a:solidFill>
                  <a:srgbClr val="FF0000"/>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35" name="Oval 134"/>
              <p:cNvSpPr>
                <a:spLocks noChangeArrowheads="1"/>
              </p:cNvSpPr>
              <p:nvPr/>
            </p:nvSpPr>
            <p:spPr bwMode="auto">
              <a:xfrm rot="-1972774">
                <a:off x="6581775" y="1966913"/>
                <a:ext cx="373063" cy="87312"/>
              </a:xfrm>
              <a:prstGeom prst="ellipse">
                <a:avLst/>
              </a:prstGeom>
              <a:solidFill>
                <a:srgbClr val="C00000"/>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36" name="Oval 135"/>
              <p:cNvSpPr>
                <a:spLocks noChangeArrowheads="1"/>
              </p:cNvSpPr>
              <p:nvPr/>
            </p:nvSpPr>
            <p:spPr bwMode="auto">
              <a:xfrm rot="-1972774">
                <a:off x="6656388" y="2073275"/>
                <a:ext cx="373062" cy="87313"/>
              </a:xfrm>
              <a:prstGeom prst="ellipse">
                <a:avLst/>
              </a:prstGeom>
              <a:solidFill>
                <a:srgbClr val="C00000"/>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4442" name="TextBox 8"/>
              <p:cNvSpPr txBox="1">
                <a:spLocks noChangeArrowheads="1"/>
              </p:cNvSpPr>
              <p:nvPr/>
            </p:nvSpPr>
            <p:spPr bwMode="auto">
              <a:xfrm>
                <a:off x="6842125" y="2119313"/>
                <a:ext cx="19431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1600" smtClean="0">
                    <a:solidFill>
                      <a:srgbClr val="000000"/>
                    </a:solidFill>
                  </a:rPr>
                  <a:t>↑ </a:t>
                </a:r>
                <a:r>
                  <a:rPr lang="en-US" altLang="en-US" sz="1200" smtClean="0">
                    <a:solidFill>
                      <a:srgbClr val="000000"/>
                    </a:solidFill>
                  </a:rPr>
                  <a:t>T-cell recognition</a:t>
                </a:r>
                <a:r>
                  <a:rPr lang="en-US" altLang="en-US" sz="1200" baseline="30000" smtClean="0">
                    <a:solidFill>
                      <a:srgbClr val="000000"/>
                    </a:solidFill>
                  </a:rPr>
                  <a:t>3,4,15</a:t>
                </a:r>
                <a:endParaRPr lang="en-US" altLang="en-US" sz="1200" smtClean="0">
                  <a:solidFill>
                    <a:srgbClr val="000000"/>
                  </a:solidFill>
                </a:endParaRPr>
              </a:p>
              <a:p>
                <a:pPr defTabSz="914400" eaLnBrk="1" fontAlgn="base" hangingPunct="1">
                  <a:spcBef>
                    <a:spcPct val="0"/>
                  </a:spcBef>
                  <a:spcAft>
                    <a:spcPct val="0"/>
                  </a:spcAft>
                </a:pPr>
                <a:endParaRPr lang="en-US" altLang="en-US" sz="1800" smtClean="0">
                  <a:solidFill>
                    <a:srgbClr val="000000"/>
                  </a:solidFill>
                </a:endParaRPr>
              </a:p>
            </p:txBody>
          </p:sp>
          <p:sp>
            <p:nvSpPr>
              <p:cNvPr id="14467" name="TextBox 8"/>
              <p:cNvSpPr txBox="1">
                <a:spLocks noChangeArrowheads="1"/>
              </p:cNvSpPr>
              <p:nvPr/>
            </p:nvSpPr>
            <p:spPr bwMode="auto">
              <a:xfrm>
                <a:off x="5991225" y="2230438"/>
                <a:ext cx="42703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900" smtClean="0">
                    <a:solidFill>
                      <a:srgbClr val="000000"/>
                    </a:solidFill>
                  </a:rPr>
                  <a:t>HLA</a:t>
                </a:r>
              </a:p>
            </p:txBody>
          </p:sp>
          <p:sp>
            <p:nvSpPr>
              <p:cNvPr id="14468" name="TextBox 158"/>
              <p:cNvSpPr txBox="1">
                <a:spLocks noChangeArrowheads="1"/>
              </p:cNvSpPr>
              <p:nvPr/>
            </p:nvSpPr>
            <p:spPr bwMode="auto">
              <a:xfrm>
                <a:off x="6430963" y="1751013"/>
                <a:ext cx="42703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900" smtClean="0">
                    <a:solidFill>
                      <a:srgbClr val="000000"/>
                    </a:solidFill>
                  </a:rPr>
                  <a:t>TCR</a:t>
                </a:r>
              </a:p>
            </p:txBody>
          </p:sp>
        </p:grpSp>
      </p:grpSp>
      <p:cxnSp>
        <p:nvCxnSpPr>
          <p:cNvPr id="13" name="Straight Connector 12"/>
          <p:cNvCxnSpPr>
            <a:cxnSpLocks noChangeShapeType="1"/>
          </p:cNvCxnSpPr>
          <p:nvPr/>
        </p:nvCxnSpPr>
        <p:spPr bwMode="auto">
          <a:xfrm>
            <a:off x="6096000" y="4724400"/>
            <a:ext cx="2590800" cy="1828800"/>
          </a:xfrm>
          <a:prstGeom prst="line">
            <a:avLst/>
          </a:prstGeom>
          <a:noFill/>
          <a:ln w="25400">
            <a:solidFill>
              <a:schemeClr val="accent6">
                <a:lumMod val="60000"/>
                <a:lumOff val="40000"/>
              </a:schemeClr>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nvGrpSpPr>
          <p:cNvPr id="25" name="Group 24"/>
          <p:cNvGrpSpPr/>
          <p:nvPr/>
        </p:nvGrpSpPr>
        <p:grpSpPr>
          <a:xfrm>
            <a:off x="2819400" y="4132263"/>
            <a:ext cx="5410200" cy="2128837"/>
            <a:chOff x="2819400" y="4132263"/>
            <a:chExt cx="5410200" cy="2128837"/>
          </a:xfrm>
        </p:grpSpPr>
        <p:sp>
          <p:nvSpPr>
            <p:cNvPr id="163" name="Oval 162"/>
            <p:cNvSpPr>
              <a:spLocks noChangeArrowheads="1"/>
            </p:cNvSpPr>
            <p:nvPr/>
          </p:nvSpPr>
          <p:spPr bwMode="auto">
            <a:xfrm rot="16817251" flipH="1">
              <a:off x="5680869" y="4629944"/>
              <a:ext cx="46037" cy="174625"/>
            </a:xfrm>
            <a:prstGeom prst="ellipse">
              <a:avLst/>
            </a:prstGeom>
            <a:solidFill>
              <a:srgbClr val="996633"/>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64" name="Left Brace 163"/>
            <p:cNvSpPr>
              <a:spLocks/>
            </p:cNvSpPr>
            <p:nvPr/>
          </p:nvSpPr>
          <p:spPr bwMode="auto">
            <a:xfrm rot="-4782749">
              <a:off x="5633244" y="4653756"/>
              <a:ext cx="166688" cy="212725"/>
            </a:xfrm>
            <a:prstGeom prst="leftBrace">
              <a:avLst>
                <a:gd name="adj1" fmla="val 8325"/>
                <a:gd name="adj2" fmla="val 50000"/>
              </a:avLst>
            </a:prstGeom>
            <a:noFill/>
            <a:ln w="25400">
              <a:solidFill>
                <a:srgbClr val="C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defTabSz="914400" fontAlgn="base">
                <a:spcBef>
                  <a:spcPct val="0"/>
                </a:spcBef>
                <a:spcAft>
                  <a:spcPct val="0"/>
                </a:spcAft>
                <a:defRPr/>
              </a:pPr>
              <a:endParaRPr lang="en-US">
                <a:solidFill>
                  <a:srgbClr val="000000"/>
                </a:solidFill>
              </a:endParaRPr>
            </a:p>
          </p:txBody>
        </p:sp>
        <p:sp>
          <p:nvSpPr>
            <p:cNvPr id="3" name="Rounded Rectangle 2"/>
            <p:cNvSpPr>
              <a:spLocks noChangeArrowheads="1"/>
            </p:cNvSpPr>
            <p:nvPr/>
          </p:nvSpPr>
          <p:spPr bwMode="auto">
            <a:xfrm>
              <a:off x="5062538" y="4573588"/>
              <a:ext cx="77787" cy="255587"/>
            </a:xfrm>
            <a:prstGeom prst="roundRect">
              <a:avLst>
                <a:gd name="adj" fmla="val 16667"/>
              </a:avLst>
            </a:prstGeom>
            <a:solidFill>
              <a:srgbClr val="996633"/>
            </a:solidFill>
            <a:ln w="9525">
              <a:solidFill>
                <a:srgbClr val="C00000"/>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4349" name="TextBox 17"/>
            <p:cNvSpPr txBox="1">
              <a:spLocks noChangeArrowheads="1"/>
            </p:cNvSpPr>
            <p:nvPr/>
          </p:nvSpPr>
          <p:spPr bwMode="auto">
            <a:xfrm>
              <a:off x="6400800" y="5410200"/>
              <a:ext cx="1828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1800" smtClean="0">
                  <a:solidFill>
                    <a:srgbClr val="000000"/>
                  </a:solidFill>
                </a:rPr>
                <a:t>Immune Checkpoints</a:t>
              </a:r>
            </a:p>
          </p:txBody>
        </p:sp>
        <p:sp>
          <p:nvSpPr>
            <p:cNvPr id="36" name="Oval 35"/>
            <p:cNvSpPr>
              <a:spLocks noChangeArrowheads="1"/>
            </p:cNvSpPr>
            <p:nvPr/>
          </p:nvSpPr>
          <p:spPr bwMode="auto">
            <a:xfrm rot="5400000">
              <a:off x="5053013" y="4284663"/>
              <a:ext cx="457200" cy="152400"/>
            </a:xfrm>
            <a:prstGeom prst="ellipse">
              <a:avLst/>
            </a:prstGeom>
            <a:solidFill>
              <a:srgbClr val="0070C0"/>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43" name="Left Brace 42"/>
            <p:cNvSpPr>
              <a:spLocks/>
            </p:cNvSpPr>
            <p:nvPr/>
          </p:nvSpPr>
          <p:spPr bwMode="auto">
            <a:xfrm rot="5400000">
              <a:off x="5152232" y="4537869"/>
              <a:ext cx="258762" cy="304800"/>
            </a:xfrm>
            <a:prstGeom prst="leftBrace">
              <a:avLst>
                <a:gd name="adj1" fmla="val 8333"/>
                <a:gd name="adj2" fmla="val 50000"/>
              </a:avLst>
            </a:prstGeom>
            <a:solidFill>
              <a:srgbClr val="F74C07"/>
            </a:solidFill>
            <a:ln w="25400">
              <a:solidFill>
                <a:srgbClr val="0070C0"/>
              </a:solidFill>
              <a:round/>
              <a:headEnd/>
              <a:tailEnd/>
            </a:ln>
            <a:effectLst>
              <a:outerShdw blurRad="40000" dist="20000" dir="5400000" rotWithShape="0">
                <a:srgbClr val="808080">
                  <a:alpha val="37999"/>
                </a:srgbClr>
              </a:outerShdw>
            </a:effectLst>
          </p:spPr>
          <p:txBody>
            <a:bodyPr anchor="ctr"/>
            <a:lstStyle/>
            <a:p>
              <a:pPr algn="ctr" defTabSz="914400" fontAlgn="base">
                <a:spcBef>
                  <a:spcPct val="0"/>
                </a:spcBef>
                <a:spcAft>
                  <a:spcPct val="0"/>
                </a:spcAft>
                <a:defRPr/>
              </a:pPr>
              <a:endParaRPr lang="en-US">
                <a:solidFill>
                  <a:srgbClr val="000000"/>
                </a:solidFill>
              </a:endParaRPr>
            </a:p>
          </p:txBody>
        </p:sp>
        <p:sp>
          <p:nvSpPr>
            <p:cNvPr id="14401" name="TextBox 106"/>
            <p:cNvSpPr txBox="1">
              <a:spLocks noChangeArrowheads="1"/>
            </p:cNvSpPr>
            <p:nvPr/>
          </p:nvSpPr>
          <p:spPr bwMode="auto">
            <a:xfrm>
              <a:off x="2819400" y="5181600"/>
              <a:ext cx="2162175"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1800" dirty="0" smtClean="0">
                  <a:solidFill>
                    <a:srgbClr val="000000"/>
                  </a:solidFill>
                </a:rPr>
                <a:t>↑ </a:t>
              </a:r>
              <a:r>
                <a:rPr lang="en-US" altLang="en-US" sz="1200" dirty="0" smtClean="0">
                  <a:solidFill>
                    <a:srgbClr val="000000"/>
                  </a:solidFill>
                </a:rPr>
                <a:t>PD1 = exhausted</a:t>
              </a:r>
              <a:r>
                <a:rPr lang="en-US" altLang="en-US" sz="1200" baseline="30000" dirty="0" smtClean="0">
                  <a:solidFill>
                    <a:srgbClr val="000000"/>
                  </a:solidFill>
                </a:rPr>
                <a:t>4</a:t>
              </a:r>
              <a:endParaRPr lang="en-US" altLang="en-US" sz="1200" dirty="0" smtClean="0">
                <a:solidFill>
                  <a:srgbClr val="000000"/>
                </a:solidFill>
              </a:endParaRPr>
            </a:p>
            <a:p>
              <a:pPr defTabSz="914400" eaLnBrk="1" fontAlgn="base" hangingPunct="1">
                <a:spcBef>
                  <a:spcPct val="0"/>
                </a:spcBef>
                <a:spcAft>
                  <a:spcPct val="0"/>
                </a:spcAft>
              </a:pPr>
              <a:r>
                <a:rPr lang="en-US" altLang="en-US" sz="1600" dirty="0" smtClean="0">
                  <a:solidFill>
                    <a:srgbClr val="000000"/>
                  </a:solidFill>
                </a:rPr>
                <a:t>↑ </a:t>
              </a:r>
              <a:r>
                <a:rPr lang="en-US" altLang="en-US" sz="1200" dirty="0" smtClean="0">
                  <a:solidFill>
                    <a:srgbClr val="000000"/>
                  </a:solidFill>
                </a:rPr>
                <a:t>PD-L1 = resistance</a:t>
              </a:r>
              <a:r>
                <a:rPr lang="en-US" altLang="en-US" sz="1200" baseline="30000" dirty="0" smtClean="0">
                  <a:solidFill>
                    <a:srgbClr val="000000"/>
                  </a:solidFill>
                </a:rPr>
                <a:t>4</a:t>
              </a:r>
              <a:endParaRPr lang="en-US" altLang="en-US" sz="1200" dirty="0" smtClean="0">
                <a:solidFill>
                  <a:srgbClr val="000000"/>
                </a:solidFill>
              </a:endParaRPr>
            </a:p>
            <a:p>
              <a:pPr defTabSz="914400" eaLnBrk="1" fontAlgn="base" hangingPunct="1">
                <a:spcBef>
                  <a:spcPct val="0"/>
                </a:spcBef>
                <a:spcAft>
                  <a:spcPct val="0"/>
                </a:spcAft>
              </a:pPr>
              <a:r>
                <a:rPr lang="en-US" altLang="en-US" sz="1600" dirty="0" smtClean="0">
                  <a:solidFill>
                    <a:srgbClr val="000000"/>
                  </a:solidFill>
                </a:rPr>
                <a:t>↓ </a:t>
              </a:r>
              <a:r>
                <a:rPr lang="en-US" altLang="en-US" sz="1200" dirty="0" smtClean="0">
                  <a:solidFill>
                    <a:srgbClr val="000000"/>
                  </a:solidFill>
                </a:rPr>
                <a:t>PD-L1 with </a:t>
              </a:r>
              <a:r>
                <a:rPr lang="en-US" altLang="en-US" sz="1200" dirty="0" err="1" smtClean="0">
                  <a:solidFill>
                    <a:srgbClr val="000000"/>
                  </a:solidFill>
                </a:rPr>
                <a:t>MEKi</a:t>
              </a:r>
              <a:r>
                <a:rPr lang="en-US" altLang="en-US" sz="1200" baseline="30000" dirty="0" smtClean="0">
                  <a:solidFill>
                    <a:srgbClr val="000000"/>
                  </a:solidFill>
                </a:rPr>
                <a:t> 4,12-14</a:t>
              </a:r>
              <a:endParaRPr lang="en-US" altLang="en-US" sz="1800" dirty="0" smtClean="0">
                <a:solidFill>
                  <a:srgbClr val="000000"/>
                </a:solidFill>
              </a:endParaRPr>
            </a:p>
          </p:txBody>
        </p:sp>
        <p:pic>
          <p:nvPicPr>
            <p:cNvPr id="144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638" y="5022850"/>
              <a:ext cx="147002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Oval 116"/>
            <p:cNvSpPr>
              <a:spLocks noChangeArrowheads="1"/>
            </p:cNvSpPr>
            <p:nvPr/>
          </p:nvSpPr>
          <p:spPr bwMode="auto">
            <a:xfrm>
              <a:off x="5486400" y="5486400"/>
              <a:ext cx="406400" cy="314325"/>
            </a:xfrm>
            <a:prstGeom prst="ellipse">
              <a:avLst/>
            </a:prstGeom>
            <a:solidFill>
              <a:srgbClr val="C00000"/>
            </a:solidFill>
            <a:ln w="9525">
              <a:solidFill>
                <a:srgbClr val="FF0000"/>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31" name="Oval 130"/>
            <p:cNvSpPr>
              <a:spLocks noChangeArrowheads="1"/>
            </p:cNvSpPr>
            <p:nvPr/>
          </p:nvSpPr>
          <p:spPr bwMode="auto">
            <a:xfrm rot="-5400000">
              <a:off x="4987131" y="4907757"/>
              <a:ext cx="530225" cy="150812"/>
            </a:xfrm>
            <a:prstGeom prst="ellipse">
              <a:avLst/>
            </a:prstGeom>
            <a:solidFill>
              <a:srgbClr val="C00000"/>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32" name="Oval 131"/>
            <p:cNvSpPr>
              <a:spLocks noChangeArrowheads="1"/>
            </p:cNvSpPr>
            <p:nvPr/>
          </p:nvSpPr>
          <p:spPr bwMode="auto">
            <a:xfrm rot="-5400000">
              <a:off x="5141913" y="4905375"/>
              <a:ext cx="520700" cy="146050"/>
            </a:xfrm>
            <a:prstGeom prst="ellipse">
              <a:avLst/>
            </a:prstGeom>
            <a:solidFill>
              <a:srgbClr val="C00000"/>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45" name="Oval 144"/>
            <p:cNvSpPr>
              <a:spLocks noChangeArrowheads="1"/>
            </p:cNvSpPr>
            <p:nvPr/>
          </p:nvSpPr>
          <p:spPr bwMode="auto">
            <a:xfrm rot="-5075293">
              <a:off x="5701506" y="4982369"/>
              <a:ext cx="288925" cy="84138"/>
            </a:xfrm>
            <a:prstGeom prst="ellipse">
              <a:avLst/>
            </a:prstGeom>
            <a:solidFill>
              <a:srgbClr val="996633"/>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46" name="Left Brace 145"/>
            <p:cNvSpPr>
              <a:spLocks/>
            </p:cNvSpPr>
            <p:nvPr/>
          </p:nvSpPr>
          <p:spPr bwMode="auto">
            <a:xfrm rot="-5075293">
              <a:off x="5803900" y="4725988"/>
              <a:ext cx="155575" cy="168275"/>
            </a:xfrm>
            <a:prstGeom prst="leftBrace">
              <a:avLst>
                <a:gd name="adj1" fmla="val 8333"/>
                <a:gd name="adj2" fmla="val 50000"/>
              </a:avLst>
            </a:prstGeom>
            <a:noFill/>
            <a:ln w="25400">
              <a:solidFill>
                <a:srgbClr val="C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defTabSz="914400" fontAlgn="base">
                <a:spcBef>
                  <a:spcPct val="0"/>
                </a:spcBef>
                <a:spcAft>
                  <a:spcPct val="0"/>
                </a:spcAft>
                <a:defRPr/>
              </a:pPr>
              <a:endParaRPr lang="en-US">
                <a:solidFill>
                  <a:srgbClr val="000000"/>
                </a:solidFill>
              </a:endParaRPr>
            </a:p>
          </p:txBody>
        </p:sp>
        <p:sp>
          <p:nvSpPr>
            <p:cNvPr id="149" name="Oval 148"/>
            <p:cNvSpPr>
              <a:spLocks noChangeArrowheads="1"/>
            </p:cNvSpPr>
            <p:nvPr/>
          </p:nvSpPr>
          <p:spPr bwMode="auto">
            <a:xfrm rot="-5075293">
              <a:off x="4858544" y="5134769"/>
              <a:ext cx="288925" cy="84137"/>
            </a:xfrm>
            <a:prstGeom prst="ellipse">
              <a:avLst/>
            </a:prstGeom>
            <a:solidFill>
              <a:srgbClr val="996633"/>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53" name="Rounded Rectangle 152"/>
            <p:cNvSpPr>
              <a:spLocks noChangeArrowheads="1"/>
            </p:cNvSpPr>
            <p:nvPr/>
          </p:nvSpPr>
          <p:spPr bwMode="auto">
            <a:xfrm>
              <a:off x="4822825" y="4575175"/>
              <a:ext cx="77788" cy="255588"/>
            </a:xfrm>
            <a:prstGeom prst="roundRect">
              <a:avLst>
                <a:gd name="adj" fmla="val 16667"/>
              </a:avLst>
            </a:prstGeom>
            <a:solidFill>
              <a:srgbClr val="996633"/>
            </a:solidFill>
            <a:ln w="9525">
              <a:solidFill>
                <a:srgbClr val="C00000"/>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54" name="Rounded Rectangle 153"/>
            <p:cNvSpPr>
              <a:spLocks noChangeArrowheads="1"/>
            </p:cNvSpPr>
            <p:nvPr/>
          </p:nvSpPr>
          <p:spPr bwMode="auto">
            <a:xfrm>
              <a:off x="5340350" y="4545013"/>
              <a:ext cx="77788" cy="255587"/>
            </a:xfrm>
            <a:prstGeom prst="roundRect">
              <a:avLst>
                <a:gd name="adj" fmla="val 16667"/>
              </a:avLst>
            </a:prstGeom>
            <a:solidFill>
              <a:srgbClr val="996633"/>
            </a:solidFill>
            <a:ln w="9525">
              <a:solidFill>
                <a:srgbClr val="C00000"/>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55" name="Rounded Rectangle 154"/>
            <p:cNvSpPr>
              <a:spLocks noChangeArrowheads="1"/>
            </p:cNvSpPr>
            <p:nvPr/>
          </p:nvSpPr>
          <p:spPr bwMode="auto">
            <a:xfrm>
              <a:off x="5445125" y="4392613"/>
              <a:ext cx="77788" cy="255587"/>
            </a:xfrm>
            <a:prstGeom prst="roundRect">
              <a:avLst>
                <a:gd name="adj" fmla="val 16667"/>
              </a:avLst>
            </a:prstGeom>
            <a:solidFill>
              <a:srgbClr val="996633"/>
            </a:solidFill>
            <a:ln w="9525">
              <a:solidFill>
                <a:srgbClr val="C00000"/>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56" name="Rounded Rectangle 155"/>
            <p:cNvSpPr>
              <a:spLocks noChangeArrowheads="1"/>
            </p:cNvSpPr>
            <p:nvPr/>
          </p:nvSpPr>
          <p:spPr bwMode="auto">
            <a:xfrm>
              <a:off x="5657850" y="4405313"/>
              <a:ext cx="77788" cy="254000"/>
            </a:xfrm>
            <a:prstGeom prst="roundRect">
              <a:avLst>
                <a:gd name="adj" fmla="val 16667"/>
              </a:avLst>
            </a:prstGeom>
            <a:solidFill>
              <a:srgbClr val="996633"/>
            </a:solidFill>
            <a:ln w="9525">
              <a:solidFill>
                <a:srgbClr val="C00000"/>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57" name="Rounded Rectangle 156"/>
            <p:cNvSpPr>
              <a:spLocks noChangeArrowheads="1"/>
            </p:cNvSpPr>
            <p:nvPr/>
          </p:nvSpPr>
          <p:spPr bwMode="auto">
            <a:xfrm>
              <a:off x="4949825" y="4498975"/>
              <a:ext cx="77788" cy="255588"/>
            </a:xfrm>
            <a:prstGeom prst="roundRect">
              <a:avLst>
                <a:gd name="adj" fmla="val 16667"/>
              </a:avLst>
            </a:prstGeom>
            <a:solidFill>
              <a:srgbClr val="996633"/>
            </a:solidFill>
            <a:ln w="9525">
              <a:solidFill>
                <a:srgbClr val="C00000"/>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58" name="Rounded Rectangle 157"/>
            <p:cNvSpPr>
              <a:spLocks noChangeArrowheads="1"/>
            </p:cNvSpPr>
            <p:nvPr/>
          </p:nvSpPr>
          <p:spPr bwMode="auto">
            <a:xfrm>
              <a:off x="5561013" y="4452938"/>
              <a:ext cx="77787" cy="255587"/>
            </a:xfrm>
            <a:prstGeom prst="roundRect">
              <a:avLst>
                <a:gd name="adj" fmla="val 16667"/>
              </a:avLst>
            </a:prstGeom>
            <a:solidFill>
              <a:srgbClr val="996633"/>
            </a:solidFill>
            <a:ln w="9525">
              <a:solidFill>
                <a:srgbClr val="C00000"/>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4470" name="TextBox 160"/>
            <p:cNvSpPr txBox="1">
              <a:spLocks noChangeArrowheads="1"/>
            </p:cNvSpPr>
            <p:nvPr/>
          </p:nvSpPr>
          <p:spPr bwMode="auto">
            <a:xfrm>
              <a:off x="4356100" y="4618038"/>
              <a:ext cx="825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900" smtClean="0">
                  <a:solidFill>
                    <a:srgbClr val="000000"/>
                  </a:solidFill>
                </a:rPr>
                <a:t>PD-L1</a:t>
              </a:r>
            </a:p>
          </p:txBody>
        </p:sp>
        <p:sp>
          <p:nvSpPr>
            <p:cNvPr id="14471" name="TextBox 161"/>
            <p:cNvSpPr txBox="1">
              <a:spLocks noChangeArrowheads="1"/>
            </p:cNvSpPr>
            <p:nvPr/>
          </p:nvSpPr>
          <p:spPr bwMode="auto">
            <a:xfrm>
              <a:off x="5715000" y="4419600"/>
              <a:ext cx="8255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900" smtClean="0">
                  <a:solidFill>
                    <a:srgbClr val="000000"/>
                  </a:solidFill>
                </a:rPr>
                <a:t>PD-1</a:t>
              </a:r>
            </a:p>
          </p:txBody>
        </p:sp>
        <p:sp>
          <p:nvSpPr>
            <p:cNvPr id="166" name="Oval 165"/>
            <p:cNvSpPr>
              <a:spLocks noChangeArrowheads="1"/>
            </p:cNvSpPr>
            <p:nvPr/>
          </p:nvSpPr>
          <p:spPr bwMode="auto">
            <a:xfrm rot="-5039488">
              <a:off x="5551488" y="4905375"/>
              <a:ext cx="288925" cy="85725"/>
            </a:xfrm>
            <a:prstGeom prst="ellipse">
              <a:avLst/>
            </a:prstGeom>
            <a:solidFill>
              <a:srgbClr val="996633"/>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67" name="Left Brace 166"/>
            <p:cNvSpPr>
              <a:spLocks/>
            </p:cNvSpPr>
            <p:nvPr/>
          </p:nvSpPr>
          <p:spPr bwMode="auto">
            <a:xfrm rot="-5039488">
              <a:off x="4935538" y="4870450"/>
              <a:ext cx="155575" cy="168275"/>
            </a:xfrm>
            <a:prstGeom prst="leftBrace">
              <a:avLst>
                <a:gd name="adj1" fmla="val 8333"/>
                <a:gd name="adj2" fmla="val 50000"/>
              </a:avLst>
            </a:prstGeom>
            <a:noFill/>
            <a:ln w="25400">
              <a:solidFill>
                <a:srgbClr val="C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defTabSz="914400" fontAlgn="base">
                <a:spcBef>
                  <a:spcPct val="0"/>
                </a:spcBef>
                <a:spcAft>
                  <a:spcPct val="0"/>
                </a:spcAft>
                <a:defRPr/>
              </a:pPr>
              <a:endParaRPr lang="en-US">
                <a:solidFill>
                  <a:srgbClr val="000000"/>
                </a:solidFill>
              </a:endParaRPr>
            </a:p>
          </p:txBody>
        </p:sp>
      </p:grpSp>
      <p:grpSp>
        <p:nvGrpSpPr>
          <p:cNvPr id="22" name="Group 21"/>
          <p:cNvGrpSpPr/>
          <p:nvPr/>
        </p:nvGrpSpPr>
        <p:grpSpPr>
          <a:xfrm>
            <a:off x="3124200" y="1905000"/>
            <a:ext cx="3217863" cy="2362200"/>
            <a:chOff x="3124200" y="1905000"/>
            <a:chExt cx="3217863" cy="2362200"/>
          </a:xfrm>
        </p:grpSpPr>
        <p:sp>
          <p:nvSpPr>
            <p:cNvPr id="44" name="Rounded Rectangle 43"/>
            <p:cNvSpPr>
              <a:spLocks noChangeArrowheads="1"/>
            </p:cNvSpPr>
            <p:nvPr/>
          </p:nvSpPr>
          <p:spPr bwMode="auto">
            <a:xfrm>
              <a:off x="3581400" y="1905000"/>
              <a:ext cx="838200" cy="381000"/>
            </a:xfrm>
            <a:prstGeom prst="roundRect">
              <a:avLst>
                <a:gd name="adj" fmla="val 16667"/>
              </a:avLst>
            </a:prstGeom>
            <a:solidFill>
              <a:srgbClr val="404040"/>
            </a:solidFill>
            <a:ln w="9525">
              <a:solidFill>
                <a:schemeClr val="accent1"/>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4365" name="TextBox 44"/>
            <p:cNvSpPr txBox="1">
              <a:spLocks noChangeArrowheads="1"/>
            </p:cNvSpPr>
            <p:nvPr/>
          </p:nvSpPr>
          <p:spPr bwMode="auto">
            <a:xfrm>
              <a:off x="3524250" y="1981200"/>
              <a:ext cx="9525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1300" b="1" smtClean="0">
                  <a:solidFill>
                    <a:srgbClr val="FFFFFF"/>
                  </a:solidFill>
                </a:rPr>
                <a:t>BRAF inh</a:t>
              </a:r>
            </a:p>
          </p:txBody>
        </p:sp>
        <p:sp>
          <p:nvSpPr>
            <p:cNvPr id="14366" name="Line 52"/>
            <p:cNvSpPr>
              <a:spLocks noChangeShapeType="1"/>
            </p:cNvSpPr>
            <p:nvPr/>
          </p:nvSpPr>
          <p:spPr bwMode="auto">
            <a:xfrm>
              <a:off x="4191000" y="2286000"/>
              <a:ext cx="0" cy="192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mtClean="0">
                <a:solidFill>
                  <a:srgbClr val="000000"/>
                </a:solidFill>
                <a:ea typeface="ＭＳ Ｐゴシック" pitchFamily="34" charset="-128"/>
              </a:endParaRPr>
            </a:p>
          </p:txBody>
        </p:sp>
        <p:sp>
          <p:nvSpPr>
            <p:cNvPr id="14367" name="Line 53"/>
            <p:cNvSpPr>
              <a:spLocks noChangeShapeType="1"/>
            </p:cNvSpPr>
            <p:nvPr/>
          </p:nvSpPr>
          <p:spPr bwMode="auto">
            <a:xfrm>
              <a:off x="4114800" y="2471738"/>
              <a:ext cx="152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mtClean="0">
                <a:solidFill>
                  <a:srgbClr val="000000"/>
                </a:solidFill>
                <a:ea typeface="ＭＳ Ｐゴシック" pitchFamily="34" charset="-128"/>
              </a:endParaRPr>
            </a:p>
          </p:txBody>
        </p:sp>
        <p:sp>
          <p:nvSpPr>
            <p:cNvPr id="48" name="Oval 47"/>
            <p:cNvSpPr>
              <a:spLocks noChangeArrowheads="1"/>
            </p:cNvSpPr>
            <p:nvPr/>
          </p:nvSpPr>
          <p:spPr bwMode="auto">
            <a:xfrm>
              <a:off x="3886200" y="2617788"/>
              <a:ext cx="587375" cy="354012"/>
            </a:xfrm>
            <a:prstGeom prst="ellipse">
              <a:avLst/>
            </a:prstGeom>
            <a:solidFill>
              <a:schemeClr val="accent2"/>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49" name="Oval 48"/>
            <p:cNvSpPr>
              <a:spLocks noChangeArrowheads="1"/>
            </p:cNvSpPr>
            <p:nvPr/>
          </p:nvSpPr>
          <p:spPr bwMode="auto">
            <a:xfrm>
              <a:off x="3962400" y="3035300"/>
              <a:ext cx="533400" cy="304800"/>
            </a:xfrm>
            <a:prstGeom prst="ellipse">
              <a:avLst/>
            </a:prstGeom>
            <a:solidFill>
              <a:schemeClr val="accent2"/>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50" name="Oval 49"/>
            <p:cNvSpPr>
              <a:spLocks noChangeArrowheads="1"/>
            </p:cNvSpPr>
            <p:nvPr/>
          </p:nvSpPr>
          <p:spPr bwMode="auto">
            <a:xfrm>
              <a:off x="3962400" y="3419475"/>
              <a:ext cx="533400" cy="304800"/>
            </a:xfrm>
            <a:prstGeom prst="ellipse">
              <a:avLst/>
            </a:prstGeom>
            <a:solidFill>
              <a:schemeClr val="accent2"/>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4371" name="TextBox 50"/>
            <p:cNvSpPr txBox="1">
              <a:spLocks noChangeArrowheads="1"/>
            </p:cNvSpPr>
            <p:nvPr/>
          </p:nvSpPr>
          <p:spPr bwMode="auto">
            <a:xfrm>
              <a:off x="3924300" y="2593975"/>
              <a:ext cx="6477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1100" b="1" smtClean="0">
                  <a:solidFill>
                    <a:srgbClr val="FFFFFF"/>
                  </a:solidFill>
                </a:rPr>
                <a:t>BRAF </a:t>
              </a:r>
              <a:r>
                <a:rPr lang="en-US" altLang="en-US" sz="1000" b="1" smtClean="0">
                  <a:solidFill>
                    <a:srgbClr val="FFFFFF"/>
                  </a:solidFill>
                </a:rPr>
                <a:t>V600E</a:t>
              </a:r>
            </a:p>
          </p:txBody>
        </p:sp>
        <p:sp>
          <p:nvSpPr>
            <p:cNvPr id="14372" name="TextBox 51"/>
            <p:cNvSpPr txBox="1">
              <a:spLocks noChangeArrowheads="1"/>
            </p:cNvSpPr>
            <p:nvPr/>
          </p:nvSpPr>
          <p:spPr bwMode="auto">
            <a:xfrm>
              <a:off x="3940175" y="3057525"/>
              <a:ext cx="5556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1100" b="1" smtClean="0">
                  <a:solidFill>
                    <a:srgbClr val="FFFFFF"/>
                  </a:solidFill>
                </a:rPr>
                <a:t>MEK</a:t>
              </a:r>
            </a:p>
          </p:txBody>
        </p:sp>
        <p:sp>
          <p:nvSpPr>
            <p:cNvPr id="14373" name="TextBox 52"/>
            <p:cNvSpPr txBox="1">
              <a:spLocks noChangeArrowheads="1"/>
            </p:cNvSpPr>
            <p:nvPr/>
          </p:nvSpPr>
          <p:spPr bwMode="auto">
            <a:xfrm>
              <a:off x="4000500" y="3443288"/>
              <a:ext cx="5715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1100" b="1" smtClean="0">
                  <a:solidFill>
                    <a:srgbClr val="FFFFFF"/>
                  </a:solidFill>
                </a:rPr>
                <a:t>ERK</a:t>
              </a:r>
            </a:p>
          </p:txBody>
        </p:sp>
        <p:sp>
          <p:nvSpPr>
            <p:cNvPr id="59" name="Oval 58"/>
            <p:cNvSpPr>
              <a:spLocks noChangeArrowheads="1"/>
            </p:cNvSpPr>
            <p:nvPr/>
          </p:nvSpPr>
          <p:spPr bwMode="auto">
            <a:xfrm>
              <a:off x="4608513" y="3767138"/>
              <a:ext cx="496887" cy="290512"/>
            </a:xfrm>
            <a:prstGeom prst="ellipse">
              <a:avLst/>
            </a:prstGeom>
            <a:solidFill>
              <a:srgbClr val="F74C07"/>
            </a:solidFill>
            <a:ln w="38100">
              <a:solidFill>
                <a:schemeClr val="bg1"/>
              </a:solidFill>
              <a:round/>
              <a:headEnd/>
              <a:tailEnd/>
            </a:ln>
            <a:effectLst>
              <a:outerShdw blurRad="40000" dist="20000" dir="5400000" rotWithShape="0">
                <a:srgbClr val="808080">
                  <a:alpha val="37999"/>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4377" name="TextBox 59"/>
            <p:cNvSpPr txBox="1">
              <a:spLocks noChangeArrowheads="1"/>
            </p:cNvSpPr>
            <p:nvPr/>
          </p:nvSpPr>
          <p:spPr bwMode="auto">
            <a:xfrm>
              <a:off x="4562475" y="3733800"/>
              <a:ext cx="6492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1600" b="1" smtClean="0">
                  <a:solidFill>
                    <a:srgbClr val="FFFFFF"/>
                  </a:solidFill>
                </a:rPr>
                <a:t>↑</a:t>
              </a:r>
              <a:r>
                <a:rPr lang="en-US" altLang="en-US" sz="1100" b="1" smtClean="0">
                  <a:solidFill>
                    <a:srgbClr val="FFFFFF"/>
                  </a:solidFill>
                </a:rPr>
                <a:t>MITF</a:t>
              </a:r>
            </a:p>
            <a:p>
              <a:pPr defTabSz="914400" eaLnBrk="1" fontAlgn="base" hangingPunct="1">
                <a:spcBef>
                  <a:spcPct val="0"/>
                </a:spcBef>
                <a:spcAft>
                  <a:spcPct val="0"/>
                </a:spcAft>
              </a:pPr>
              <a:endParaRPr lang="en-US" altLang="en-US" sz="1100" b="1" smtClean="0">
                <a:solidFill>
                  <a:srgbClr val="FFFFFF"/>
                </a:solidFill>
              </a:endParaRPr>
            </a:p>
          </p:txBody>
        </p:sp>
        <p:cxnSp>
          <p:nvCxnSpPr>
            <p:cNvPr id="61" name="Straight Arrow Connector 60"/>
            <p:cNvCxnSpPr>
              <a:cxnSpLocks noChangeShapeType="1"/>
            </p:cNvCxnSpPr>
            <p:nvPr/>
          </p:nvCxnSpPr>
          <p:spPr bwMode="auto">
            <a:xfrm>
              <a:off x="4365625" y="3724275"/>
              <a:ext cx="206375" cy="15240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4379" name="Line 52"/>
            <p:cNvSpPr>
              <a:spLocks noChangeShapeType="1"/>
            </p:cNvSpPr>
            <p:nvPr/>
          </p:nvSpPr>
          <p:spPr bwMode="auto">
            <a:xfrm flipH="1">
              <a:off x="3962400" y="3724275"/>
              <a:ext cx="131763" cy="176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mtClean="0">
                <a:solidFill>
                  <a:srgbClr val="000000"/>
                </a:solidFill>
                <a:ea typeface="ＭＳ Ｐゴシック" pitchFamily="34" charset="-128"/>
              </a:endParaRPr>
            </a:p>
          </p:txBody>
        </p:sp>
        <p:sp>
          <p:nvSpPr>
            <p:cNvPr id="14380" name="Line 53"/>
            <p:cNvSpPr>
              <a:spLocks noChangeShapeType="1"/>
            </p:cNvSpPr>
            <p:nvPr/>
          </p:nvSpPr>
          <p:spPr bwMode="auto">
            <a:xfrm>
              <a:off x="3887788" y="3900488"/>
              <a:ext cx="152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mtClean="0">
                <a:solidFill>
                  <a:srgbClr val="000000"/>
                </a:solidFill>
                <a:ea typeface="ＭＳ Ｐゴシック" pitchFamily="34" charset="-128"/>
              </a:endParaRPr>
            </a:p>
          </p:txBody>
        </p:sp>
        <p:cxnSp>
          <p:nvCxnSpPr>
            <p:cNvPr id="69" name="Straight Arrow Connector 68"/>
            <p:cNvCxnSpPr>
              <a:cxnSpLocks noChangeShapeType="1"/>
            </p:cNvCxnSpPr>
            <p:nvPr/>
          </p:nvCxnSpPr>
          <p:spPr bwMode="auto">
            <a:xfrm flipV="1">
              <a:off x="5156200" y="3919538"/>
              <a:ext cx="350838" cy="1905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6" name="Rounded Rectangle 75"/>
            <p:cNvSpPr>
              <a:spLocks noChangeArrowheads="1"/>
            </p:cNvSpPr>
            <p:nvPr/>
          </p:nvSpPr>
          <p:spPr bwMode="auto">
            <a:xfrm>
              <a:off x="5638800" y="3573463"/>
              <a:ext cx="450850" cy="527050"/>
            </a:xfrm>
            <a:prstGeom prst="roundRect">
              <a:avLst>
                <a:gd name="adj" fmla="val 16667"/>
              </a:avLst>
            </a:prstGeom>
            <a:solidFill>
              <a:srgbClr val="F74C07"/>
            </a:solidFill>
            <a:ln w="38100">
              <a:solidFill>
                <a:schemeClr val="bg1"/>
              </a:solidFill>
              <a:round/>
              <a:headEnd/>
              <a:tailEnd/>
            </a:ln>
            <a:effectLst>
              <a:outerShdw blurRad="40000" dist="20000" dir="5400000" rotWithShape="0">
                <a:srgbClr val="808080">
                  <a:alpha val="37999"/>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4383" name="TextBox 76"/>
            <p:cNvSpPr txBox="1">
              <a:spLocks noChangeArrowheads="1"/>
            </p:cNvSpPr>
            <p:nvPr/>
          </p:nvSpPr>
          <p:spPr bwMode="auto">
            <a:xfrm>
              <a:off x="5595938" y="3559175"/>
              <a:ext cx="7461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1000" b="1" smtClean="0">
                  <a:solidFill>
                    <a:srgbClr val="FFFFFF"/>
                  </a:solidFill>
                </a:rPr>
                <a:t>↑Mart</a:t>
              </a:r>
            </a:p>
            <a:p>
              <a:pPr defTabSz="914400" eaLnBrk="1" fontAlgn="base" hangingPunct="1">
                <a:spcBef>
                  <a:spcPct val="0"/>
                </a:spcBef>
                <a:spcAft>
                  <a:spcPct val="0"/>
                </a:spcAft>
              </a:pPr>
              <a:r>
                <a:rPr lang="en-US" altLang="en-US" sz="1000" b="1" smtClean="0">
                  <a:solidFill>
                    <a:srgbClr val="FFFFFF"/>
                  </a:solidFill>
                </a:rPr>
                <a:t>↑Tyr</a:t>
              </a:r>
            </a:p>
            <a:p>
              <a:pPr defTabSz="914400" eaLnBrk="1" fontAlgn="base" hangingPunct="1">
                <a:spcBef>
                  <a:spcPct val="0"/>
                </a:spcBef>
                <a:spcAft>
                  <a:spcPct val="0"/>
                </a:spcAft>
              </a:pPr>
              <a:r>
                <a:rPr lang="en-US" altLang="en-US" sz="1000" b="1" smtClean="0">
                  <a:solidFill>
                    <a:srgbClr val="FFFFFF"/>
                  </a:solidFill>
                </a:rPr>
                <a:t>↑gp100</a:t>
              </a:r>
            </a:p>
            <a:p>
              <a:pPr defTabSz="914400" eaLnBrk="1" fontAlgn="base" hangingPunct="1">
                <a:spcBef>
                  <a:spcPct val="0"/>
                </a:spcBef>
                <a:spcAft>
                  <a:spcPct val="0"/>
                </a:spcAft>
              </a:pPr>
              <a:endParaRPr lang="en-US" altLang="en-US" sz="1000" b="1" smtClean="0">
                <a:solidFill>
                  <a:srgbClr val="FFFFFF"/>
                </a:solidFill>
              </a:endParaRPr>
            </a:p>
          </p:txBody>
        </p:sp>
        <p:cxnSp>
          <p:nvCxnSpPr>
            <p:cNvPr id="100" name="Straight Arrow Connector 99"/>
            <p:cNvCxnSpPr>
              <a:cxnSpLocks noChangeShapeType="1"/>
            </p:cNvCxnSpPr>
            <p:nvPr/>
          </p:nvCxnSpPr>
          <p:spPr bwMode="auto">
            <a:xfrm>
              <a:off x="3733800" y="2743200"/>
              <a:ext cx="0" cy="939800"/>
            </a:xfrm>
            <a:prstGeom prst="straightConnector1">
              <a:avLst/>
            </a:prstGeom>
            <a:noFill/>
            <a:ln w="25400">
              <a:solidFill>
                <a:schemeClr val="accent2"/>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4448" name="TextBox 140"/>
            <p:cNvSpPr txBox="1">
              <a:spLocks noChangeArrowheads="1"/>
            </p:cNvSpPr>
            <p:nvPr/>
          </p:nvSpPr>
          <p:spPr bwMode="auto">
            <a:xfrm>
              <a:off x="3124200" y="3124200"/>
              <a:ext cx="685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1600" b="1" dirty="0" smtClean="0">
                  <a:solidFill>
                    <a:srgbClr val="000000"/>
                  </a:solidFill>
                </a:rPr>
                <a:t>↓</a:t>
              </a:r>
              <a:r>
                <a:rPr lang="en-US" altLang="en-US" sz="1000" b="1" dirty="0" err="1" smtClean="0">
                  <a:solidFill>
                    <a:srgbClr val="000000"/>
                  </a:solidFill>
                </a:rPr>
                <a:t>pERK</a:t>
              </a:r>
              <a:endParaRPr lang="en-US" altLang="en-US" sz="1000" b="1" dirty="0" smtClean="0">
                <a:solidFill>
                  <a:srgbClr val="000000"/>
                </a:solidFill>
              </a:endParaRPr>
            </a:p>
          </p:txBody>
        </p:sp>
        <p:sp>
          <p:nvSpPr>
            <p:cNvPr id="14475" name="TextBox 170"/>
            <p:cNvSpPr txBox="1">
              <a:spLocks noChangeArrowheads="1"/>
            </p:cNvSpPr>
            <p:nvPr/>
          </p:nvSpPr>
          <p:spPr bwMode="auto">
            <a:xfrm>
              <a:off x="4848225" y="2322513"/>
              <a:ext cx="935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defTabSz="914400" eaLnBrk="1" fontAlgn="base" hangingPunct="1">
                <a:spcBef>
                  <a:spcPct val="0"/>
                </a:spcBef>
                <a:spcAft>
                  <a:spcPct val="0"/>
                </a:spcAft>
              </a:pPr>
              <a:r>
                <a:rPr lang="en-US" altLang="en-US" sz="900" smtClean="0">
                  <a:solidFill>
                    <a:srgbClr val="000000"/>
                  </a:solidFill>
                </a:rPr>
                <a:t>Tumor melanoma cell</a:t>
              </a:r>
            </a:p>
          </p:txBody>
        </p:sp>
      </p:grpSp>
      <p:grpSp>
        <p:nvGrpSpPr>
          <p:cNvPr id="24" name="Group 23"/>
          <p:cNvGrpSpPr/>
          <p:nvPr/>
        </p:nvGrpSpPr>
        <p:grpSpPr>
          <a:xfrm>
            <a:off x="31750" y="1436688"/>
            <a:ext cx="4129088" cy="4659312"/>
            <a:chOff x="31750" y="1436688"/>
            <a:chExt cx="4129088" cy="4659312"/>
          </a:xfrm>
        </p:grpSpPr>
        <p:grpSp>
          <p:nvGrpSpPr>
            <p:cNvPr id="16" name="Group 15"/>
            <p:cNvGrpSpPr/>
            <p:nvPr/>
          </p:nvGrpSpPr>
          <p:grpSpPr>
            <a:xfrm>
              <a:off x="31750" y="1436688"/>
              <a:ext cx="3433763" cy="4659312"/>
              <a:chOff x="31750" y="1436688"/>
              <a:chExt cx="3433763" cy="4659312"/>
            </a:xfrm>
          </p:grpSpPr>
          <p:sp>
            <p:nvSpPr>
              <p:cNvPr id="170" name="Oval 169"/>
              <p:cNvSpPr>
                <a:spLocks noChangeArrowheads="1"/>
              </p:cNvSpPr>
              <p:nvPr/>
            </p:nvSpPr>
            <p:spPr bwMode="auto">
              <a:xfrm>
                <a:off x="2312988" y="4643438"/>
                <a:ext cx="506412" cy="231775"/>
              </a:xfrm>
              <a:prstGeom prst="ellipse">
                <a:avLst/>
              </a:prstGeom>
              <a:solidFill>
                <a:srgbClr val="CCFF33"/>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4402" name="TextBox 107"/>
              <p:cNvSpPr txBox="1">
                <a:spLocks noChangeArrowheads="1"/>
              </p:cNvSpPr>
              <p:nvPr/>
            </p:nvSpPr>
            <p:spPr bwMode="auto">
              <a:xfrm>
                <a:off x="149225" y="1436688"/>
                <a:ext cx="2630488"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1800" smtClean="0">
                    <a:solidFill>
                      <a:srgbClr val="000000"/>
                    </a:solidFill>
                  </a:rPr>
                  <a:t>↓</a:t>
                </a:r>
                <a:r>
                  <a:rPr lang="en-US" altLang="en-US" sz="1200" smtClean="0">
                    <a:solidFill>
                      <a:srgbClr val="000000"/>
                    </a:solidFill>
                  </a:rPr>
                  <a:t>IL-1</a:t>
                </a:r>
                <a:r>
                  <a:rPr lang="en-US" altLang="en-US" sz="1200" baseline="30000" smtClean="0">
                    <a:solidFill>
                      <a:srgbClr val="000000"/>
                    </a:solidFill>
                  </a:rPr>
                  <a:t>36</a:t>
                </a:r>
                <a:r>
                  <a:rPr lang="en-US" altLang="en-US" sz="1200" smtClean="0">
                    <a:solidFill>
                      <a:srgbClr val="000000"/>
                    </a:solidFill>
                  </a:rPr>
                  <a:t>, IL-6, IL-10, IL-6, VEGF</a:t>
                </a:r>
                <a:r>
                  <a:rPr lang="en-US" altLang="en-US" sz="1200" baseline="30000" smtClean="0">
                    <a:solidFill>
                      <a:srgbClr val="000000"/>
                    </a:solidFill>
                  </a:rPr>
                  <a:t>10,15 </a:t>
                </a:r>
                <a:endParaRPr lang="en-US" altLang="en-US" sz="1200" smtClean="0">
                  <a:solidFill>
                    <a:srgbClr val="000000"/>
                  </a:solidFill>
                </a:endParaRPr>
              </a:p>
              <a:p>
                <a:pPr defTabSz="914400" eaLnBrk="1" fontAlgn="base" hangingPunct="1">
                  <a:spcBef>
                    <a:spcPct val="0"/>
                  </a:spcBef>
                  <a:spcAft>
                    <a:spcPct val="0"/>
                  </a:spcAft>
                </a:pPr>
                <a:r>
                  <a:rPr lang="en-US" altLang="en-US" sz="1600" smtClean="0">
                    <a:solidFill>
                      <a:srgbClr val="000000"/>
                    </a:solidFill>
                  </a:rPr>
                  <a:t>↑ </a:t>
                </a:r>
                <a:r>
                  <a:rPr lang="en-US" altLang="en-US" sz="1200" smtClean="0">
                    <a:solidFill>
                      <a:srgbClr val="000000"/>
                    </a:solidFill>
                  </a:rPr>
                  <a:t>TNF-</a:t>
                </a:r>
                <a:r>
                  <a:rPr lang="en-US" altLang="en-US" sz="1200" smtClean="0">
                    <a:solidFill>
                      <a:srgbClr val="000000"/>
                    </a:solidFill>
                    <a:latin typeface="Calibri" pitchFamily="34" charset="0"/>
                  </a:rPr>
                  <a:t>ɑ  </a:t>
                </a:r>
                <a:r>
                  <a:rPr lang="en-US" altLang="en-US" sz="1200" smtClean="0">
                    <a:solidFill>
                      <a:srgbClr val="000000"/>
                    </a:solidFill>
                  </a:rPr>
                  <a:t>rescues apoptosis</a:t>
                </a:r>
                <a:r>
                  <a:rPr lang="en-US" altLang="en-US" sz="1200" baseline="30000" smtClean="0">
                    <a:solidFill>
                      <a:srgbClr val="000000"/>
                    </a:solidFill>
                  </a:rPr>
                  <a:t>16</a:t>
                </a:r>
                <a:endParaRPr lang="en-US" altLang="en-US" sz="1200" smtClean="0">
                  <a:solidFill>
                    <a:srgbClr val="000000"/>
                  </a:solidFill>
                </a:endParaRPr>
              </a:p>
              <a:p>
                <a:pPr defTabSz="914400" eaLnBrk="1" fontAlgn="base" hangingPunct="1">
                  <a:spcBef>
                    <a:spcPct val="0"/>
                  </a:spcBef>
                  <a:spcAft>
                    <a:spcPct val="0"/>
                  </a:spcAft>
                </a:pPr>
                <a:r>
                  <a:rPr lang="en-US" altLang="en-US" sz="1600" smtClean="0">
                    <a:solidFill>
                      <a:srgbClr val="000000"/>
                    </a:solidFill>
                  </a:rPr>
                  <a:t>↓ </a:t>
                </a:r>
                <a:r>
                  <a:rPr lang="en-US" altLang="en-US" sz="1200" smtClean="0">
                    <a:solidFill>
                      <a:srgbClr val="000000"/>
                    </a:solidFill>
                  </a:rPr>
                  <a:t>CCL-2 </a:t>
                </a:r>
                <a:r>
                  <a:rPr lang="en-US" altLang="en-US" sz="1200" baseline="30000" smtClean="0">
                    <a:solidFill>
                      <a:srgbClr val="000000"/>
                    </a:solidFill>
                  </a:rPr>
                  <a:t>17</a:t>
                </a:r>
                <a:r>
                  <a:rPr lang="en-US" altLang="en-US" sz="1200" smtClean="0">
                    <a:solidFill>
                      <a:srgbClr val="000000"/>
                    </a:solidFill>
                  </a:rPr>
                  <a:t>         ↓ MDSCs</a:t>
                </a:r>
              </a:p>
            </p:txBody>
          </p:sp>
          <p:sp>
            <p:nvSpPr>
              <p:cNvPr id="11" name="Oval 10"/>
              <p:cNvSpPr>
                <a:spLocks noChangeArrowheads="1"/>
              </p:cNvSpPr>
              <p:nvPr/>
            </p:nvSpPr>
            <p:spPr bwMode="auto">
              <a:xfrm>
                <a:off x="2590800" y="4062413"/>
                <a:ext cx="506413" cy="231775"/>
              </a:xfrm>
              <a:prstGeom prst="ellipse">
                <a:avLst/>
              </a:prstGeom>
              <a:solidFill>
                <a:srgbClr val="CCFF33"/>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4416" name="TextBox 59"/>
              <p:cNvSpPr txBox="1">
                <a:spLocks noChangeArrowheads="1"/>
              </p:cNvSpPr>
              <p:nvPr/>
            </p:nvSpPr>
            <p:spPr bwMode="auto">
              <a:xfrm>
                <a:off x="2627313" y="4051300"/>
                <a:ext cx="649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900" b="1" smtClean="0">
                    <a:solidFill>
                      <a:srgbClr val="FFFFFF"/>
                    </a:solidFill>
                  </a:rPr>
                  <a:t>CCL2</a:t>
                </a:r>
              </a:p>
              <a:p>
                <a:pPr defTabSz="914400" eaLnBrk="1" fontAlgn="base" hangingPunct="1">
                  <a:spcBef>
                    <a:spcPct val="0"/>
                  </a:spcBef>
                  <a:spcAft>
                    <a:spcPct val="0"/>
                  </a:spcAft>
                </a:pPr>
                <a:endParaRPr lang="en-US" altLang="en-US" sz="1100" b="1" smtClean="0">
                  <a:solidFill>
                    <a:srgbClr val="FFFFFF"/>
                  </a:solidFill>
                </a:endParaRPr>
              </a:p>
            </p:txBody>
          </p:sp>
          <p:sp>
            <p:nvSpPr>
              <p:cNvPr id="99" name="Oval 98"/>
              <p:cNvSpPr>
                <a:spLocks noChangeArrowheads="1"/>
              </p:cNvSpPr>
              <p:nvPr/>
            </p:nvSpPr>
            <p:spPr bwMode="auto">
              <a:xfrm>
                <a:off x="2808288" y="4300538"/>
                <a:ext cx="506412" cy="231775"/>
              </a:xfrm>
              <a:prstGeom prst="ellipse">
                <a:avLst/>
              </a:prstGeom>
              <a:solidFill>
                <a:srgbClr val="CCFF33"/>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4420" name="TextBox 59"/>
              <p:cNvSpPr txBox="1">
                <a:spLocks noChangeArrowheads="1"/>
              </p:cNvSpPr>
              <p:nvPr/>
            </p:nvSpPr>
            <p:spPr bwMode="auto">
              <a:xfrm>
                <a:off x="2816225" y="4294188"/>
                <a:ext cx="649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900" b="1" smtClean="0">
                    <a:solidFill>
                      <a:srgbClr val="FFFFFF"/>
                    </a:solidFill>
                  </a:rPr>
                  <a:t>VEGF</a:t>
                </a:r>
              </a:p>
              <a:p>
                <a:pPr defTabSz="914400" eaLnBrk="1" fontAlgn="base" hangingPunct="1">
                  <a:spcBef>
                    <a:spcPct val="0"/>
                  </a:spcBef>
                  <a:spcAft>
                    <a:spcPct val="0"/>
                  </a:spcAft>
                </a:pPr>
                <a:endParaRPr lang="en-US" altLang="en-US" sz="1100" b="1" smtClean="0">
                  <a:solidFill>
                    <a:srgbClr val="FFFFFF"/>
                  </a:solidFill>
                </a:endParaRPr>
              </a:p>
            </p:txBody>
          </p:sp>
          <p:sp>
            <p:nvSpPr>
              <p:cNvPr id="118" name="Oval 117"/>
              <p:cNvSpPr>
                <a:spLocks noChangeArrowheads="1"/>
              </p:cNvSpPr>
              <p:nvPr/>
            </p:nvSpPr>
            <p:spPr bwMode="auto">
              <a:xfrm>
                <a:off x="2273300" y="3709988"/>
                <a:ext cx="506413" cy="231775"/>
              </a:xfrm>
              <a:prstGeom prst="ellipse">
                <a:avLst/>
              </a:prstGeom>
              <a:solidFill>
                <a:srgbClr val="CCFF33"/>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4422" name="TextBox 59"/>
              <p:cNvSpPr txBox="1">
                <a:spLocks noChangeArrowheads="1"/>
              </p:cNvSpPr>
              <p:nvPr/>
            </p:nvSpPr>
            <p:spPr bwMode="auto">
              <a:xfrm>
                <a:off x="2316163" y="3733800"/>
                <a:ext cx="649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900" b="1" smtClean="0">
                    <a:solidFill>
                      <a:srgbClr val="FFFFFF"/>
                    </a:solidFill>
                  </a:rPr>
                  <a:t>IL-6</a:t>
                </a:r>
              </a:p>
              <a:p>
                <a:pPr defTabSz="914400" eaLnBrk="1" fontAlgn="base" hangingPunct="1">
                  <a:spcBef>
                    <a:spcPct val="0"/>
                  </a:spcBef>
                  <a:spcAft>
                    <a:spcPct val="0"/>
                  </a:spcAft>
                </a:pPr>
                <a:endParaRPr lang="en-US" altLang="en-US" sz="1100" b="1" smtClean="0">
                  <a:solidFill>
                    <a:srgbClr val="FFFFFF"/>
                  </a:solidFill>
                </a:endParaRPr>
              </a:p>
            </p:txBody>
          </p:sp>
          <p:sp>
            <p:nvSpPr>
              <p:cNvPr id="120" name="Oval 119"/>
              <p:cNvSpPr>
                <a:spLocks noChangeArrowheads="1"/>
              </p:cNvSpPr>
              <p:nvPr/>
            </p:nvSpPr>
            <p:spPr bwMode="auto">
              <a:xfrm>
                <a:off x="2362200" y="4379913"/>
                <a:ext cx="506413" cy="231775"/>
              </a:xfrm>
              <a:prstGeom prst="ellipse">
                <a:avLst/>
              </a:prstGeom>
              <a:solidFill>
                <a:srgbClr val="CCFF33"/>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14424" name="TextBox 59"/>
              <p:cNvSpPr txBox="1">
                <a:spLocks noChangeArrowheads="1"/>
              </p:cNvSpPr>
              <p:nvPr/>
            </p:nvSpPr>
            <p:spPr bwMode="auto">
              <a:xfrm>
                <a:off x="2398713" y="4367213"/>
                <a:ext cx="649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900" b="1" smtClean="0">
                    <a:solidFill>
                      <a:srgbClr val="FFFFFF"/>
                    </a:solidFill>
                  </a:rPr>
                  <a:t>IL-6</a:t>
                </a:r>
              </a:p>
              <a:p>
                <a:pPr defTabSz="914400" eaLnBrk="1" fontAlgn="base" hangingPunct="1">
                  <a:spcBef>
                    <a:spcPct val="0"/>
                  </a:spcBef>
                  <a:spcAft>
                    <a:spcPct val="0"/>
                  </a:spcAft>
                </a:pPr>
                <a:endParaRPr lang="en-US" altLang="en-US" sz="1100" b="1" smtClean="0">
                  <a:solidFill>
                    <a:srgbClr val="FFFFFF"/>
                  </a:solidFill>
                </a:endParaRPr>
              </a:p>
            </p:txBody>
          </p:sp>
          <p:sp>
            <p:nvSpPr>
              <p:cNvPr id="14426" name="TextBox 59"/>
              <p:cNvSpPr txBox="1">
                <a:spLocks noChangeArrowheads="1"/>
              </p:cNvSpPr>
              <p:nvPr/>
            </p:nvSpPr>
            <p:spPr bwMode="auto">
              <a:xfrm>
                <a:off x="2093913" y="4114800"/>
                <a:ext cx="649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900" b="1" smtClean="0">
                    <a:solidFill>
                      <a:srgbClr val="FFFFFF"/>
                    </a:solidFill>
                  </a:rPr>
                  <a:t>IL-10</a:t>
                </a:r>
              </a:p>
              <a:p>
                <a:pPr defTabSz="914400" eaLnBrk="1" fontAlgn="base" hangingPunct="1">
                  <a:spcBef>
                    <a:spcPct val="0"/>
                  </a:spcBef>
                  <a:spcAft>
                    <a:spcPct val="0"/>
                  </a:spcAft>
                </a:pPr>
                <a:endParaRPr lang="en-US" altLang="en-US" sz="1100" b="1" smtClean="0">
                  <a:solidFill>
                    <a:srgbClr val="FFFFFF"/>
                  </a:solidFill>
                </a:endParaRPr>
              </a:p>
            </p:txBody>
          </p:sp>
          <p:cxnSp>
            <p:nvCxnSpPr>
              <p:cNvPr id="142" name="Straight Arrow Connector 141"/>
              <p:cNvCxnSpPr>
                <a:cxnSpLocks noChangeShapeType="1"/>
              </p:cNvCxnSpPr>
              <p:nvPr/>
            </p:nvCxnSpPr>
            <p:spPr bwMode="auto">
              <a:xfrm>
                <a:off x="1878013" y="2824163"/>
                <a:ext cx="1087437" cy="233362"/>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 name="Straight Arrow Connector 27"/>
              <p:cNvCxnSpPr>
                <a:cxnSpLocks noChangeShapeType="1"/>
                <a:endCxn id="14422" idx="3"/>
              </p:cNvCxnSpPr>
              <p:nvPr/>
            </p:nvCxnSpPr>
            <p:spPr bwMode="auto">
              <a:xfrm flipH="1">
                <a:off x="2965450" y="3559175"/>
                <a:ext cx="485775" cy="37465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0" name="Straight Connector 29"/>
              <p:cNvCxnSpPr>
                <a:cxnSpLocks noChangeShapeType="1"/>
              </p:cNvCxnSpPr>
              <p:nvPr/>
            </p:nvCxnSpPr>
            <p:spPr bwMode="auto">
              <a:xfrm>
                <a:off x="3124200" y="3635375"/>
                <a:ext cx="179388" cy="152400"/>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048" name="Straight Connector 2047"/>
              <p:cNvCxnSpPr>
                <a:cxnSpLocks noChangeShapeType="1"/>
              </p:cNvCxnSpPr>
              <p:nvPr/>
            </p:nvCxnSpPr>
            <p:spPr bwMode="auto">
              <a:xfrm flipH="1">
                <a:off x="3206750" y="3581400"/>
                <a:ext cx="57150" cy="271463"/>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4474" name="TextBox 59"/>
              <p:cNvSpPr txBox="1">
                <a:spLocks noChangeArrowheads="1"/>
              </p:cNvSpPr>
              <p:nvPr/>
            </p:nvSpPr>
            <p:spPr bwMode="auto">
              <a:xfrm>
                <a:off x="2338388" y="4645025"/>
                <a:ext cx="649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900" b="1" smtClean="0">
                    <a:solidFill>
                      <a:srgbClr val="FFFFFF"/>
                    </a:solidFill>
                  </a:rPr>
                  <a:t>IL-1</a:t>
                </a:r>
              </a:p>
              <a:p>
                <a:pPr defTabSz="914400" eaLnBrk="1" fontAlgn="base" hangingPunct="1">
                  <a:spcBef>
                    <a:spcPct val="0"/>
                  </a:spcBef>
                  <a:spcAft>
                    <a:spcPct val="0"/>
                  </a:spcAft>
                </a:pPr>
                <a:endParaRPr lang="en-US" altLang="en-US" sz="1100" b="1" smtClean="0">
                  <a:solidFill>
                    <a:srgbClr val="FFFFFF"/>
                  </a:solidFill>
                </a:endParaRPr>
              </a:p>
            </p:txBody>
          </p:sp>
          <p:sp>
            <p:nvSpPr>
              <p:cNvPr id="14476" name="TextBox 171"/>
              <p:cNvSpPr txBox="1">
                <a:spLocks noChangeArrowheads="1"/>
              </p:cNvSpPr>
              <p:nvPr/>
            </p:nvSpPr>
            <p:spPr bwMode="auto">
              <a:xfrm>
                <a:off x="2058988" y="3868738"/>
                <a:ext cx="1258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defTabSz="914400" eaLnBrk="1" fontAlgn="base" hangingPunct="1">
                  <a:spcBef>
                    <a:spcPct val="0"/>
                  </a:spcBef>
                  <a:spcAft>
                    <a:spcPct val="0"/>
                  </a:spcAft>
                </a:pPr>
                <a:r>
                  <a:rPr lang="en-US" altLang="en-US" sz="900" smtClean="0">
                    <a:solidFill>
                      <a:srgbClr val="000000"/>
                    </a:solidFill>
                  </a:rPr>
                  <a:t>Immunosupressive cytoquines</a:t>
                </a:r>
              </a:p>
            </p:txBody>
          </p:sp>
          <p:grpSp>
            <p:nvGrpSpPr>
              <p:cNvPr id="12" name="Group 11"/>
              <p:cNvGrpSpPr/>
              <p:nvPr/>
            </p:nvGrpSpPr>
            <p:grpSpPr>
              <a:xfrm>
                <a:off x="31750" y="2154238"/>
                <a:ext cx="2533650" cy="3941762"/>
                <a:chOff x="31750" y="2154238"/>
                <a:chExt cx="2533650" cy="3941762"/>
              </a:xfrm>
            </p:grpSpPr>
            <p:sp>
              <p:nvSpPr>
                <p:cNvPr id="26" name="7-Point Star 25"/>
                <p:cNvSpPr>
                  <a:spLocks/>
                </p:cNvSpPr>
                <p:nvPr/>
              </p:nvSpPr>
              <p:spPr bwMode="auto">
                <a:xfrm rot="-1118976">
                  <a:off x="706438" y="3487738"/>
                  <a:ext cx="1533525" cy="1017587"/>
                </a:xfrm>
                <a:custGeom>
                  <a:avLst/>
                  <a:gdLst>
                    <a:gd name="T0" fmla="*/ -4 w 1533525"/>
                    <a:gd name="T1" fmla="*/ 654417 h 1017587"/>
                    <a:gd name="T2" fmla="*/ 236145 w 1533525"/>
                    <a:gd name="T3" fmla="*/ 452871 h 1017587"/>
                    <a:gd name="T4" fmla="*/ 151866 w 1533525"/>
                    <a:gd name="T5" fmla="*/ 201546 h 1017587"/>
                    <a:gd name="T6" fmla="*/ 530618 w 1533525"/>
                    <a:gd name="T7" fmla="*/ 201547 h 1017587"/>
                    <a:gd name="T8" fmla="*/ 766763 w 1533525"/>
                    <a:gd name="T9" fmla="*/ 0 h 1017587"/>
                    <a:gd name="T10" fmla="*/ 1002907 w 1533525"/>
                    <a:gd name="T11" fmla="*/ 201547 h 1017587"/>
                    <a:gd name="T12" fmla="*/ 1381659 w 1533525"/>
                    <a:gd name="T13" fmla="*/ 201546 h 1017587"/>
                    <a:gd name="T14" fmla="*/ 1297380 w 1533525"/>
                    <a:gd name="T15" fmla="*/ 452871 h 1017587"/>
                    <a:gd name="T16" fmla="*/ 1533529 w 1533525"/>
                    <a:gd name="T17" fmla="*/ 654417 h 1017587"/>
                    <a:gd name="T18" fmla="*/ 1192283 w 1533525"/>
                    <a:gd name="T19" fmla="*/ 766267 h 1017587"/>
                    <a:gd name="T20" fmla="*/ 1108002 w 1533525"/>
                    <a:gd name="T21" fmla="*/ 1017592 h 1017587"/>
                    <a:gd name="T22" fmla="*/ 766763 w 1533525"/>
                    <a:gd name="T23" fmla="*/ 905741 h 1017587"/>
                    <a:gd name="T24" fmla="*/ 425523 w 1533525"/>
                    <a:gd name="T25" fmla="*/ 1017592 h 1017587"/>
                    <a:gd name="T26" fmla="*/ 341242 w 1533525"/>
                    <a:gd name="T27" fmla="*/ 766267 h 1017587"/>
                    <a:gd name="T28" fmla="*/ -4 w 1533525"/>
                    <a:gd name="T29" fmla="*/ 654417 h 10175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3525" h="1017587">
                      <a:moveTo>
                        <a:pt x="-4" y="654417"/>
                      </a:moveTo>
                      <a:lnTo>
                        <a:pt x="236145" y="452871"/>
                      </a:lnTo>
                      <a:lnTo>
                        <a:pt x="151866" y="201546"/>
                      </a:lnTo>
                      <a:lnTo>
                        <a:pt x="530618" y="201547"/>
                      </a:lnTo>
                      <a:lnTo>
                        <a:pt x="766763" y="0"/>
                      </a:lnTo>
                      <a:lnTo>
                        <a:pt x="1002907" y="201547"/>
                      </a:lnTo>
                      <a:lnTo>
                        <a:pt x="1381659" y="201546"/>
                      </a:lnTo>
                      <a:lnTo>
                        <a:pt x="1297380" y="452871"/>
                      </a:lnTo>
                      <a:lnTo>
                        <a:pt x="1533529" y="654417"/>
                      </a:lnTo>
                      <a:lnTo>
                        <a:pt x="1192283" y="766267"/>
                      </a:lnTo>
                      <a:lnTo>
                        <a:pt x="1108002" y="1017592"/>
                      </a:lnTo>
                      <a:lnTo>
                        <a:pt x="766763" y="905741"/>
                      </a:lnTo>
                      <a:lnTo>
                        <a:pt x="425523" y="1017592"/>
                      </a:lnTo>
                      <a:lnTo>
                        <a:pt x="341242" y="766267"/>
                      </a:lnTo>
                      <a:lnTo>
                        <a:pt x="-4" y="654417"/>
                      </a:lnTo>
                      <a:close/>
                    </a:path>
                  </a:pathLst>
                </a:custGeom>
                <a:solidFill>
                  <a:srgbClr val="CCFF33"/>
                </a:solidFill>
                <a:ln w="9525" cap="flat" cmpd="sng">
                  <a:solidFill>
                    <a:srgbClr val="B6DCDF"/>
                  </a:solidFill>
                  <a:prstDash val="solid"/>
                  <a:round/>
                  <a:headEnd/>
                  <a:tailEnd/>
                </a:ln>
                <a:effectLst>
                  <a:outerShdw blurRad="40000" dist="23000" dir="5400000" rotWithShape="0">
                    <a:srgbClr val="000000">
                      <a:alpha val="34998"/>
                    </a:srgbClr>
                  </a:outerShdw>
                </a:effectLst>
              </p:spPr>
              <p:txBody>
                <a:bodyPr anchor="ctr"/>
                <a:lstStyle/>
                <a:p>
                  <a:pPr defTabSz="914400" fontAlgn="base">
                    <a:spcBef>
                      <a:spcPct val="0"/>
                    </a:spcBef>
                    <a:spcAft>
                      <a:spcPct val="0"/>
                    </a:spcAft>
                  </a:pPr>
                  <a:endParaRPr lang="en-US" smtClean="0">
                    <a:solidFill>
                      <a:srgbClr val="000000"/>
                    </a:solidFill>
                    <a:ea typeface="ＭＳ Ｐゴシック" pitchFamily="34" charset="-128"/>
                  </a:endParaRPr>
                </a:p>
              </p:txBody>
            </p:sp>
            <p:sp>
              <p:nvSpPr>
                <p:cNvPr id="14351" name="TextBox 19"/>
                <p:cNvSpPr txBox="1">
                  <a:spLocks noChangeArrowheads="1"/>
                </p:cNvSpPr>
                <p:nvPr/>
              </p:nvSpPr>
              <p:spPr bwMode="auto">
                <a:xfrm rot="5400000">
                  <a:off x="-1524000" y="4038600"/>
                  <a:ext cx="3733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1800" smtClean="0">
                      <a:solidFill>
                        <a:srgbClr val="000000"/>
                      </a:solidFill>
                    </a:rPr>
                    <a:t>Tumor Microenvironment</a:t>
                  </a:r>
                </a:p>
              </p:txBody>
            </p:sp>
            <p:sp>
              <p:nvSpPr>
                <p:cNvPr id="5" name="Oval 4"/>
                <p:cNvSpPr>
                  <a:spLocks noChangeArrowheads="1"/>
                </p:cNvSpPr>
                <p:nvPr/>
              </p:nvSpPr>
              <p:spPr bwMode="auto">
                <a:xfrm>
                  <a:off x="1370013" y="4008438"/>
                  <a:ext cx="573087" cy="358775"/>
                </a:xfrm>
                <a:prstGeom prst="ellipse">
                  <a:avLst/>
                </a:prstGeom>
                <a:gradFill rotWithShape="1">
                  <a:gsLst>
                    <a:gs pos="0">
                      <a:srgbClr val="CBFFFF"/>
                    </a:gs>
                    <a:gs pos="100000">
                      <a:srgbClr val="B5E5E9"/>
                    </a:gs>
                  </a:gsLst>
                  <a:lin ang="5400000"/>
                </a:gra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sp>
              <p:nvSpPr>
                <p:cNvPr id="7" name="Oval 6"/>
                <p:cNvSpPr>
                  <a:spLocks noChangeArrowheads="1"/>
                </p:cNvSpPr>
                <p:nvPr/>
              </p:nvSpPr>
              <p:spPr bwMode="auto">
                <a:xfrm>
                  <a:off x="928688" y="4237038"/>
                  <a:ext cx="228600" cy="138112"/>
                </a:xfrm>
                <a:prstGeom prst="ellipse">
                  <a:avLst/>
                </a:prstGeom>
                <a:solidFill>
                  <a:srgbClr val="3333CC"/>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dirty="0">
                    <a:solidFill>
                      <a:srgbClr val="FFFFFF"/>
                    </a:solidFill>
                  </a:endParaRPr>
                </a:p>
              </p:txBody>
            </p:sp>
            <p:sp>
              <p:nvSpPr>
                <p:cNvPr id="81" name="Oval 80"/>
                <p:cNvSpPr>
                  <a:spLocks noChangeArrowheads="1"/>
                </p:cNvSpPr>
                <p:nvPr/>
              </p:nvSpPr>
              <p:spPr bwMode="auto">
                <a:xfrm>
                  <a:off x="1143000" y="3790950"/>
                  <a:ext cx="228600" cy="138113"/>
                </a:xfrm>
                <a:prstGeom prst="ellipse">
                  <a:avLst/>
                </a:prstGeom>
                <a:solidFill>
                  <a:srgbClr val="3333CC"/>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dirty="0">
                    <a:solidFill>
                      <a:srgbClr val="FFFFFF"/>
                    </a:solidFill>
                  </a:endParaRPr>
                </a:p>
              </p:txBody>
            </p:sp>
            <p:sp>
              <p:nvSpPr>
                <p:cNvPr id="82" name="Oval 81"/>
                <p:cNvSpPr>
                  <a:spLocks noChangeArrowheads="1"/>
                </p:cNvSpPr>
                <p:nvPr/>
              </p:nvSpPr>
              <p:spPr bwMode="auto">
                <a:xfrm>
                  <a:off x="1444625" y="3733800"/>
                  <a:ext cx="228600" cy="136525"/>
                </a:xfrm>
                <a:prstGeom prst="ellipse">
                  <a:avLst/>
                </a:prstGeom>
                <a:solidFill>
                  <a:srgbClr val="3333CC"/>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dirty="0">
                    <a:solidFill>
                      <a:srgbClr val="FFFFFF"/>
                    </a:solidFill>
                  </a:endParaRPr>
                </a:p>
              </p:txBody>
            </p:sp>
            <p:sp>
              <p:nvSpPr>
                <p:cNvPr id="83" name="Oval 82"/>
                <p:cNvSpPr>
                  <a:spLocks noChangeArrowheads="1"/>
                </p:cNvSpPr>
                <p:nvPr/>
              </p:nvSpPr>
              <p:spPr bwMode="auto">
                <a:xfrm>
                  <a:off x="1676400" y="3578225"/>
                  <a:ext cx="228600" cy="136525"/>
                </a:xfrm>
                <a:prstGeom prst="ellipse">
                  <a:avLst/>
                </a:prstGeom>
                <a:solidFill>
                  <a:srgbClr val="3333CC"/>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dirty="0">
                    <a:solidFill>
                      <a:srgbClr val="FFFFFF"/>
                    </a:solidFill>
                  </a:endParaRPr>
                </a:p>
              </p:txBody>
            </p:sp>
            <p:sp>
              <p:nvSpPr>
                <p:cNvPr id="85" name="Oval 84"/>
                <p:cNvSpPr>
                  <a:spLocks noChangeArrowheads="1"/>
                </p:cNvSpPr>
                <p:nvPr/>
              </p:nvSpPr>
              <p:spPr bwMode="auto">
                <a:xfrm>
                  <a:off x="1485900" y="3784600"/>
                  <a:ext cx="228600" cy="138113"/>
                </a:xfrm>
                <a:prstGeom prst="ellipse">
                  <a:avLst/>
                </a:prstGeom>
                <a:solidFill>
                  <a:srgbClr val="3333CC"/>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dirty="0">
                    <a:solidFill>
                      <a:srgbClr val="FFFFFF"/>
                    </a:solidFill>
                  </a:endParaRPr>
                </a:p>
              </p:txBody>
            </p:sp>
            <p:sp>
              <p:nvSpPr>
                <p:cNvPr id="86" name="Oval 85"/>
                <p:cNvSpPr>
                  <a:spLocks noChangeArrowheads="1"/>
                </p:cNvSpPr>
                <p:nvPr/>
              </p:nvSpPr>
              <p:spPr bwMode="auto">
                <a:xfrm>
                  <a:off x="1104900" y="4016375"/>
                  <a:ext cx="228600" cy="136525"/>
                </a:xfrm>
                <a:prstGeom prst="ellipse">
                  <a:avLst/>
                </a:prstGeom>
                <a:solidFill>
                  <a:srgbClr val="3333CC"/>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dirty="0">
                    <a:solidFill>
                      <a:srgbClr val="FFFFFF"/>
                    </a:solidFill>
                  </a:endParaRPr>
                </a:p>
              </p:txBody>
            </p:sp>
            <p:sp>
              <p:nvSpPr>
                <p:cNvPr id="87" name="Oval 86"/>
                <p:cNvSpPr>
                  <a:spLocks noChangeArrowheads="1"/>
                </p:cNvSpPr>
                <p:nvPr/>
              </p:nvSpPr>
              <p:spPr bwMode="auto">
                <a:xfrm>
                  <a:off x="1854200" y="3860800"/>
                  <a:ext cx="228600" cy="136525"/>
                </a:xfrm>
                <a:prstGeom prst="ellipse">
                  <a:avLst/>
                </a:prstGeom>
                <a:solidFill>
                  <a:srgbClr val="3333CC"/>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dirty="0">
                    <a:solidFill>
                      <a:srgbClr val="FFFFFF"/>
                    </a:solidFill>
                  </a:endParaRPr>
                </a:p>
              </p:txBody>
            </p:sp>
            <p:sp>
              <p:nvSpPr>
                <p:cNvPr id="89" name="Oval 88"/>
                <p:cNvSpPr>
                  <a:spLocks noChangeArrowheads="1"/>
                </p:cNvSpPr>
                <p:nvPr/>
              </p:nvSpPr>
              <p:spPr bwMode="auto">
                <a:xfrm>
                  <a:off x="1371600" y="3660775"/>
                  <a:ext cx="228600" cy="138113"/>
                </a:xfrm>
                <a:prstGeom prst="ellipse">
                  <a:avLst/>
                </a:prstGeom>
                <a:solidFill>
                  <a:srgbClr val="3333CC"/>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dirty="0">
                    <a:solidFill>
                      <a:srgbClr val="FFFFFF"/>
                    </a:solidFill>
                  </a:endParaRPr>
                </a:p>
              </p:txBody>
            </p:sp>
            <p:sp>
              <p:nvSpPr>
                <p:cNvPr id="90" name="Oval 89"/>
                <p:cNvSpPr>
                  <a:spLocks noChangeArrowheads="1"/>
                </p:cNvSpPr>
                <p:nvPr/>
              </p:nvSpPr>
              <p:spPr bwMode="auto">
                <a:xfrm>
                  <a:off x="1219200" y="4284663"/>
                  <a:ext cx="163513" cy="127000"/>
                </a:xfrm>
                <a:prstGeom prst="ellipse">
                  <a:avLst/>
                </a:prstGeom>
                <a:solidFill>
                  <a:srgbClr val="3333CC"/>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dirty="0">
                    <a:solidFill>
                      <a:srgbClr val="FFFFFF"/>
                    </a:solidFill>
                  </a:endParaRPr>
                </a:p>
              </p:txBody>
            </p:sp>
            <p:sp>
              <p:nvSpPr>
                <p:cNvPr id="126" name="Oval 125"/>
                <p:cNvSpPr>
                  <a:spLocks noChangeArrowheads="1"/>
                </p:cNvSpPr>
                <p:nvPr/>
              </p:nvSpPr>
              <p:spPr bwMode="auto">
                <a:xfrm>
                  <a:off x="2057400" y="4135438"/>
                  <a:ext cx="508000" cy="231775"/>
                </a:xfrm>
                <a:prstGeom prst="ellipse">
                  <a:avLst/>
                </a:prstGeom>
                <a:solidFill>
                  <a:srgbClr val="CCFF33"/>
                </a:solidFill>
                <a:ln w="9525">
                  <a:solidFill>
                    <a:srgbClr val="B6DCDF"/>
                  </a:solidFill>
                  <a:round/>
                  <a:headEnd/>
                  <a:tailEnd/>
                </a:ln>
                <a:effectLst>
                  <a:outerShdw blurRad="40000" dist="23000" dir="5400000" rotWithShape="0">
                    <a:srgbClr val="808080">
                      <a:alpha val="34998"/>
                    </a:srgbClr>
                  </a:outerShdw>
                </a:effectLst>
              </p:spPr>
              <p:txBody>
                <a:bodyPr anchor="ctr"/>
                <a:lstStyle/>
                <a:p>
                  <a:pPr algn="ctr" defTabSz="914400" fontAlgn="base">
                    <a:spcBef>
                      <a:spcPct val="0"/>
                    </a:spcBef>
                    <a:spcAft>
                      <a:spcPct val="0"/>
                    </a:spcAft>
                    <a:defRPr/>
                  </a:pPr>
                  <a:endParaRPr lang="en-US">
                    <a:solidFill>
                      <a:srgbClr val="FFFFFF"/>
                    </a:solidFill>
                  </a:endParaRPr>
                </a:p>
              </p:txBody>
            </p:sp>
            <p:cxnSp>
              <p:nvCxnSpPr>
                <p:cNvPr id="20" name="Straight Arrow Connector 19"/>
                <p:cNvCxnSpPr>
                  <a:cxnSpLocks noChangeShapeType="1"/>
                </p:cNvCxnSpPr>
                <p:nvPr/>
              </p:nvCxnSpPr>
              <p:spPr bwMode="auto">
                <a:xfrm>
                  <a:off x="1100138" y="2154238"/>
                  <a:ext cx="195262" cy="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37" name="Oval 136"/>
                <p:cNvSpPr/>
                <p:nvPr/>
              </p:nvSpPr>
              <p:spPr>
                <a:xfrm>
                  <a:off x="857300" y="2514600"/>
                  <a:ext cx="818357" cy="554538"/>
                </a:xfrm>
                <a:prstGeom prst="ellipse">
                  <a:avLst/>
                </a:prstGeom>
                <a:solidFill>
                  <a:srgbClr val="FFFF99">
                    <a:alpha val="56000"/>
                  </a:srgbClr>
                </a:solidFill>
                <a:ln>
                  <a:solidFill>
                    <a:srgbClr val="FF0000"/>
                  </a:solidFill>
                </a:ln>
                <a:effectLst>
                  <a:outerShdw blurRad="40000" dist="23000" dir="5400000" rotWithShape="0">
                    <a:srgbClr val="000000">
                      <a:alpha val="35000"/>
                    </a:srgbClr>
                  </a:outerShdw>
                  <a:reflection endPos="0" dist="50800" dir="5400000" sy="-100000" algn="bl" rotWithShape="0"/>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defTabSz="914400" fontAlgn="base">
                    <a:spcBef>
                      <a:spcPct val="0"/>
                    </a:spcBef>
                    <a:spcAft>
                      <a:spcPct val="0"/>
                    </a:spcAft>
                    <a:defRPr/>
                  </a:pPr>
                  <a:endParaRPr lang="en-US">
                    <a:solidFill>
                      <a:srgbClr val="FFFFFF"/>
                    </a:solidFill>
                  </a:endParaRPr>
                </a:p>
              </p:txBody>
            </p:sp>
            <p:sp>
              <p:nvSpPr>
                <p:cNvPr id="138" name="Oval 137"/>
                <p:cNvSpPr/>
                <p:nvPr/>
              </p:nvSpPr>
              <p:spPr>
                <a:xfrm>
                  <a:off x="1085900" y="2786702"/>
                  <a:ext cx="289719" cy="206236"/>
                </a:xfrm>
                <a:prstGeom prst="ellipse">
                  <a:avLst/>
                </a:prstGeom>
                <a:solidFill>
                  <a:srgbClr val="C00000">
                    <a:alpha val="40000"/>
                  </a:srgbClr>
                </a:solidFill>
                <a:ln>
                  <a:solidFill>
                    <a:srgbClr val="FF0000"/>
                  </a:solidFill>
                </a:ln>
                <a:effectLst>
                  <a:outerShdw blurRad="40000" dist="23000" dir="5400000" rotWithShape="0">
                    <a:srgbClr val="000000">
                      <a:alpha val="35000"/>
                    </a:srgbClr>
                  </a:outerShdw>
                  <a:reflection endPos="0" dist="50800" dir="5400000" sy="-100000" algn="bl" rotWithShape="0"/>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defTabSz="914400" fontAlgn="base">
                    <a:spcBef>
                      <a:spcPct val="0"/>
                    </a:spcBef>
                    <a:spcAft>
                      <a:spcPct val="0"/>
                    </a:spcAft>
                    <a:defRPr/>
                  </a:pPr>
                  <a:endParaRPr lang="en-US">
                    <a:solidFill>
                      <a:srgbClr val="FFFFFF"/>
                    </a:solidFill>
                  </a:endParaRPr>
                </a:p>
              </p:txBody>
            </p:sp>
            <p:sp>
              <p:nvSpPr>
                <p:cNvPr id="139" name="Oval 138"/>
                <p:cNvSpPr/>
                <p:nvPr/>
              </p:nvSpPr>
              <p:spPr>
                <a:xfrm>
                  <a:off x="1415521" y="2624930"/>
                  <a:ext cx="466329" cy="103117"/>
                </a:xfrm>
                <a:prstGeom prst="ellipse">
                  <a:avLst/>
                </a:prstGeom>
                <a:solidFill>
                  <a:srgbClr val="C00000">
                    <a:alpha val="42000"/>
                  </a:srgbClr>
                </a:solidFill>
                <a:effectLst>
                  <a:outerShdw blurRad="40000" dist="23000" dir="5400000" rotWithShape="0">
                    <a:srgbClr val="000000">
                      <a:alpha val="35000"/>
                    </a:srgbClr>
                  </a:outerShdw>
                  <a:reflection endPos="0" dist="50800" dir="5400000" sy="-100000" algn="bl" rotWithShape="0"/>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defTabSz="914400" fontAlgn="base">
                    <a:spcBef>
                      <a:spcPct val="0"/>
                    </a:spcBef>
                    <a:spcAft>
                      <a:spcPct val="0"/>
                    </a:spcAft>
                    <a:defRPr/>
                  </a:pPr>
                  <a:endParaRPr lang="en-US">
                    <a:solidFill>
                      <a:srgbClr val="FFFFFF"/>
                    </a:solidFill>
                  </a:endParaRPr>
                </a:p>
              </p:txBody>
            </p:sp>
            <p:sp>
              <p:nvSpPr>
                <p:cNvPr id="140" name="Oval 139"/>
                <p:cNvSpPr/>
                <p:nvPr/>
              </p:nvSpPr>
              <p:spPr>
                <a:xfrm>
                  <a:off x="1438671" y="2719455"/>
                  <a:ext cx="466329" cy="103117"/>
                </a:xfrm>
                <a:prstGeom prst="ellipse">
                  <a:avLst/>
                </a:prstGeom>
                <a:solidFill>
                  <a:srgbClr val="C00000">
                    <a:alpha val="42000"/>
                  </a:srgbClr>
                </a:solidFill>
                <a:effectLst>
                  <a:outerShdw blurRad="40000" dist="23000" dir="5400000" rotWithShape="0">
                    <a:srgbClr val="000000">
                      <a:alpha val="35000"/>
                    </a:srgbClr>
                  </a:outerShdw>
                  <a:reflection endPos="0" dist="50800" dir="5400000" sy="-100000" algn="bl" rotWithShape="0"/>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defTabSz="914400" fontAlgn="base">
                    <a:spcBef>
                      <a:spcPct val="0"/>
                    </a:spcBef>
                    <a:spcAft>
                      <a:spcPct val="0"/>
                    </a:spcAft>
                    <a:defRPr/>
                  </a:pPr>
                  <a:endParaRPr lang="en-US">
                    <a:solidFill>
                      <a:srgbClr val="FFFFFF"/>
                    </a:solidFill>
                  </a:endParaRPr>
                </a:p>
              </p:txBody>
            </p:sp>
            <p:cxnSp>
              <p:nvCxnSpPr>
                <p:cNvPr id="2050" name="Straight Connector 2049"/>
                <p:cNvCxnSpPr>
                  <a:cxnSpLocks noChangeShapeType="1"/>
                </p:cNvCxnSpPr>
                <p:nvPr/>
              </p:nvCxnSpPr>
              <p:spPr bwMode="auto">
                <a:xfrm>
                  <a:off x="1181100" y="3162300"/>
                  <a:ext cx="0" cy="419100"/>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052" name="Straight Connector 2051"/>
                <p:cNvCxnSpPr>
                  <a:cxnSpLocks noChangeShapeType="1"/>
                </p:cNvCxnSpPr>
                <p:nvPr/>
              </p:nvCxnSpPr>
              <p:spPr bwMode="auto">
                <a:xfrm>
                  <a:off x="1077913" y="3148013"/>
                  <a:ext cx="190500" cy="0"/>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4469" name="TextBox 159"/>
                <p:cNvSpPr txBox="1">
                  <a:spLocks noChangeArrowheads="1"/>
                </p:cNvSpPr>
                <p:nvPr/>
              </p:nvSpPr>
              <p:spPr bwMode="auto">
                <a:xfrm>
                  <a:off x="469900" y="3581400"/>
                  <a:ext cx="8255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900" smtClean="0">
                      <a:solidFill>
                        <a:srgbClr val="000000"/>
                      </a:solidFill>
                    </a:rPr>
                    <a:t>Macrophage</a:t>
                  </a:r>
                </a:p>
              </p:txBody>
            </p:sp>
            <p:sp>
              <p:nvSpPr>
                <p:cNvPr id="27" name="Rounded Rectangle 26"/>
                <p:cNvSpPr/>
                <p:nvPr/>
              </p:nvSpPr>
              <p:spPr>
                <a:xfrm>
                  <a:off x="1146275" y="5111890"/>
                  <a:ext cx="285700" cy="276959"/>
                </a:xfrm>
                <a:prstGeom prst="roundRect">
                  <a:avLst/>
                </a:prstGeom>
                <a:solidFill>
                  <a:srgbClr val="EFD079"/>
                </a:solidFill>
                <a:ln>
                  <a:solidFill>
                    <a:schemeClr val="tx1"/>
                  </a:solidFill>
                </a:ln>
                <a:effectLst>
                  <a:glow rad="63500">
                    <a:schemeClr val="accent4">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base">
                    <a:spcBef>
                      <a:spcPct val="0"/>
                    </a:spcBef>
                    <a:spcAft>
                      <a:spcPct val="0"/>
                    </a:spcAft>
                    <a:defRPr/>
                  </a:pPr>
                  <a:endParaRPr lang="en-US">
                    <a:solidFill>
                      <a:srgbClr val="FFFFFF"/>
                    </a:solidFill>
                  </a:endParaRPr>
                </a:p>
              </p:txBody>
            </p:sp>
            <p:sp>
              <p:nvSpPr>
                <p:cNvPr id="174" name="Rounded Rectangle 173"/>
                <p:cNvSpPr/>
                <p:nvPr/>
              </p:nvSpPr>
              <p:spPr>
                <a:xfrm>
                  <a:off x="1343894" y="4952130"/>
                  <a:ext cx="285700" cy="276959"/>
                </a:xfrm>
                <a:prstGeom prst="roundRect">
                  <a:avLst/>
                </a:prstGeom>
                <a:solidFill>
                  <a:srgbClr val="EFD079"/>
                </a:solidFill>
                <a:ln>
                  <a:solidFill>
                    <a:schemeClr val="tx1"/>
                  </a:solidFill>
                </a:ln>
                <a:effectLst>
                  <a:glow rad="63500">
                    <a:schemeClr val="accent4">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base">
                    <a:spcBef>
                      <a:spcPct val="0"/>
                    </a:spcBef>
                    <a:spcAft>
                      <a:spcPct val="0"/>
                    </a:spcAft>
                    <a:defRPr/>
                  </a:pPr>
                  <a:endParaRPr lang="en-US">
                    <a:solidFill>
                      <a:srgbClr val="FFFFFF"/>
                    </a:solidFill>
                  </a:endParaRPr>
                </a:p>
              </p:txBody>
            </p:sp>
            <p:sp>
              <p:nvSpPr>
                <p:cNvPr id="175" name="Rounded Rectangle 174"/>
                <p:cNvSpPr/>
                <p:nvPr/>
              </p:nvSpPr>
              <p:spPr>
                <a:xfrm>
                  <a:off x="1414538" y="5217799"/>
                  <a:ext cx="285700" cy="276959"/>
                </a:xfrm>
                <a:prstGeom prst="roundRect">
                  <a:avLst/>
                </a:prstGeom>
                <a:solidFill>
                  <a:srgbClr val="EFD079"/>
                </a:solidFill>
                <a:ln>
                  <a:solidFill>
                    <a:schemeClr val="tx1"/>
                  </a:solidFill>
                </a:ln>
                <a:effectLst>
                  <a:glow rad="63500">
                    <a:schemeClr val="accent4">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base">
                    <a:spcBef>
                      <a:spcPct val="0"/>
                    </a:spcBef>
                    <a:spcAft>
                      <a:spcPct val="0"/>
                    </a:spcAft>
                    <a:defRPr/>
                  </a:pPr>
                  <a:endParaRPr lang="en-US">
                    <a:solidFill>
                      <a:srgbClr val="FFFFFF"/>
                    </a:solidFill>
                  </a:endParaRPr>
                </a:p>
              </p:txBody>
            </p:sp>
            <p:sp>
              <p:nvSpPr>
                <p:cNvPr id="176" name="Rounded Rectangle 175"/>
                <p:cNvSpPr/>
                <p:nvPr/>
              </p:nvSpPr>
              <p:spPr>
                <a:xfrm>
                  <a:off x="1603475" y="5050218"/>
                  <a:ext cx="285700" cy="276959"/>
                </a:xfrm>
                <a:prstGeom prst="roundRect">
                  <a:avLst/>
                </a:prstGeom>
                <a:solidFill>
                  <a:srgbClr val="EFD079"/>
                </a:solidFill>
                <a:ln>
                  <a:solidFill>
                    <a:schemeClr val="tx1"/>
                  </a:solidFill>
                </a:ln>
                <a:effectLst>
                  <a:glow rad="63500">
                    <a:schemeClr val="accent4">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base">
                    <a:spcBef>
                      <a:spcPct val="0"/>
                    </a:spcBef>
                    <a:spcAft>
                      <a:spcPct val="0"/>
                    </a:spcAft>
                    <a:defRPr/>
                  </a:pPr>
                  <a:endParaRPr lang="en-US">
                    <a:solidFill>
                      <a:srgbClr val="FFFFFF"/>
                    </a:solidFill>
                  </a:endParaRPr>
                </a:p>
              </p:txBody>
            </p:sp>
            <p:sp>
              <p:nvSpPr>
                <p:cNvPr id="177" name="Rounded Rectangle 176"/>
                <p:cNvSpPr/>
                <p:nvPr/>
              </p:nvSpPr>
              <p:spPr>
                <a:xfrm>
                  <a:off x="1619246" y="5285641"/>
                  <a:ext cx="285700" cy="276959"/>
                </a:xfrm>
                <a:prstGeom prst="roundRect">
                  <a:avLst/>
                </a:prstGeom>
                <a:solidFill>
                  <a:srgbClr val="EFD079"/>
                </a:solidFill>
                <a:ln>
                  <a:solidFill>
                    <a:schemeClr val="tx1"/>
                  </a:solidFill>
                </a:ln>
                <a:effectLst>
                  <a:glow rad="63500">
                    <a:schemeClr val="accent4">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base">
                    <a:spcBef>
                      <a:spcPct val="0"/>
                    </a:spcBef>
                    <a:spcAft>
                      <a:spcPct val="0"/>
                    </a:spcAft>
                    <a:defRPr/>
                  </a:pPr>
                  <a:endParaRPr lang="en-US">
                    <a:solidFill>
                      <a:srgbClr val="FFFFFF"/>
                    </a:solidFill>
                  </a:endParaRPr>
                </a:p>
              </p:txBody>
            </p:sp>
            <p:sp>
              <p:nvSpPr>
                <p:cNvPr id="178" name="Rounded Rectangle 177"/>
                <p:cNvSpPr/>
                <p:nvPr/>
              </p:nvSpPr>
              <p:spPr>
                <a:xfrm>
                  <a:off x="1847900" y="5125810"/>
                  <a:ext cx="285700" cy="276959"/>
                </a:xfrm>
                <a:prstGeom prst="roundRect">
                  <a:avLst/>
                </a:prstGeom>
                <a:solidFill>
                  <a:srgbClr val="EFD079"/>
                </a:solidFill>
                <a:ln>
                  <a:solidFill>
                    <a:schemeClr val="tx1"/>
                  </a:solidFill>
                </a:ln>
                <a:effectLst>
                  <a:glow rad="63500">
                    <a:schemeClr val="accent4">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base">
                    <a:spcBef>
                      <a:spcPct val="0"/>
                    </a:spcBef>
                    <a:spcAft>
                      <a:spcPct val="0"/>
                    </a:spcAft>
                    <a:defRPr/>
                  </a:pPr>
                  <a:endParaRPr lang="en-US">
                    <a:solidFill>
                      <a:srgbClr val="FFFFFF"/>
                    </a:solidFill>
                  </a:endParaRPr>
                </a:p>
              </p:txBody>
            </p:sp>
            <p:sp>
              <p:nvSpPr>
                <p:cNvPr id="179" name="Rounded Rectangle 178"/>
                <p:cNvSpPr/>
                <p:nvPr/>
              </p:nvSpPr>
              <p:spPr>
                <a:xfrm>
                  <a:off x="1753444" y="4840572"/>
                  <a:ext cx="285700" cy="276959"/>
                </a:xfrm>
                <a:prstGeom prst="roundRect">
                  <a:avLst/>
                </a:prstGeom>
                <a:solidFill>
                  <a:srgbClr val="EFD079"/>
                </a:solidFill>
                <a:ln>
                  <a:solidFill>
                    <a:schemeClr val="tx1"/>
                  </a:solidFill>
                </a:ln>
                <a:effectLst>
                  <a:glow rad="63500">
                    <a:schemeClr val="accent4">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base">
                    <a:spcBef>
                      <a:spcPct val="0"/>
                    </a:spcBef>
                    <a:spcAft>
                      <a:spcPct val="0"/>
                    </a:spcAft>
                    <a:defRPr/>
                  </a:pPr>
                  <a:endParaRPr lang="en-US">
                    <a:solidFill>
                      <a:srgbClr val="FFFFFF"/>
                    </a:solidFill>
                  </a:endParaRPr>
                </a:p>
              </p:txBody>
            </p:sp>
            <p:sp>
              <p:nvSpPr>
                <p:cNvPr id="14498" name="TextBox 179"/>
                <p:cNvSpPr txBox="1">
                  <a:spLocks noChangeArrowheads="1"/>
                </p:cNvSpPr>
                <p:nvPr/>
              </p:nvSpPr>
              <p:spPr bwMode="auto">
                <a:xfrm>
                  <a:off x="792163" y="5334000"/>
                  <a:ext cx="42703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900" smtClean="0">
                      <a:solidFill>
                        <a:srgbClr val="000000"/>
                      </a:solidFill>
                    </a:rPr>
                    <a:t>TAF</a:t>
                  </a:r>
                </a:p>
              </p:txBody>
            </p:sp>
            <p:sp>
              <p:nvSpPr>
                <p:cNvPr id="14499" name="TextBox 77"/>
                <p:cNvSpPr txBox="1">
                  <a:spLocks noChangeArrowheads="1"/>
                </p:cNvSpPr>
                <p:nvPr/>
              </p:nvSpPr>
              <p:spPr bwMode="auto">
                <a:xfrm>
                  <a:off x="31750" y="5634038"/>
                  <a:ext cx="2241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1200" smtClean="0">
                      <a:solidFill>
                        <a:srgbClr val="000000"/>
                      </a:solidFill>
                    </a:rPr>
                    <a:t>↓ IL-1</a:t>
                  </a:r>
                  <a:r>
                    <a:rPr lang="en-US" altLang="en-US" sz="1200" baseline="30000" smtClean="0">
                      <a:solidFill>
                        <a:srgbClr val="000000"/>
                      </a:solidFill>
                    </a:rPr>
                    <a:t>11</a:t>
                  </a:r>
                  <a:r>
                    <a:rPr lang="en-US" altLang="en-US" sz="1200" smtClean="0">
                      <a:solidFill>
                        <a:srgbClr val="000000"/>
                      </a:solidFill>
                    </a:rPr>
                    <a:t> </a:t>
                  </a:r>
                  <a:r>
                    <a:rPr lang="en-US" altLang="en-US" sz="1200" smtClean="0">
                      <a:solidFill>
                        <a:srgbClr val="000000"/>
                      </a:solidFill>
                      <a:sym typeface="Wingdings" pitchFamily="2" charset="2"/>
                    </a:rPr>
                    <a:t> </a:t>
                  </a:r>
                  <a:r>
                    <a:rPr lang="en-US" altLang="en-US" sz="1200" smtClean="0">
                      <a:solidFill>
                        <a:srgbClr val="000000"/>
                      </a:solidFill>
                    </a:rPr>
                    <a:t>↓ </a:t>
                  </a:r>
                  <a:r>
                    <a:rPr lang="en-US" altLang="en-US" sz="1200" smtClean="0">
                      <a:solidFill>
                        <a:srgbClr val="000000"/>
                      </a:solidFill>
                      <a:sym typeface="Wingdings" pitchFamily="2" charset="2"/>
                    </a:rPr>
                    <a:t>TAF immunosupression  </a:t>
                  </a:r>
                  <a:r>
                    <a:rPr lang="en-US" altLang="en-US" sz="1200" smtClean="0">
                      <a:solidFill>
                        <a:srgbClr val="000000"/>
                      </a:solidFill>
                    </a:rPr>
                    <a:t>↓ </a:t>
                  </a:r>
                  <a:r>
                    <a:rPr lang="en-US" altLang="en-US" sz="1200" smtClean="0">
                      <a:solidFill>
                        <a:srgbClr val="000000"/>
                      </a:solidFill>
                      <a:sym typeface="Wingdings" pitchFamily="2" charset="2"/>
                    </a:rPr>
                    <a:t>PD-L1</a:t>
                  </a:r>
                  <a:endParaRPr lang="en-US" altLang="en-US" sz="1200" smtClean="0">
                    <a:solidFill>
                      <a:srgbClr val="000000"/>
                    </a:solidFill>
                  </a:endParaRPr>
                </a:p>
              </p:txBody>
            </p:sp>
            <p:cxnSp>
              <p:nvCxnSpPr>
                <p:cNvPr id="183" name="Straight Arrow Connector 182"/>
                <p:cNvCxnSpPr>
                  <a:cxnSpLocks noChangeShapeType="1"/>
                </p:cNvCxnSpPr>
                <p:nvPr/>
              </p:nvCxnSpPr>
              <p:spPr bwMode="auto">
                <a:xfrm flipH="1">
                  <a:off x="1935163" y="4395788"/>
                  <a:ext cx="485775" cy="37465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cxnSp>
          <p:nvCxnSpPr>
            <p:cNvPr id="184" name="Straight Arrow Connector 183"/>
            <p:cNvCxnSpPr>
              <a:cxnSpLocks noChangeShapeType="1"/>
            </p:cNvCxnSpPr>
            <p:nvPr/>
          </p:nvCxnSpPr>
          <p:spPr bwMode="auto">
            <a:xfrm flipV="1">
              <a:off x="2514600" y="4953000"/>
              <a:ext cx="1646238" cy="7938"/>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14502" name="Rectangle 8"/>
          <p:cNvSpPr>
            <a:spLocks noChangeArrowheads="1"/>
          </p:cNvSpPr>
          <p:nvPr/>
        </p:nvSpPr>
        <p:spPr bwMode="auto">
          <a:xfrm>
            <a:off x="838200" y="6172200"/>
            <a:ext cx="7696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en-US" altLang="en-US" sz="800" smtClean="0">
                <a:solidFill>
                  <a:srgbClr val="000000"/>
                </a:solidFill>
              </a:rPr>
              <a:t>1.Kono M. Mol Cancer Res 2006 2. Sapkota B. Oncoimmunology 2013. 3. Boni A. Cancer Res 2010. 4. Frederick DT. Clin Cancer Res 2013. 5. Long GV. Pigment Cell Melanoma Res 2013. 6. Wilmott JS. Clin Cancer Res 2012. 7. Cooper ZA. Oncoimmunology 2013. 8. Comin-Anduix B. Clin Cancer Res 2010. 9. Koya Cancer Research 2012. 10. Sumimoto H. J Exp Med 2006. 11  Khalili JS. Clin Cancer Res 2012. 12. Yamamoto R. Cancer Sci 2009. 13. Berthon C. Cancer Immunol Immunother 2010. 14  Knight DA. J Clin Invest 2013. 15.Liu CCR 2013. 16. Gray-Schopfer VC. Cancer Res 2007. 17.  Landsberg, Nature 2012. </a:t>
            </a:r>
          </a:p>
        </p:txBody>
      </p:sp>
    </p:spTree>
    <p:extLst>
      <p:ext uri="{BB962C8B-B14F-4D97-AF65-F5344CB8AC3E}">
        <p14:creationId xmlns:p14="http://schemas.microsoft.com/office/powerpoint/2010/main" val="224464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74638"/>
            <a:ext cx="8229600" cy="411162"/>
          </a:xfrm>
        </p:spPr>
        <p:txBody>
          <a:bodyPr/>
          <a:lstStyle/>
          <a:p>
            <a:pPr eaLnBrk="1" hangingPunct="1"/>
            <a:r>
              <a:rPr lang="en-US" dirty="0" smtClean="0"/>
              <a:t>Conclusions</a:t>
            </a:r>
          </a:p>
        </p:txBody>
      </p:sp>
      <p:sp>
        <p:nvSpPr>
          <p:cNvPr id="57347" name="Rectangle 3"/>
          <p:cNvSpPr>
            <a:spLocks noGrp="1" noChangeArrowheads="1"/>
          </p:cNvSpPr>
          <p:nvPr>
            <p:ph type="body" idx="1"/>
          </p:nvPr>
        </p:nvSpPr>
        <p:spPr>
          <a:xfrm>
            <a:off x="457200" y="1371605"/>
            <a:ext cx="8229600" cy="4419595"/>
          </a:xfrm>
        </p:spPr>
        <p:txBody>
          <a:bodyPr/>
          <a:lstStyle/>
          <a:p>
            <a:pPr eaLnBrk="1" hangingPunct="1">
              <a:lnSpc>
                <a:spcPct val="80000"/>
              </a:lnSpc>
            </a:pPr>
            <a:r>
              <a:rPr lang="en-US" altLang="en-US" sz="2000" dirty="0">
                <a:solidFill>
                  <a:srgbClr val="000000"/>
                </a:solidFill>
              </a:rPr>
              <a:t>BRAF inhibitors result in high initial response rates in BRAF</a:t>
            </a:r>
            <a:r>
              <a:rPr lang="en-US" altLang="en-US" sz="2000" baseline="30000" dirty="0">
                <a:solidFill>
                  <a:srgbClr val="000000"/>
                </a:solidFill>
              </a:rPr>
              <a:t>V600E</a:t>
            </a:r>
            <a:r>
              <a:rPr lang="en-US" altLang="en-US" sz="2000" dirty="0">
                <a:solidFill>
                  <a:srgbClr val="000000"/>
                </a:solidFill>
              </a:rPr>
              <a:t> mutant metastatic melanoma</a:t>
            </a:r>
          </a:p>
          <a:p>
            <a:pPr eaLnBrk="1" hangingPunct="1">
              <a:lnSpc>
                <a:spcPct val="80000"/>
              </a:lnSpc>
            </a:pPr>
            <a:endParaRPr lang="en-US" altLang="en-US" sz="2000" dirty="0">
              <a:solidFill>
                <a:srgbClr val="000000"/>
              </a:solidFill>
            </a:endParaRPr>
          </a:p>
          <a:p>
            <a:pPr eaLnBrk="1" hangingPunct="1">
              <a:lnSpc>
                <a:spcPct val="80000"/>
              </a:lnSpc>
            </a:pPr>
            <a:r>
              <a:rPr lang="en-US" altLang="en-US" sz="2000" dirty="0">
                <a:solidFill>
                  <a:srgbClr val="000000"/>
                </a:solidFill>
              </a:rPr>
              <a:t>Resistance to BRAF inhibitors is mediated by different mechanisms, and the mechanism of resistance may predict for sensitivity to the addition of secondary treatments:</a:t>
            </a:r>
          </a:p>
          <a:p>
            <a:pPr lvl="1" eaLnBrk="1" hangingPunct="1">
              <a:lnSpc>
                <a:spcPct val="80000"/>
              </a:lnSpc>
            </a:pPr>
            <a:r>
              <a:rPr lang="en-US" altLang="en-US" sz="1600" dirty="0">
                <a:solidFill>
                  <a:srgbClr val="000000"/>
                </a:solidFill>
              </a:rPr>
              <a:t>MEK inhibitors</a:t>
            </a:r>
          </a:p>
          <a:p>
            <a:pPr lvl="1" eaLnBrk="1" hangingPunct="1">
              <a:lnSpc>
                <a:spcPct val="80000"/>
              </a:lnSpc>
            </a:pPr>
            <a:r>
              <a:rPr lang="en-US" altLang="en-US" sz="1600" dirty="0">
                <a:solidFill>
                  <a:srgbClr val="000000"/>
                </a:solidFill>
              </a:rPr>
              <a:t>PI3K/AKT/</a:t>
            </a:r>
            <a:r>
              <a:rPr lang="en-US" altLang="en-US" sz="1600" dirty="0" err="1">
                <a:solidFill>
                  <a:srgbClr val="000000"/>
                </a:solidFill>
              </a:rPr>
              <a:t>mTOR</a:t>
            </a:r>
            <a:r>
              <a:rPr lang="en-US" altLang="en-US" sz="1600" dirty="0">
                <a:solidFill>
                  <a:srgbClr val="000000"/>
                </a:solidFill>
              </a:rPr>
              <a:t> </a:t>
            </a:r>
            <a:r>
              <a:rPr lang="en-US" altLang="en-US" sz="1600" dirty="0" smtClean="0">
                <a:solidFill>
                  <a:srgbClr val="000000"/>
                </a:solidFill>
              </a:rPr>
              <a:t>inhibitors</a:t>
            </a:r>
          </a:p>
          <a:p>
            <a:pPr lvl="1" eaLnBrk="1" hangingPunct="1">
              <a:lnSpc>
                <a:spcPct val="80000"/>
              </a:lnSpc>
            </a:pPr>
            <a:endParaRPr lang="en-US" altLang="en-US" sz="1600" dirty="0">
              <a:solidFill>
                <a:srgbClr val="000000"/>
              </a:solidFill>
            </a:endParaRPr>
          </a:p>
          <a:p>
            <a:pPr eaLnBrk="1" hangingPunct="1">
              <a:lnSpc>
                <a:spcPct val="80000"/>
              </a:lnSpc>
            </a:pPr>
            <a:r>
              <a:rPr lang="en-US" altLang="en-US" sz="2000" dirty="0" smtClean="0">
                <a:solidFill>
                  <a:srgbClr val="000000"/>
                </a:solidFill>
              </a:rPr>
              <a:t>Combinations of targeted therapies and immunotherapy need to be carefully evaluated</a:t>
            </a:r>
            <a:endParaRPr lang="en-US" altLang="en-US" sz="1600" dirty="0">
              <a:solidFill>
                <a:srgbClr val="000000"/>
              </a:solidFill>
            </a:endParaRPr>
          </a:p>
        </p:txBody>
      </p:sp>
    </p:spTree>
    <p:extLst>
      <p:ext uri="{BB962C8B-B14F-4D97-AF65-F5344CB8AC3E}">
        <p14:creationId xmlns:p14="http://schemas.microsoft.com/office/powerpoint/2010/main" val="287175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auto">
          <a:xfrm>
            <a:off x="1295404" y="457202"/>
            <a:ext cx="5867400" cy="4305300"/>
          </a:xfrm>
          <a:prstGeom prst="ellipse">
            <a:avLst/>
          </a:prstGeom>
          <a:gradFill rotWithShape="1">
            <a:gsLst>
              <a:gs pos="0">
                <a:srgbClr val="FF9900"/>
              </a:gs>
              <a:gs pos="100000">
                <a:srgbClr val="764700"/>
              </a:gs>
            </a:gsLst>
            <a:path path="shape">
              <a:fillToRect l="50000" t="50000" r="50000" b="50000"/>
            </a:path>
          </a:gradFill>
          <a:ln w="28575">
            <a:solidFill>
              <a:schemeClr val="tx1"/>
            </a:solidFill>
            <a:round/>
            <a:headEnd/>
            <a:tailEnd/>
          </a:ln>
        </p:spPr>
        <p:txBody>
          <a:bodyPr wrap="none" lIns="91436" tIns="45716" rIns="91436" bIns="45716" anchor="ctr"/>
          <a:lstStyle/>
          <a:p>
            <a:pPr fontAlgn="base">
              <a:spcBef>
                <a:spcPct val="0"/>
              </a:spcBef>
              <a:spcAft>
                <a:spcPct val="0"/>
              </a:spcAft>
            </a:pPr>
            <a:endParaRPr lang="en-US" smtClean="0">
              <a:solidFill>
                <a:srgbClr val="000000"/>
              </a:solidFill>
            </a:endParaRPr>
          </a:p>
        </p:txBody>
      </p:sp>
      <p:sp>
        <p:nvSpPr>
          <p:cNvPr id="79875" name="Oval 3"/>
          <p:cNvSpPr>
            <a:spLocks noChangeArrowheads="1"/>
          </p:cNvSpPr>
          <p:nvPr/>
        </p:nvSpPr>
        <p:spPr bwMode="auto">
          <a:xfrm>
            <a:off x="3200402" y="3429000"/>
            <a:ext cx="2819400" cy="1143000"/>
          </a:xfrm>
          <a:prstGeom prst="ellipse">
            <a:avLst/>
          </a:prstGeom>
          <a:solidFill>
            <a:schemeClr val="accent1"/>
          </a:solidFill>
          <a:ln w="9525">
            <a:solidFill>
              <a:schemeClr val="tx1"/>
            </a:solidFill>
            <a:round/>
            <a:headEnd/>
            <a:tailEnd/>
          </a:ln>
        </p:spPr>
        <p:txBody>
          <a:bodyPr wrap="none" lIns="91436" tIns="45716" rIns="91436" bIns="45716" anchor="ctr"/>
          <a:lstStyle/>
          <a:p>
            <a:pPr fontAlgn="base">
              <a:spcBef>
                <a:spcPct val="0"/>
              </a:spcBef>
              <a:spcAft>
                <a:spcPct val="0"/>
              </a:spcAft>
            </a:pPr>
            <a:endParaRPr lang="en-US" smtClean="0">
              <a:solidFill>
                <a:srgbClr val="000000"/>
              </a:solidFill>
            </a:endParaRPr>
          </a:p>
        </p:txBody>
      </p:sp>
      <p:sp>
        <p:nvSpPr>
          <p:cNvPr id="79876" name="AutoShape 4"/>
          <p:cNvSpPr>
            <a:spLocks noChangeArrowheads="1"/>
          </p:cNvSpPr>
          <p:nvPr/>
        </p:nvSpPr>
        <p:spPr bwMode="auto">
          <a:xfrm>
            <a:off x="4114800" y="3733800"/>
            <a:ext cx="381000" cy="685800"/>
          </a:xfrm>
          <a:prstGeom prst="curvedRightArrow">
            <a:avLst>
              <a:gd name="adj1" fmla="val 36000"/>
              <a:gd name="adj2" fmla="val 72000"/>
              <a:gd name="adj3" fmla="val 33333"/>
            </a:avLst>
          </a:prstGeom>
          <a:solidFill>
            <a:srgbClr val="FF0000"/>
          </a:solidFill>
          <a:ln w="9525">
            <a:solidFill>
              <a:schemeClr val="tx1"/>
            </a:solidFill>
            <a:miter lim="800000"/>
            <a:headEnd/>
            <a:tailEnd/>
          </a:ln>
        </p:spPr>
        <p:txBody>
          <a:bodyPr wrap="none" lIns="91436" tIns="45716" rIns="91436" bIns="45716" anchor="ctr"/>
          <a:lstStyle/>
          <a:p>
            <a:pPr fontAlgn="base">
              <a:spcBef>
                <a:spcPct val="0"/>
              </a:spcBef>
              <a:spcAft>
                <a:spcPct val="0"/>
              </a:spcAft>
            </a:pPr>
            <a:endParaRPr lang="en-US" smtClean="0">
              <a:solidFill>
                <a:srgbClr val="000000"/>
              </a:solidFill>
            </a:endParaRPr>
          </a:p>
        </p:txBody>
      </p:sp>
      <p:sp>
        <p:nvSpPr>
          <p:cNvPr id="79877" name="AutoShape 5"/>
          <p:cNvSpPr>
            <a:spLocks noChangeArrowheads="1"/>
          </p:cNvSpPr>
          <p:nvPr/>
        </p:nvSpPr>
        <p:spPr bwMode="auto">
          <a:xfrm flipH="1" flipV="1">
            <a:off x="4572000" y="3657600"/>
            <a:ext cx="381000" cy="685800"/>
          </a:xfrm>
          <a:prstGeom prst="curvedRightArrow">
            <a:avLst>
              <a:gd name="adj1" fmla="val 36000"/>
              <a:gd name="adj2" fmla="val 72000"/>
              <a:gd name="adj3" fmla="val 33333"/>
            </a:avLst>
          </a:prstGeom>
          <a:solidFill>
            <a:srgbClr val="FF0000"/>
          </a:solidFill>
          <a:ln w="9525">
            <a:solidFill>
              <a:schemeClr val="tx1"/>
            </a:solidFill>
            <a:miter lim="800000"/>
            <a:headEnd/>
            <a:tailEnd/>
          </a:ln>
        </p:spPr>
        <p:txBody>
          <a:bodyPr rot="10800000" wrap="none" lIns="91436" tIns="45716" rIns="91436" bIns="45716" anchor="ctr"/>
          <a:lstStyle/>
          <a:p>
            <a:pPr fontAlgn="base">
              <a:spcBef>
                <a:spcPct val="0"/>
              </a:spcBef>
              <a:spcAft>
                <a:spcPct val="0"/>
              </a:spcAft>
            </a:pPr>
            <a:endParaRPr lang="en-US" smtClean="0">
              <a:solidFill>
                <a:srgbClr val="000000"/>
              </a:solidFill>
            </a:endParaRPr>
          </a:p>
        </p:txBody>
      </p:sp>
      <p:sp>
        <p:nvSpPr>
          <p:cNvPr id="79878" name="AutoShape 6"/>
          <p:cNvSpPr>
            <a:spLocks noChangeArrowheads="1"/>
          </p:cNvSpPr>
          <p:nvPr/>
        </p:nvSpPr>
        <p:spPr bwMode="auto">
          <a:xfrm flipV="1">
            <a:off x="4495800" y="4419604"/>
            <a:ext cx="228600" cy="762000"/>
          </a:xfrm>
          <a:custGeom>
            <a:avLst/>
            <a:gdLst>
              <a:gd name="T0" fmla="*/ 1694212 w 21600"/>
              <a:gd name="T1" fmla="*/ 0 h 21600"/>
              <a:gd name="T2" fmla="*/ 1694212 w 21600"/>
              <a:gd name="T3" fmla="*/ 15130885 h 21600"/>
              <a:gd name="T4" fmla="*/ 362564 w 21600"/>
              <a:gd name="T5" fmla="*/ 26881666 h 21600"/>
              <a:gd name="T6" fmla="*/ 2419350 w 21600"/>
              <a:gd name="T7" fmla="*/ 7565460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0000"/>
          </a:solidFill>
          <a:ln w="9525">
            <a:solidFill>
              <a:schemeClr val="tx1"/>
            </a:solidFill>
            <a:miter lim="800000"/>
            <a:headEnd/>
            <a:tailEnd/>
          </a:ln>
        </p:spPr>
        <p:txBody>
          <a:bodyPr rot="10800000" wrap="none" lIns="91436" tIns="45716" rIns="91436" bIns="45716" anchor="ctr"/>
          <a:lstStyle/>
          <a:p>
            <a:pPr fontAlgn="base">
              <a:spcBef>
                <a:spcPct val="0"/>
              </a:spcBef>
              <a:spcAft>
                <a:spcPct val="0"/>
              </a:spcAft>
            </a:pPr>
            <a:endParaRPr lang="en-US" smtClean="0">
              <a:solidFill>
                <a:srgbClr val="000000"/>
              </a:solidFill>
            </a:endParaRPr>
          </a:p>
        </p:txBody>
      </p:sp>
      <p:sp>
        <p:nvSpPr>
          <p:cNvPr id="79879" name="Text Box 15"/>
          <p:cNvSpPr txBox="1">
            <a:spLocks noChangeArrowheads="1"/>
          </p:cNvSpPr>
          <p:nvPr/>
        </p:nvSpPr>
        <p:spPr bwMode="auto">
          <a:xfrm>
            <a:off x="4857750" y="4684717"/>
            <a:ext cx="17462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6" rIns="91436" bIns="45716">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r>
              <a:rPr lang="en-US" smtClean="0">
                <a:solidFill>
                  <a:srgbClr val="000000"/>
                </a:solidFill>
              </a:rPr>
              <a:t>Oncogenic cell </a:t>
            </a:r>
          </a:p>
          <a:p>
            <a:pPr fontAlgn="base">
              <a:spcBef>
                <a:spcPct val="0"/>
              </a:spcBef>
              <a:spcAft>
                <a:spcPct val="0"/>
              </a:spcAft>
            </a:pPr>
            <a:r>
              <a:rPr lang="en-US" smtClean="0">
                <a:solidFill>
                  <a:srgbClr val="000000"/>
                </a:solidFill>
              </a:rPr>
              <a:t>proliferation </a:t>
            </a:r>
          </a:p>
          <a:p>
            <a:pPr fontAlgn="base">
              <a:spcBef>
                <a:spcPct val="0"/>
              </a:spcBef>
              <a:spcAft>
                <a:spcPct val="0"/>
              </a:spcAft>
            </a:pPr>
            <a:r>
              <a:rPr lang="en-US" smtClean="0">
                <a:solidFill>
                  <a:srgbClr val="000000"/>
                </a:solidFill>
              </a:rPr>
              <a:t>and survival</a:t>
            </a:r>
          </a:p>
        </p:txBody>
      </p:sp>
      <p:grpSp>
        <p:nvGrpSpPr>
          <p:cNvPr id="79880" name="Group 8"/>
          <p:cNvGrpSpPr>
            <a:grpSpLocks/>
          </p:cNvGrpSpPr>
          <p:nvPr/>
        </p:nvGrpSpPr>
        <p:grpSpPr bwMode="auto">
          <a:xfrm>
            <a:off x="4781550" y="1309689"/>
            <a:ext cx="2686050" cy="404812"/>
            <a:chOff x="3012" y="825"/>
            <a:chExt cx="1692" cy="255"/>
          </a:xfrm>
        </p:grpSpPr>
        <p:sp>
          <p:nvSpPr>
            <p:cNvPr id="79881" name="Text Box 71"/>
            <p:cNvSpPr txBox="1">
              <a:spLocks noChangeArrowheads="1"/>
            </p:cNvSpPr>
            <p:nvPr/>
          </p:nvSpPr>
          <p:spPr bwMode="auto">
            <a:xfrm>
              <a:off x="3600" y="825"/>
              <a:ext cx="1104"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r>
                <a:rPr lang="en-US" smtClean="0">
                  <a:solidFill>
                    <a:srgbClr val="000000"/>
                  </a:solidFill>
                </a:rPr>
                <a:t>BRAF inhibitor</a:t>
              </a:r>
            </a:p>
          </p:txBody>
        </p:sp>
        <p:grpSp>
          <p:nvGrpSpPr>
            <p:cNvPr id="79882" name="Group 55"/>
            <p:cNvGrpSpPr>
              <a:grpSpLocks/>
            </p:cNvGrpSpPr>
            <p:nvPr/>
          </p:nvGrpSpPr>
          <p:grpSpPr bwMode="auto">
            <a:xfrm flipH="1">
              <a:off x="3012" y="840"/>
              <a:ext cx="576" cy="240"/>
              <a:chOff x="2208" y="288"/>
              <a:chExt cx="576" cy="240"/>
            </a:xfrm>
          </p:grpSpPr>
          <p:sp>
            <p:nvSpPr>
              <p:cNvPr id="79883" name="Line 56"/>
              <p:cNvSpPr>
                <a:spLocks noChangeShapeType="1"/>
              </p:cNvSpPr>
              <p:nvPr/>
            </p:nvSpPr>
            <p:spPr bwMode="auto">
              <a:xfrm>
                <a:off x="2208" y="40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79884" name="Line 57"/>
              <p:cNvSpPr>
                <a:spLocks noChangeShapeType="1"/>
              </p:cNvSpPr>
              <p:nvPr/>
            </p:nvSpPr>
            <p:spPr bwMode="auto">
              <a:xfrm>
                <a:off x="2784" y="288"/>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grpSp>
      </p:grpSp>
      <p:sp>
        <p:nvSpPr>
          <p:cNvPr id="79885" name="AutoShape 14"/>
          <p:cNvSpPr>
            <a:spLocks noChangeArrowheads="1"/>
          </p:cNvSpPr>
          <p:nvPr/>
        </p:nvSpPr>
        <p:spPr bwMode="auto">
          <a:xfrm>
            <a:off x="4032251" y="2933702"/>
            <a:ext cx="381000" cy="609600"/>
          </a:xfrm>
          <a:prstGeom prst="downArrow">
            <a:avLst>
              <a:gd name="adj1" fmla="val 50000"/>
              <a:gd name="adj2" fmla="val 40000"/>
            </a:avLst>
          </a:prstGeom>
          <a:solidFill>
            <a:srgbClr val="FF0000"/>
          </a:solidFill>
          <a:ln w="9525">
            <a:solidFill>
              <a:schemeClr val="tx1"/>
            </a:solidFill>
            <a:miter lim="800000"/>
            <a:headEnd/>
            <a:tailEnd/>
          </a:ln>
        </p:spPr>
        <p:txBody>
          <a:bodyPr vert="eaVert" wrap="none" lIns="91436" tIns="45716" rIns="91436" bIns="45716" anchor="ctr"/>
          <a:lstStyle/>
          <a:p>
            <a:pPr algn="ctr" fontAlgn="base">
              <a:spcBef>
                <a:spcPct val="0"/>
              </a:spcBef>
              <a:spcAft>
                <a:spcPct val="0"/>
              </a:spcAft>
            </a:pPr>
            <a:endParaRPr lang="en-US" smtClean="0">
              <a:solidFill>
                <a:srgbClr val="FF0000"/>
              </a:solidFill>
            </a:endParaRPr>
          </a:p>
        </p:txBody>
      </p:sp>
      <p:sp>
        <p:nvSpPr>
          <p:cNvPr id="79886" name="Oval 7"/>
          <p:cNvSpPr>
            <a:spLocks noChangeArrowheads="1"/>
          </p:cNvSpPr>
          <p:nvPr/>
        </p:nvSpPr>
        <p:spPr bwMode="auto">
          <a:xfrm>
            <a:off x="3752854" y="1219200"/>
            <a:ext cx="938213" cy="582613"/>
          </a:xfrm>
          <a:prstGeom prst="ellipse">
            <a:avLst/>
          </a:prstGeom>
          <a:gradFill rotWithShape="1">
            <a:gsLst>
              <a:gs pos="0">
                <a:srgbClr val="FFFFFF"/>
              </a:gs>
              <a:gs pos="100000">
                <a:srgbClr val="FF0066"/>
              </a:gs>
            </a:gsLst>
            <a:path path="shape">
              <a:fillToRect l="50000" t="50000" r="50000" b="50000"/>
            </a:path>
          </a:gradFill>
          <a:ln w="12700" algn="ctr">
            <a:solidFill>
              <a:schemeClr val="tx1"/>
            </a:solidFill>
            <a:round/>
            <a:headEnd/>
            <a:tailEnd/>
          </a:ln>
        </p:spPr>
        <p:txBody>
          <a:bodyPr wrap="none" lIns="90483" tIns="44447" rIns="90483" bIns="44447" anchor="ctr"/>
          <a:lstStyle/>
          <a:p>
            <a:pPr algn="ctr" fontAlgn="base">
              <a:spcBef>
                <a:spcPct val="0"/>
              </a:spcBef>
              <a:spcAft>
                <a:spcPct val="0"/>
              </a:spcAft>
            </a:pPr>
            <a:r>
              <a:rPr lang="en-US" sz="1600" b="1">
                <a:solidFill>
                  <a:srgbClr val="000000"/>
                </a:solidFill>
                <a:ea typeface="ＭＳ Ｐゴシック" pitchFamily="34" charset="-128"/>
                <a:cs typeface="Arial" pitchFamily="34" charset="0"/>
              </a:rPr>
              <a:t>BRAF</a:t>
            </a:r>
            <a:endParaRPr lang="en-US" sz="1600" b="1" baseline="30000">
              <a:solidFill>
                <a:srgbClr val="000000"/>
              </a:solidFill>
              <a:ea typeface="ＭＳ Ｐゴシック" pitchFamily="34" charset="-128"/>
              <a:cs typeface="Arial" pitchFamily="34" charset="0"/>
            </a:endParaRPr>
          </a:p>
        </p:txBody>
      </p:sp>
      <p:sp>
        <p:nvSpPr>
          <p:cNvPr id="79887" name="Oval 8"/>
          <p:cNvSpPr>
            <a:spLocks noChangeArrowheads="1"/>
          </p:cNvSpPr>
          <p:nvPr/>
        </p:nvSpPr>
        <p:spPr bwMode="auto">
          <a:xfrm>
            <a:off x="3825879" y="1790700"/>
            <a:ext cx="792163" cy="492125"/>
          </a:xfrm>
          <a:prstGeom prst="ellipse">
            <a:avLst/>
          </a:prstGeom>
          <a:gradFill rotWithShape="1">
            <a:gsLst>
              <a:gs pos="0">
                <a:srgbClr val="FFFFFF"/>
              </a:gs>
              <a:gs pos="100000">
                <a:srgbClr val="C0C0C0"/>
              </a:gs>
            </a:gsLst>
            <a:path path="shape">
              <a:fillToRect l="50000" t="50000" r="50000" b="50000"/>
            </a:path>
          </a:gradFill>
          <a:ln w="12700" algn="ctr">
            <a:solidFill>
              <a:schemeClr val="tx1"/>
            </a:solidFill>
            <a:round/>
            <a:headEnd/>
            <a:tailEnd/>
          </a:ln>
        </p:spPr>
        <p:txBody>
          <a:bodyPr wrap="none" lIns="90483" tIns="44447" rIns="90483" bIns="44447" anchor="ctr"/>
          <a:lstStyle/>
          <a:p>
            <a:pPr algn="ctr" fontAlgn="base">
              <a:spcBef>
                <a:spcPct val="0"/>
              </a:spcBef>
              <a:spcAft>
                <a:spcPct val="0"/>
              </a:spcAft>
            </a:pPr>
            <a:r>
              <a:rPr lang="en-US" sz="1600" b="1">
                <a:solidFill>
                  <a:srgbClr val="000000"/>
                </a:solidFill>
                <a:ea typeface="ＭＳ Ｐゴシック" pitchFamily="34" charset="-128"/>
                <a:cs typeface="Arial" pitchFamily="34" charset="0"/>
              </a:rPr>
              <a:t>MEK</a:t>
            </a:r>
          </a:p>
        </p:txBody>
      </p:sp>
      <p:sp>
        <p:nvSpPr>
          <p:cNvPr id="79888" name="Oval 9"/>
          <p:cNvSpPr>
            <a:spLocks noChangeArrowheads="1"/>
          </p:cNvSpPr>
          <p:nvPr/>
        </p:nvSpPr>
        <p:spPr bwMode="auto">
          <a:xfrm>
            <a:off x="3827467" y="2287588"/>
            <a:ext cx="790575" cy="493712"/>
          </a:xfrm>
          <a:prstGeom prst="ellipse">
            <a:avLst/>
          </a:prstGeom>
          <a:gradFill rotWithShape="1">
            <a:gsLst>
              <a:gs pos="0">
                <a:srgbClr val="FFFFFF"/>
              </a:gs>
              <a:gs pos="100000">
                <a:schemeClr val="hlink"/>
              </a:gs>
            </a:gsLst>
            <a:path path="shape">
              <a:fillToRect l="50000" t="50000" r="50000" b="50000"/>
            </a:path>
          </a:gradFill>
          <a:ln w="12700" algn="ctr">
            <a:solidFill>
              <a:schemeClr val="tx1"/>
            </a:solidFill>
            <a:round/>
            <a:headEnd/>
            <a:tailEnd/>
          </a:ln>
        </p:spPr>
        <p:txBody>
          <a:bodyPr wrap="none" lIns="90483" tIns="44447" rIns="90483" bIns="44447" anchor="ctr"/>
          <a:lstStyle/>
          <a:p>
            <a:pPr algn="ctr" fontAlgn="base">
              <a:spcBef>
                <a:spcPct val="0"/>
              </a:spcBef>
              <a:spcAft>
                <a:spcPct val="0"/>
              </a:spcAft>
            </a:pPr>
            <a:r>
              <a:rPr lang="en-US" sz="1600" b="1">
                <a:solidFill>
                  <a:srgbClr val="000000"/>
                </a:solidFill>
                <a:ea typeface="ＭＳ Ｐゴシック" pitchFamily="34" charset="-128"/>
                <a:cs typeface="Arial" pitchFamily="34" charset="0"/>
              </a:rPr>
              <a:t>ERK</a:t>
            </a:r>
          </a:p>
        </p:txBody>
      </p:sp>
      <p:sp>
        <p:nvSpPr>
          <p:cNvPr id="20555" name="AutoShape 75"/>
          <p:cNvSpPr>
            <a:spLocks noChangeArrowheads="1"/>
          </p:cNvSpPr>
          <p:nvPr/>
        </p:nvSpPr>
        <p:spPr bwMode="auto">
          <a:xfrm>
            <a:off x="4352925" y="1257300"/>
            <a:ext cx="228600" cy="228600"/>
          </a:xfrm>
          <a:prstGeom prst="star5">
            <a:avLst/>
          </a:prstGeom>
          <a:solidFill>
            <a:srgbClr val="FF0000"/>
          </a:solidFill>
          <a:ln w="9525">
            <a:solidFill>
              <a:schemeClr val="tx1"/>
            </a:solidFill>
            <a:miter lim="800000"/>
            <a:headEnd/>
            <a:tailEnd/>
          </a:ln>
          <a:effectLst/>
        </p:spPr>
        <p:txBody>
          <a:bodyPr wrap="none" lIns="91436" tIns="45716" rIns="91436" bIns="45716" anchor="ctr"/>
          <a:lstStyle/>
          <a:p>
            <a:pPr fontAlgn="base">
              <a:spcBef>
                <a:spcPct val="0"/>
              </a:spcBef>
              <a:spcAft>
                <a:spcPct val="0"/>
              </a:spcAft>
              <a:defRPr/>
            </a:pPr>
            <a:endParaRPr lang="en-US">
              <a:solidFill>
                <a:srgbClr val="000000"/>
              </a:solidFill>
            </a:endParaRPr>
          </a:p>
        </p:txBody>
      </p:sp>
      <p:sp>
        <p:nvSpPr>
          <p:cNvPr id="58" name="&quot;No&quot; Symbol 57"/>
          <p:cNvSpPr/>
          <p:nvPr/>
        </p:nvSpPr>
        <p:spPr>
          <a:xfrm>
            <a:off x="3810000" y="3733804"/>
            <a:ext cx="2108200" cy="2130425"/>
          </a:xfrm>
          <a:prstGeom prst="noSmoking">
            <a:avLst>
              <a:gd name="adj" fmla="val 15725"/>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6" rIns="91436" bIns="45716" anchor="ctr"/>
          <a:lstStyle/>
          <a:p>
            <a:pPr algn="ctr" fontAlgn="base">
              <a:spcBef>
                <a:spcPct val="0"/>
              </a:spcBef>
              <a:spcAft>
                <a:spcPct val="0"/>
              </a:spcAft>
              <a:defRPr/>
            </a:pPr>
            <a:endParaRPr lang="en-GB" dirty="0">
              <a:solidFill>
                <a:srgbClr val="000000"/>
              </a:solidFill>
            </a:endParaRPr>
          </a:p>
        </p:txBody>
      </p:sp>
    </p:spTree>
    <p:extLst>
      <p:ext uri="{BB962C8B-B14F-4D97-AF65-F5344CB8AC3E}">
        <p14:creationId xmlns:p14="http://schemas.microsoft.com/office/powerpoint/2010/main" val="2367622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idx="4294967295"/>
          </p:nvPr>
        </p:nvSpPr>
        <p:spPr>
          <a:xfrm>
            <a:off x="228600" y="0"/>
            <a:ext cx="8686800" cy="1143000"/>
          </a:xfrm>
        </p:spPr>
        <p:txBody>
          <a:bodyPr/>
          <a:lstStyle/>
          <a:p>
            <a:r>
              <a:rPr lang="en-US" sz="2800"/>
              <a:t>Indirect comparison of vemurafenib and dabrafenib in patients with </a:t>
            </a:r>
            <a:r>
              <a:rPr lang="en-US" sz="2800" i="1"/>
              <a:t>BRAF</a:t>
            </a:r>
            <a:r>
              <a:rPr lang="en-US" sz="2800" i="1" baseline="30000"/>
              <a:t>V600</a:t>
            </a:r>
            <a:r>
              <a:rPr lang="en-US" sz="2800"/>
              <a:t> mutant metastatic melanoma </a:t>
            </a:r>
          </a:p>
        </p:txBody>
      </p:sp>
      <p:sp>
        <p:nvSpPr>
          <p:cNvPr id="80899" name="Rectangle 29"/>
          <p:cNvSpPr>
            <a:spLocks noChangeArrowheads="1"/>
          </p:cNvSpPr>
          <p:nvPr/>
        </p:nvSpPr>
        <p:spPr bwMode="auto">
          <a:xfrm>
            <a:off x="401642" y="1563688"/>
            <a:ext cx="587375" cy="3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96" tIns="46796" rIns="89996" bIns="46796">
            <a:spAutoFit/>
          </a:bodyPr>
          <a:lstStyle/>
          <a:p>
            <a:pPr algn="r" fontAlgn="base">
              <a:spcBef>
                <a:spcPct val="0"/>
              </a:spcBef>
              <a:spcAft>
                <a:spcPct val="0"/>
              </a:spcAft>
            </a:pPr>
            <a:r>
              <a:rPr lang="en-US" sz="1400" b="1">
                <a:solidFill>
                  <a:srgbClr val="000000"/>
                </a:solidFill>
                <a:ea typeface="ヒラギノ角ゴ Pro W3"/>
                <a:cs typeface="ヒラギノ角ゴ Pro W3"/>
              </a:rPr>
              <a:t>&gt;100</a:t>
            </a:r>
          </a:p>
        </p:txBody>
      </p:sp>
      <p:sp>
        <p:nvSpPr>
          <p:cNvPr id="80900" name="Rectangle 31"/>
          <p:cNvSpPr>
            <a:spLocks noChangeArrowheads="1"/>
          </p:cNvSpPr>
          <p:nvPr/>
        </p:nvSpPr>
        <p:spPr bwMode="auto">
          <a:xfrm>
            <a:off x="611188" y="2090738"/>
            <a:ext cx="377825" cy="3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96" tIns="46796" rIns="89996" bIns="46796">
            <a:spAutoFit/>
          </a:bodyPr>
          <a:lstStyle/>
          <a:p>
            <a:pPr algn="r" fontAlgn="base">
              <a:spcBef>
                <a:spcPct val="0"/>
              </a:spcBef>
              <a:spcAft>
                <a:spcPct val="0"/>
              </a:spcAft>
            </a:pPr>
            <a:r>
              <a:rPr lang="en-US" sz="1400" b="1">
                <a:solidFill>
                  <a:srgbClr val="000000"/>
                </a:solidFill>
                <a:ea typeface="ヒラギノ角ゴ Pro W3"/>
                <a:cs typeface="ヒラギノ角ゴ Pro W3"/>
              </a:rPr>
              <a:t>50</a:t>
            </a:r>
          </a:p>
        </p:txBody>
      </p:sp>
      <p:sp>
        <p:nvSpPr>
          <p:cNvPr id="80901" name="Rectangle 33"/>
          <p:cNvSpPr>
            <a:spLocks noChangeArrowheads="1"/>
          </p:cNvSpPr>
          <p:nvPr/>
        </p:nvSpPr>
        <p:spPr bwMode="auto">
          <a:xfrm>
            <a:off x="709613" y="2646363"/>
            <a:ext cx="279400" cy="3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96" tIns="46796" rIns="89996" bIns="46796">
            <a:spAutoFit/>
          </a:bodyPr>
          <a:lstStyle/>
          <a:p>
            <a:pPr algn="r" fontAlgn="base">
              <a:spcBef>
                <a:spcPct val="0"/>
              </a:spcBef>
              <a:spcAft>
                <a:spcPct val="0"/>
              </a:spcAft>
            </a:pPr>
            <a:r>
              <a:rPr lang="en-US" sz="1400" b="1">
                <a:solidFill>
                  <a:srgbClr val="000000"/>
                </a:solidFill>
                <a:ea typeface="ヒラギノ角ゴ Pro W3"/>
                <a:cs typeface="ヒラギノ角ゴ Pro W3"/>
              </a:rPr>
              <a:t>0</a:t>
            </a:r>
          </a:p>
        </p:txBody>
      </p:sp>
      <p:sp>
        <p:nvSpPr>
          <p:cNvPr id="80902" name="Rectangle 35"/>
          <p:cNvSpPr>
            <a:spLocks noChangeArrowheads="1"/>
          </p:cNvSpPr>
          <p:nvPr/>
        </p:nvSpPr>
        <p:spPr bwMode="auto">
          <a:xfrm>
            <a:off x="552452" y="3184525"/>
            <a:ext cx="436563" cy="3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96" tIns="46796" rIns="89996" bIns="46796">
            <a:spAutoFit/>
          </a:bodyPr>
          <a:lstStyle/>
          <a:p>
            <a:pPr algn="r" fontAlgn="base">
              <a:spcBef>
                <a:spcPct val="0"/>
              </a:spcBef>
              <a:spcAft>
                <a:spcPct val="0"/>
              </a:spcAft>
            </a:pPr>
            <a:r>
              <a:rPr lang="en-US" sz="1400" b="1">
                <a:solidFill>
                  <a:srgbClr val="000000"/>
                </a:solidFill>
                <a:ea typeface="ヒラギノ角ゴ Pro W3"/>
                <a:cs typeface="ヒラギノ角ゴ Pro W3"/>
              </a:rPr>
              <a:t>-50</a:t>
            </a:r>
          </a:p>
        </p:txBody>
      </p:sp>
      <p:sp>
        <p:nvSpPr>
          <p:cNvPr id="80903" name="Rectangle 37"/>
          <p:cNvSpPr>
            <a:spLocks noChangeArrowheads="1"/>
          </p:cNvSpPr>
          <p:nvPr/>
        </p:nvSpPr>
        <p:spPr bwMode="auto">
          <a:xfrm>
            <a:off x="454025" y="3719513"/>
            <a:ext cx="534988" cy="3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96" tIns="46796" rIns="89996" bIns="46796">
            <a:spAutoFit/>
          </a:bodyPr>
          <a:lstStyle/>
          <a:p>
            <a:pPr algn="r" fontAlgn="base">
              <a:spcBef>
                <a:spcPct val="0"/>
              </a:spcBef>
              <a:spcAft>
                <a:spcPct val="0"/>
              </a:spcAft>
            </a:pPr>
            <a:r>
              <a:rPr lang="en-US" sz="1400" b="1">
                <a:solidFill>
                  <a:srgbClr val="000000"/>
                </a:solidFill>
                <a:ea typeface="ヒラギノ角ゴ Pro W3"/>
                <a:cs typeface="ヒラギノ角ゴ Pro W3"/>
              </a:rPr>
              <a:t>-100</a:t>
            </a:r>
          </a:p>
        </p:txBody>
      </p:sp>
      <p:sp>
        <p:nvSpPr>
          <p:cNvPr id="80904" name="Rectangle 38"/>
          <p:cNvSpPr>
            <a:spLocks noChangeArrowheads="1"/>
          </p:cNvSpPr>
          <p:nvPr/>
        </p:nvSpPr>
        <p:spPr bwMode="auto">
          <a:xfrm>
            <a:off x="1223963" y="2327275"/>
            <a:ext cx="23812" cy="4508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05" name="Rectangle 39"/>
          <p:cNvSpPr>
            <a:spLocks noChangeArrowheads="1"/>
          </p:cNvSpPr>
          <p:nvPr/>
        </p:nvSpPr>
        <p:spPr bwMode="auto">
          <a:xfrm>
            <a:off x="1112838" y="1808163"/>
            <a:ext cx="23812" cy="969962"/>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06" name="Rectangle 40"/>
          <p:cNvSpPr>
            <a:spLocks noChangeArrowheads="1"/>
          </p:cNvSpPr>
          <p:nvPr/>
        </p:nvSpPr>
        <p:spPr bwMode="auto">
          <a:xfrm>
            <a:off x="1073150" y="1755775"/>
            <a:ext cx="28575" cy="10223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07" name="Rectangle 41"/>
          <p:cNvSpPr>
            <a:spLocks noChangeArrowheads="1"/>
          </p:cNvSpPr>
          <p:nvPr/>
        </p:nvSpPr>
        <p:spPr bwMode="auto">
          <a:xfrm>
            <a:off x="1184279" y="2274889"/>
            <a:ext cx="28575" cy="503237"/>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08" name="Rectangle 42"/>
          <p:cNvSpPr>
            <a:spLocks noChangeArrowheads="1"/>
          </p:cNvSpPr>
          <p:nvPr/>
        </p:nvSpPr>
        <p:spPr bwMode="auto">
          <a:xfrm>
            <a:off x="1260479" y="2451104"/>
            <a:ext cx="26988" cy="3270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09" name="Rectangle 43"/>
          <p:cNvSpPr>
            <a:spLocks noChangeArrowheads="1"/>
          </p:cNvSpPr>
          <p:nvPr/>
        </p:nvSpPr>
        <p:spPr bwMode="auto">
          <a:xfrm>
            <a:off x="1149350" y="1916117"/>
            <a:ext cx="26988" cy="862012"/>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10" name="Rectangle 44"/>
          <p:cNvSpPr>
            <a:spLocks noChangeArrowheads="1"/>
          </p:cNvSpPr>
          <p:nvPr/>
        </p:nvSpPr>
        <p:spPr bwMode="auto">
          <a:xfrm>
            <a:off x="1371602" y="2711454"/>
            <a:ext cx="26988" cy="6667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11" name="Rectangle 45"/>
          <p:cNvSpPr>
            <a:spLocks noChangeArrowheads="1"/>
          </p:cNvSpPr>
          <p:nvPr/>
        </p:nvSpPr>
        <p:spPr bwMode="auto">
          <a:xfrm>
            <a:off x="1300163" y="2578100"/>
            <a:ext cx="23812" cy="2000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12" name="Rectangle 46"/>
          <p:cNvSpPr>
            <a:spLocks noChangeArrowheads="1"/>
          </p:cNvSpPr>
          <p:nvPr/>
        </p:nvSpPr>
        <p:spPr bwMode="auto">
          <a:xfrm>
            <a:off x="1411288" y="2732089"/>
            <a:ext cx="23812" cy="46037"/>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13" name="Rectangle 47"/>
          <p:cNvSpPr>
            <a:spLocks noChangeArrowheads="1"/>
          </p:cNvSpPr>
          <p:nvPr/>
        </p:nvSpPr>
        <p:spPr bwMode="auto">
          <a:xfrm>
            <a:off x="1335092" y="2593979"/>
            <a:ext cx="28575" cy="1841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14" name="Rectangle 48"/>
          <p:cNvSpPr>
            <a:spLocks noChangeArrowheads="1"/>
          </p:cNvSpPr>
          <p:nvPr/>
        </p:nvSpPr>
        <p:spPr bwMode="auto">
          <a:xfrm>
            <a:off x="1447804" y="2778129"/>
            <a:ext cx="26988" cy="4127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15" name="Rectangle 49"/>
          <p:cNvSpPr>
            <a:spLocks noChangeArrowheads="1"/>
          </p:cNvSpPr>
          <p:nvPr/>
        </p:nvSpPr>
        <p:spPr bwMode="auto">
          <a:xfrm>
            <a:off x="1487488" y="2778125"/>
            <a:ext cx="23812" cy="571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16" name="Rectangle 50"/>
          <p:cNvSpPr>
            <a:spLocks noChangeArrowheads="1"/>
          </p:cNvSpPr>
          <p:nvPr/>
        </p:nvSpPr>
        <p:spPr bwMode="auto">
          <a:xfrm>
            <a:off x="1558928" y="2778129"/>
            <a:ext cx="26988" cy="777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17" name="Rectangle 51"/>
          <p:cNvSpPr>
            <a:spLocks noChangeArrowheads="1"/>
          </p:cNvSpPr>
          <p:nvPr/>
        </p:nvSpPr>
        <p:spPr bwMode="auto">
          <a:xfrm>
            <a:off x="1897063" y="2778125"/>
            <a:ext cx="26987" cy="1111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18" name="Rectangle 52"/>
          <p:cNvSpPr>
            <a:spLocks noChangeArrowheads="1"/>
          </p:cNvSpPr>
          <p:nvPr/>
        </p:nvSpPr>
        <p:spPr bwMode="auto">
          <a:xfrm>
            <a:off x="2047879" y="2778129"/>
            <a:ext cx="23813" cy="13493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19" name="Rectangle 53"/>
          <p:cNvSpPr>
            <a:spLocks noChangeArrowheads="1"/>
          </p:cNvSpPr>
          <p:nvPr/>
        </p:nvSpPr>
        <p:spPr bwMode="auto">
          <a:xfrm>
            <a:off x="3279776" y="2778126"/>
            <a:ext cx="28575" cy="2889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20" name="Rectangle 54"/>
          <p:cNvSpPr>
            <a:spLocks noChangeArrowheads="1"/>
          </p:cNvSpPr>
          <p:nvPr/>
        </p:nvSpPr>
        <p:spPr bwMode="auto">
          <a:xfrm>
            <a:off x="4254504" y="2778129"/>
            <a:ext cx="23813" cy="4175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21" name="Rectangle 55"/>
          <p:cNvSpPr>
            <a:spLocks noChangeArrowheads="1"/>
          </p:cNvSpPr>
          <p:nvPr/>
        </p:nvSpPr>
        <p:spPr bwMode="auto">
          <a:xfrm>
            <a:off x="4402141" y="2778125"/>
            <a:ext cx="26987" cy="4254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22" name="Rectangle 56"/>
          <p:cNvSpPr>
            <a:spLocks noChangeArrowheads="1"/>
          </p:cNvSpPr>
          <p:nvPr/>
        </p:nvSpPr>
        <p:spPr bwMode="auto">
          <a:xfrm>
            <a:off x="6423025" y="2778129"/>
            <a:ext cx="26988" cy="6191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23" name="Rectangle 57"/>
          <p:cNvSpPr>
            <a:spLocks noChangeArrowheads="1"/>
          </p:cNvSpPr>
          <p:nvPr/>
        </p:nvSpPr>
        <p:spPr bwMode="auto">
          <a:xfrm>
            <a:off x="6759575" y="2778125"/>
            <a:ext cx="25400" cy="6540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24" name="Rectangle 58"/>
          <p:cNvSpPr>
            <a:spLocks noChangeArrowheads="1"/>
          </p:cNvSpPr>
          <p:nvPr/>
        </p:nvSpPr>
        <p:spPr bwMode="auto">
          <a:xfrm>
            <a:off x="8291516" y="2778125"/>
            <a:ext cx="28575" cy="10017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25" name="Rectangle 59"/>
          <p:cNvSpPr>
            <a:spLocks noChangeArrowheads="1"/>
          </p:cNvSpPr>
          <p:nvPr/>
        </p:nvSpPr>
        <p:spPr bwMode="auto">
          <a:xfrm>
            <a:off x="1598613" y="2778125"/>
            <a:ext cx="23812" cy="857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26" name="Rectangle 60"/>
          <p:cNvSpPr>
            <a:spLocks noChangeArrowheads="1"/>
          </p:cNvSpPr>
          <p:nvPr/>
        </p:nvSpPr>
        <p:spPr bwMode="auto">
          <a:xfrm>
            <a:off x="1633541" y="2778125"/>
            <a:ext cx="28575" cy="857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27" name="Rectangle 61"/>
          <p:cNvSpPr>
            <a:spLocks noChangeArrowheads="1"/>
          </p:cNvSpPr>
          <p:nvPr/>
        </p:nvSpPr>
        <p:spPr bwMode="auto">
          <a:xfrm>
            <a:off x="1673229" y="2778125"/>
            <a:ext cx="23813" cy="9366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28" name="Rectangle 62"/>
          <p:cNvSpPr>
            <a:spLocks noChangeArrowheads="1"/>
          </p:cNvSpPr>
          <p:nvPr/>
        </p:nvSpPr>
        <p:spPr bwMode="auto">
          <a:xfrm>
            <a:off x="1709738" y="2778129"/>
            <a:ext cx="26987" cy="1016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29" name="Rectangle 63"/>
          <p:cNvSpPr>
            <a:spLocks noChangeArrowheads="1"/>
          </p:cNvSpPr>
          <p:nvPr/>
        </p:nvSpPr>
        <p:spPr bwMode="auto">
          <a:xfrm>
            <a:off x="1744664" y="2778129"/>
            <a:ext cx="28575" cy="1016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30" name="Rectangle 64"/>
          <p:cNvSpPr>
            <a:spLocks noChangeArrowheads="1"/>
          </p:cNvSpPr>
          <p:nvPr/>
        </p:nvSpPr>
        <p:spPr bwMode="auto">
          <a:xfrm>
            <a:off x="1931990" y="2778125"/>
            <a:ext cx="28575" cy="1158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31" name="Rectangle 65"/>
          <p:cNvSpPr>
            <a:spLocks noChangeArrowheads="1"/>
          </p:cNvSpPr>
          <p:nvPr/>
        </p:nvSpPr>
        <p:spPr bwMode="auto">
          <a:xfrm>
            <a:off x="1971679" y="2778125"/>
            <a:ext cx="23813" cy="1158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32" name="Rectangle 66"/>
          <p:cNvSpPr>
            <a:spLocks noChangeArrowheads="1"/>
          </p:cNvSpPr>
          <p:nvPr/>
        </p:nvSpPr>
        <p:spPr bwMode="auto">
          <a:xfrm>
            <a:off x="2008188" y="2778125"/>
            <a:ext cx="26987" cy="11906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33" name="Rectangle 67"/>
          <p:cNvSpPr>
            <a:spLocks noChangeArrowheads="1"/>
          </p:cNvSpPr>
          <p:nvPr/>
        </p:nvSpPr>
        <p:spPr bwMode="auto">
          <a:xfrm>
            <a:off x="2082803" y="2778125"/>
            <a:ext cx="28575" cy="1397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34" name="Rectangle 68"/>
          <p:cNvSpPr>
            <a:spLocks noChangeArrowheads="1"/>
          </p:cNvSpPr>
          <p:nvPr/>
        </p:nvSpPr>
        <p:spPr bwMode="auto">
          <a:xfrm>
            <a:off x="2122488" y="2778127"/>
            <a:ext cx="23812" cy="1492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35" name="Rectangle 69"/>
          <p:cNvSpPr>
            <a:spLocks noChangeArrowheads="1"/>
          </p:cNvSpPr>
          <p:nvPr/>
        </p:nvSpPr>
        <p:spPr bwMode="auto">
          <a:xfrm>
            <a:off x="2159004" y="2778125"/>
            <a:ext cx="23813" cy="1508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36" name="Rectangle 70"/>
          <p:cNvSpPr>
            <a:spLocks noChangeArrowheads="1"/>
          </p:cNvSpPr>
          <p:nvPr/>
        </p:nvSpPr>
        <p:spPr bwMode="auto">
          <a:xfrm>
            <a:off x="2195513" y="2778129"/>
            <a:ext cx="26987" cy="15557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37" name="Rectangle 71"/>
          <p:cNvSpPr>
            <a:spLocks noChangeArrowheads="1"/>
          </p:cNvSpPr>
          <p:nvPr/>
        </p:nvSpPr>
        <p:spPr bwMode="auto">
          <a:xfrm>
            <a:off x="2235204" y="2778129"/>
            <a:ext cx="23813" cy="15557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38" name="Rectangle 72"/>
          <p:cNvSpPr>
            <a:spLocks noChangeArrowheads="1"/>
          </p:cNvSpPr>
          <p:nvPr/>
        </p:nvSpPr>
        <p:spPr bwMode="auto">
          <a:xfrm>
            <a:off x="2270129" y="2778128"/>
            <a:ext cx="28575" cy="16033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39" name="Rectangle 73"/>
          <p:cNvSpPr>
            <a:spLocks noChangeArrowheads="1"/>
          </p:cNvSpPr>
          <p:nvPr/>
        </p:nvSpPr>
        <p:spPr bwMode="auto">
          <a:xfrm>
            <a:off x="2309813" y="2778125"/>
            <a:ext cx="23812" cy="16827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40" name="Rectangle 74"/>
          <p:cNvSpPr>
            <a:spLocks noChangeArrowheads="1"/>
          </p:cNvSpPr>
          <p:nvPr/>
        </p:nvSpPr>
        <p:spPr bwMode="auto">
          <a:xfrm>
            <a:off x="2346329" y="2778125"/>
            <a:ext cx="23813" cy="17303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41" name="Rectangle 75"/>
          <p:cNvSpPr>
            <a:spLocks noChangeArrowheads="1"/>
          </p:cNvSpPr>
          <p:nvPr/>
        </p:nvSpPr>
        <p:spPr bwMode="auto">
          <a:xfrm>
            <a:off x="2381252" y="2778125"/>
            <a:ext cx="28575" cy="17303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42" name="Rectangle 76"/>
          <p:cNvSpPr>
            <a:spLocks noChangeArrowheads="1"/>
          </p:cNvSpPr>
          <p:nvPr/>
        </p:nvSpPr>
        <p:spPr bwMode="auto">
          <a:xfrm>
            <a:off x="2420938" y="2778129"/>
            <a:ext cx="23812" cy="1841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43" name="Rectangle 77"/>
          <p:cNvSpPr>
            <a:spLocks noChangeArrowheads="1"/>
          </p:cNvSpPr>
          <p:nvPr/>
        </p:nvSpPr>
        <p:spPr bwMode="auto">
          <a:xfrm>
            <a:off x="2457452" y="2778125"/>
            <a:ext cx="26988" cy="19367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44" name="Rectangle 78"/>
          <p:cNvSpPr>
            <a:spLocks noChangeArrowheads="1"/>
          </p:cNvSpPr>
          <p:nvPr/>
        </p:nvSpPr>
        <p:spPr bwMode="auto">
          <a:xfrm>
            <a:off x="2497138" y="2778127"/>
            <a:ext cx="23812" cy="2143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45" name="Rectangle 79"/>
          <p:cNvSpPr>
            <a:spLocks noChangeArrowheads="1"/>
          </p:cNvSpPr>
          <p:nvPr/>
        </p:nvSpPr>
        <p:spPr bwMode="auto">
          <a:xfrm>
            <a:off x="2608263" y="2778126"/>
            <a:ext cx="23812" cy="23177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46" name="Rectangle 80"/>
          <p:cNvSpPr>
            <a:spLocks noChangeArrowheads="1"/>
          </p:cNvSpPr>
          <p:nvPr/>
        </p:nvSpPr>
        <p:spPr bwMode="auto">
          <a:xfrm>
            <a:off x="2644778" y="2778126"/>
            <a:ext cx="26988" cy="23177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47" name="Rectangle 81"/>
          <p:cNvSpPr>
            <a:spLocks noChangeArrowheads="1"/>
          </p:cNvSpPr>
          <p:nvPr/>
        </p:nvSpPr>
        <p:spPr bwMode="auto">
          <a:xfrm>
            <a:off x="2755901" y="2778129"/>
            <a:ext cx="26988" cy="2381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48" name="Rectangle 82"/>
          <p:cNvSpPr>
            <a:spLocks noChangeArrowheads="1"/>
          </p:cNvSpPr>
          <p:nvPr/>
        </p:nvSpPr>
        <p:spPr bwMode="auto">
          <a:xfrm>
            <a:off x="2795588" y="2778129"/>
            <a:ext cx="23812" cy="2381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49" name="Rectangle 83"/>
          <p:cNvSpPr>
            <a:spLocks noChangeArrowheads="1"/>
          </p:cNvSpPr>
          <p:nvPr/>
        </p:nvSpPr>
        <p:spPr bwMode="auto">
          <a:xfrm>
            <a:off x="2830514" y="2778125"/>
            <a:ext cx="28575" cy="2428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50" name="Rectangle 84"/>
          <p:cNvSpPr>
            <a:spLocks noChangeArrowheads="1"/>
          </p:cNvSpPr>
          <p:nvPr/>
        </p:nvSpPr>
        <p:spPr bwMode="auto">
          <a:xfrm>
            <a:off x="2870204" y="2778125"/>
            <a:ext cx="23813" cy="2476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51" name="Rectangle 85"/>
          <p:cNvSpPr>
            <a:spLocks noChangeArrowheads="1"/>
          </p:cNvSpPr>
          <p:nvPr/>
        </p:nvSpPr>
        <p:spPr bwMode="auto">
          <a:xfrm>
            <a:off x="2941638" y="2778125"/>
            <a:ext cx="28575" cy="2508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52" name="Rectangle 86"/>
          <p:cNvSpPr>
            <a:spLocks noChangeArrowheads="1"/>
          </p:cNvSpPr>
          <p:nvPr/>
        </p:nvSpPr>
        <p:spPr bwMode="auto">
          <a:xfrm>
            <a:off x="3094038" y="2778127"/>
            <a:ext cx="26987" cy="27146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53" name="Rectangle 87"/>
          <p:cNvSpPr>
            <a:spLocks noChangeArrowheads="1"/>
          </p:cNvSpPr>
          <p:nvPr/>
        </p:nvSpPr>
        <p:spPr bwMode="auto">
          <a:xfrm>
            <a:off x="3128963" y="2778129"/>
            <a:ext cx="28575" cy="2762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54" name="Rectangle 88"/>
          <p:cNvSpPr>
            <a:spLocks noChangeArrowheads="1"/>
          </p:cNvSpPr>
          <p:nvPr/>
        </p:nvSpPr>
        <p:spPr bwMode="auto">
          <a:xfrm>
            <a:off x="3205167" y="2778129"/>
            <a:ext cx="26987" cy="2762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55" name="Rectangle 89"/>
          <p:cNvSpPr>
            <a:spLocks noChangeArrowheads="1"/>
          </p:cNvSpPr>
          <p:nvPr/>
        </p:nvSpPr>
        <p:spPr bwMode="auto">
          <a:xfrm>
            <a:off x="3355979" y="2778125"/>
            <a:ext cx="23813" cy="3048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56" name="Rectangle 90"/>
          <p:cNvSpPr>
            <a:spLocks noChangeArrowheads="1"/>
          </p:cNvSpPr>
          <p:nvPr/>
        </p:nvSpPr>
        <p:spPr bwMode="auto">
          <a:xfrm>
            <a:off x="3392488" y="2778125"/>
            <a:ext cx="26987" cy="31273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57" name="Rectangle 91"/>
          <p:cNvSpPr>
            <a:spLocks noChangeArrowheads="1"/>
          </p:cNvSpPr>
          <p:nvPr/>
        </p:nvSpPr>
        <p:spPr bwMode="auto">
          <a:xfrm>
            <a:off x="3432179" y="2778125"/>
            <a:ext cx="23813" cy="3190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58" name="Rectangle 92"/>
          <p:cNvSpPr>
            <a:spLocks noChangeArrowheads="1"/>
          </p:cNvSpPr>
          <p:nvPr/>
        </p:nvSpPr>
        <p:spPr bwMode="auto">
          <a:xfrm>
            <a:off x="3543304" y="2778129"/>
            <a:ext cx="23813" cy="3270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59" name="Rectangle 93"/>
          <p:cNvSpPr>
            <a:spLocks noChangeArrowheads="1"/>
          </p:cNvSpPr>
          <p:nvPr/>
        </p:nvSpPr>
        <p:spPr bwMode="auto">
          <a:xfrm>
            <a:off x="3617913" y="2778125"/>
            <a:ext cx="23812" cy="3429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60" name="Rectangle 94"/>
          <p:cNvSpPr>
            <a:spLocks noChangeArrowheads="1"/>
          </p:cNvSpPr>
          <p:nvPr/>
        </p:nvSpPr>
        <p:spPr bwMode="auto">
          <a:xfrm>
            <a:off x="3654425" y="2778126"/>
            <a:ext cx="26988" cy="34607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61" name="Rectangle 95"/>
          <p:cNvSpPr>
            <a:spLocks noChangeArrowheads="1"/>
          </p:cNvSpPr>
          <p:nvPr/>
        </p:nvSpPr>
        <p:spPr bwMode="auto">
          <a:xfrm>
            <a:off x="3730626" y="2778129"/>
            <a:ext cx="23813" cy="3556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62" name="Rectangle 96"/>
          <p:cNvSpPr>
            <a:spLocks noChangeArrowheads="1"/>
          </p:cNvSpPr>
          <p:nvPr/>
        </p:nvSpPr>
        <p:spPr bwMode="auto">
          <a:xfrm>
            <a:off x="3765551" y="2778129"/>
            <a:ext cx="28575" cy="3556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63" name="Rectangle 97"/>
          <p:cNvSpPr>
            <a:spLocks noChangeArrowheads="1"/>
          </p:cNvSpPr>
          <p:nvPr/>
        </p:nvSpPr>
        <p:spPr bwMode="auto">
          <a:xfrm>
            <a:off x="3876675" y="2778125"/>
            <a:ext cx="28575" cy="37623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64" name="Rectangle 98"/>
          <p:cNvSpPr>
            <a:spLocks noChangeArrowheads="1"/>
          </p:cNvSpPr>
          <p:nvPr/>
        </p:nvSpPr>
        <p:spPr bwMode="auto">
          <a:xfrm>
            <a:off x="3916363" y="2778125"/>
            <a:ext cx="23812" cy="3794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65" name="Rectangle 99"/>
          <p:cNvSpPr>
            <a:spLocks noChangeArrowheads="1"/>
          </p:cNvSpPr>
          <p:nvPr/>
        </p:nvSpPr>
        <p:spPr bwMode="auto">
          <a:xfrm>
            <a:off x="4027488" y="2778129"/>
            <a:ext cx="28575" cy="3952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66" name="Rectangle 100"/>
          <p:cNvSpPr>
            <a:spLocks noChangeArrowheads="1"/>
          </p:cNvSpPr>
          <p:nvPr/>
        </p:nvSpPr>
        <p:spPr bwMode="auto">
          <a:xfrm>
            <a:off x="4067179" y="2778129"/>
            <a:ext cx="23813" cy="3952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67" name="Rectangle 101"/>
          <p:cNvSpPr>
            <a:spLocks noChangeArrowheads="1"/>
          </p:cNvSpPr>
          <p:nvPr/>
        </p:nvSpPr>
        <p:spPr bwMode="auto">
          <a:xfrm>
            <a:off x="4140200" y="2778125"/>
            <a:ext cx="26988" cy="4000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68" name="Rectangle 102"/>
          <p:cNvSpPr>
            <a:spLocks noChangeArrowheads="1"/>
          </p:cNvSpPr>
          <p:nvPr/>
        </p:nvSpPr>
        <p:spPr bwMode="auto">
          <a:xfrm>
            <a:off x="4214813" y="2778129"/>
            <a:ext cx="28575" cy="4175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69" name="Rectangle 103"/>
          <p:cNvSpPr>
            <a:spLocks noChangeArrowheads="1"/>
          </p:cNvSpPr>
          <p:nvPr/>
        </p:nvSpPr>
        <p:spPr bwMode="auto">
          <a:xfrm>
            <a:off x="4325938" y="2778129"/>
            <a:ext cx="28575" cy="4206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70" name="Rectangle 104"/>
          <p:cNvSpPr>
            <a:spLocks noChangeArrowheads="1"/>
          </p:cNvSpPr>
          <p:nvPr/>
        </p:nvSpPr>
        <p:spPr bwMode="auto">
          <a:xfrm>
            <a:off x="4365629" y="2778129"/>
            <a:ext cx="23813" cy="4206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71" name="Rectangle 105"/>
          <p:cNvSpPr>
            <a:spLocks noChangeArrowheads="1"/>
          </p:cNvSpPr>
          <p:nvPr/>
        </p:nvSpPr>
        <p:spPr bwMode="auto">
          <a:xfrm>
            <a:off x="4441829" y="2778125"/>
            <a:ext cx="23813" cy="4333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72" name="Rectangle 106"/>
          <p:cNvSpPr>
            <a:spLocks noChangeArrowheads="1"/>
          </p:cNvSpPr>
          <p:nvPr/>
        </p:nvSpPr>
        <p:spPr bwMode="auto">
          <a:xfrm>
            <a:off x="4478338" y="2778128"/>
            <a:ext cx="26987" cy="4381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73" name="Rectangle 107"/>
          <p:cNvSpPr>
            <a:spLocks noChangeArrowheads="1"/>
          </p:cNvSpPr>
          <p:nvPr/>
        </p:nvSpPr>
        <p:spPr bwMode="auto">
          <a:xfrm>
            <a:off x="4552954" y="2778127"/>
            <a:ext cx="23813" cy="4429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74" name="Rectangle 108"/>
          <p:cNvSpPr>
            <a:spLocks noChangeArrowheads="1"/>
          </p:cNvSpPr>
          <p:nvPr/>
        </p:nvSpPr>
        <p:spPr bwMode="auto">
          <a:xfrm>
            <a:off x="4589467" y="2778125"/>
            <a:ext cx="26987" cy="4540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75" name="Rectangle 109"/>
          <p:cNvSpPr>
            <a:spLocks noChangeArrowheads="1"/>
          </p:cNvSpPr>
          <p:nvPr/>
        </p:nvSpPr>
        <p:spPr bwMode="auto">
          <a:xfrm>
            <a:off x="4629154" y="2778125"/>
            <a:ext cx="23813" cy="4587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76" name="Rectangle 110"/>
          <p:cNvSpPr>
            <a:spLocks noChangeArrowheads="1"/>
          </p:cNvSpPr>
          <p:nvPr/>
        </p:nvSpPr>
        <p:spPr bwMode="auto">
          <a:xfrm>
            <a:off x="4664075" y="2778125"/>
            <a:ext cx="28575" cy="46196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77" name="Rectangle 111"/>
          <p:cNvSpPr>
            <a:spLocks noChangeArrowheads="1"/>
          </p:cNvSpPr>
          <p:nvPr/>
        </p:nvSpPr>
        <p:spPr bwMode="auto">
          <a:xfrm>
            <a:off x="4700590" y="2778125"/>
            <a:ext cx="26987" cy="46196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78" name="Rectangle 112"/>
          <p:cNvSpPr>
            <a:spLocks noChangeArrowheads="1"/>
          </p:cNvSpPr>
          <p:nvPr/>
        </p:nvSpPr>
        <p:spPr bwMode="auto">
          <a:xfrm>
            <a:off x="4740279" y="2778129"/>
            <a:ext cx="23813" cy="4667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79" name="Rectangle 113"/>
          <p:cNvSpPr>
            <a:spLocks noChangeArrowheads="1"/>
          </p:cNvSpPr>
          <p:nvPr/>
        </p:nvSpPr>
        <p:spPr bwMode="auto">
          <a:xfrm>
            <a:off x="4814888" y="2778129"/>
            <a:ext cx="23812" cy="4667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80" name="Rectangle 114"/>
          <p:cNvSpPr>
            <a:spLocks noChangeArrowheads="1"/>
          </p:cNvSpPr>
          <p:nvPr/>
        </p:nvSpPr>
        <p:spPr bwMode="auto">
          <a:xfrm>
            <a:off x="4851401" y="2778125"/>
            <a:ext cx="28575" cy="4762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81" name="Rectangle 115"/>
          <p:cNvSpPr>
            <a:spLocks noChangeArrowheads="1"/>
          </p:cNvSpPr>
          <p:nvPr/>
        </p:nvSpPr>
        <p:spPr bwMode="auto">
          <a:xfrm>
            <a:off x="4887916" y="2778129"/>
            <a:ext cx="26987" cy="4699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82" name="Rectangle 116"/>
          <p:cNvSpPr>
            <a:spLocks noChangeArrowheads="1"/>
          </p:cNvSpPr>
          <p:nvPr/>
        </p:nvSpPr>
        <p:spPr bwMode="auto">
          <a:xfrm>
            <a:off x="4927604" y="2778125"/>
            <a:ext cx="23813" cy="4762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83" name="Rectangle 117"/>
          <p:cNvSpPr>
            <a:spLocks noChangeArrowheads="1"/>
          </p:cNvSpPr>
          <p:nvPr/>
        </p:nvSpPr>
        <p:spPr bwMode="auto">
          <a:xfrm>
            <a:off x="4962525" y="2778125"/>
            <a:ext cx="28575" cy="4841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84" name="Rectangle 118"/>
          <p:cNvSpPr>
            <a:spLocks noChangeArrowheads="1"/>
          </p:cNvSpPr>
          <p:nvPr/>
        </p:nvSpPr>
        <p:spPr bwMode="auto">
          <a:xfrm>
            <a:off x="5002213" y="2778125"/>
            <a:ext cx="23812" cy="4841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85" name="Rectangle 119"/>
          <p:cNvSpPr>
            <a:spLocks noChangeArrowheads="1"/>
          </p:cNvSpPr>
          <p:nvPr/>
        </p:nvSpPr>
        <p:spPr bwMode="auto">
          <a:xfrm>
            <a:off x="5038725" y="2778125"/>
            <a:ext cx="26988" cy="4841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86" name="Rectangle 120"/>
          <p:cNvSpPr>
            <a:spLocks noChangeArrowheads="1"/>
          </p:cNvSpPr>
          <p:nvPr/>
        </p:nvSpPr>
        <p:spPr bwMode="auto">
          <a:xfrm>
            <a:off x="5073650" y="2778125"/>
            <a:ext cx="28575" cy="48736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87" name="Rectangle 121"/>
          <p:cNvSpPr>
            <a:spLocks noChangeArrowheads="1"/>
          </p:cNvSpPr>
          <p:nvPr/>
        </p:nvSpPr>
        <p:spPr bwMode="auto">
          <a:xfrm>
            <a:off x="5113338" y="2778127"/>
            <a:ext cx="23812" cy="4921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88" name="Rectangle 122"/>
          <p:cNvSpPr>
            <a:spLocks noChangeArrowheads="1"/>
          </p:cNvSpPr>
          <p:nvPr/>
        </p:nvSpPr>
        <p:spPr bwMode="auto">
          <a:xfrm>
            <a:off x="5224463" y="2778128"/>
            <a:ext cx="28575" cy="4953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89" name="Rectangle 123"/>
          <p:cNvSpPr>
            <a:spLocks noChangeArrowheads="1"/>
          </p:cNvSpPr>
          <p:nvPr/>
        </p:nvSpPr>
        <p:spPr bwMode="auto">
          <a:xfrm>
            <a:off x="5260975" y="2778127"/>
            <a:ext cx="28575" cy="50006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90" name="Rectangle 124"/>
          <p:cNvSpPr>
            <a:spLocks noChangeArrowheads="1"/>
          </p:cNvSpPr>
          <p:nvPr/>
        </p:nvSpPr>
        <p:spPr bwMode="auto">
          <a:xfrm>
            <a:off x="5300663" y="2778128"/>
            <a:ext cx="23812" cy="50323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91" name="Rectangle 125"/>
          <p:cNvSpPr>
            <a:spLocks noChangeArrowheads="1"/>
          </p:cNvSpPr>
          <p:nvPr/>
        </p:nvSpPr>
        <p:spPr bwMode="auto">
          <a:xfrm>
            <a:off x="5337175" y="2778128"/>
            <a:ext cx="26988" cy="50323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92" name="Rectangle 126"/>
          <p:cNvSpPr>
            <a:spLocks noChangeArrowheads="1"/>
          </p:cNvSpPr>
          <p:nvPr/>
        </p:nvSpPr>
        <p:spPr bwMode="auto">
          <a:xfrm>
            <a:off x="5411788" y="2778129"/>
            <a:ext cx="28575" cy="51276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93" name="Rectangle 127"/>
          <p:cNvSpPr>
            <a:spLocks noChangeArrowheads="1"/>
          </p:cNvSpPr>
          <p:nvPr/>
        </p:nvSpPr>
        <p:spPr bwMode="auto">
          <a:xfrm>
            <a:off x="5448304" y="2778129"/>
            <a:ext cx="26988" cy="51276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94" name="Rectangle 128"/>
          <p:cNvSpPr>
            <a:spLocks noChangeArrowheads="1"/>
          </p:cNvSpPr>
          <p:nvPr/>
        </p:nvSpPr>
        <p:spPr bwMode="auto">
          <a:xfrm>
            <a:off x="5487988" y="2778129"/>
            <a:ext cx="23812" cy="51276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95" name="Rectangle 129"/>
          <p:cNvSpPr>
            <a:spLocks noChangeArrowheads="1"/>
          </p:cNvSpPr>
          <p:nvPr/>
        </p:nvSpPr>
        <p:spPr bwMode="auto">
          <a:xfrm>
            <a:off x="5522917" y="2778129"/>
            <a:ext cx="28575" cy="51276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96" name="Rectangle 130"/>
          <p:cNvSpPr>
            <a:spLocks noChangeArrowheads="1"/>
          </p:cNvSpPr>
          <p:nvPr/>
        </p:nvSpPr>
        <p:spPr bwMode="auto">
          <a:xfrm>
            <a:off x="5562604" y="2778126"/>
            <a:ext cx="23813" cy="5175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97" name="Rectangle 131"/>
          <p:cNvSpPr>
            <a:spLocks noChangeArrowheads="1"/>
          </p:cNvSpPr>
          <p:nvPr/>
        </p:nvSpPr>
        <p:spPr bwMode="auto">
          <a:xfrm>
            <a:off x="5635625" y="2778125"/>
            <a:ext cx="26988" cy="52863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98" name="Rectangle 132"/>
          <p:cNvSpPr>
            <a:spLocks noChangeArrowheads="1"/>
          </p:cNvSpPr>
          <p:nvPr/>
        </p:nvSpPr>
        <p:spPr bwMode="auto">
          <a:xfrm>
            <a:off x="5675313" y="2778125"/>
            <a:ext cx="23812" cy="53657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0999" name="Rectangle 133"/>
          <p:cNvSpPr>
            <a:spLocks noChangeArrowheads="1"/>
          </p:cNvSpPr>
          <p:nvPr/>
        </p:nvSpPr>
        <p:spPr bwMode="auto">
          <a:xfrm>
            <a:off x="5710238" y="2778125"/>
            <a:ext cx="28575" cy="54133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00" name="Rectangle 134"/>
          <p:cNvSpPr>
            <a:spLocks noChangeArrowheads="1"/>
          </p:cNvSpPr>
          <p:nvPr/>
        </p:nvSpPr>
        <p:spPr bwMode="auto">
          <a:xfrm>
            <a:off x="5749929" y="2778125"/>
            <a:ext cx="23813" cy="5445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01" name="Rectangle 135"/>
          <p:cNvSpPr>
            <a:spLocks noChangeArrowheads="1"/>
          </p:cNvSpPr>
          <p:nvPr/>
        </p:nvSpPr>
        <p:spPr bwMode="auto">
          <a:xfrm>
            <a:off x="5786440" y="2778125"/>
            <a:ext cx="26987" cy="5445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02" name="Rectangle 136"/>
          <p:cNvSpPr>
            <a:spLocks noChangeArrowheads="1"/>
          </p:cNvSpPr>
          <p:nvPr/>
        </p:nvSpPr>
        <p:spPr bwMode="auto">
          <a:xfrm>
            <a:off x="5937254" y="2778125"/>
            <a:ext cx="23813" cy="5778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03" name="Rectangle 137"/>
          <p:cNvSpPr>
            <a:spLocks noChangeArrowheads="1"/>
          </p:cNvSpPr>
          <p:nvPr/>
        </p:nvSpPr>
        <p:spPr bwMode="auto">
          <a:xfrm>
            <a:off x="5972179" y="2778125"/>
            <a:ext cx="28575" cy="5778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04" name="Rectangle 138"/>
          <p:cNvSpPr>
            <a:spLocks noChangeArrowheads="1"/>
          </p:cNvSpPr>
          <p:nvPr/>
        </p:nvSpPr>
        <p:spPr bwMode="auto">
          <a:xfrm>
            <a:off x="6013454" y="2778126"/>
            <a:ext cx="23813" cy="5826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05" name="Rectangle 139"/>
          <p:cNvSpPr>
            <a:spLocks noChangeArrowheads="1"/>
          </p:cNvSpPr>
          <p:nvPr/>
        </p:nvSpPr>
        <p:spPr bwMode="auto">
          <a:xfrm>
            <a:off x="6048378" y="2778126"/>
            <a:ext cx="23813" cy="5826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06" name="Rectangle 140"/>
          <p:cNvSpPr>
            <a:spLocks noChangeArrowheads="1"/>
          </p:cNvSpPr>
          <p:nvPr/>
        </p:nvSpPr>
        <p:spPr bwMode="auto">
          <a:xfrm>
            <a:off x="6124579" y="2778125"/>
            <a:ext cx="23813" cy="5905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07" name="Rectangle 141"/>
          <p:cNvSpPr>
            <a:spLocks noChangeArrowheads="1"/>
          </p:cNvSpPr>
          <p:nvPr/>
        </p:nvSpPr>
        <p:spPr bwMode="auto">
          <a:xfrm>
            <a:off x="6199188" y="2778129"/>
            <a:ext cx="23812" cy="5953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08" name="Rectangle 142"/>
          <p:cNvSpPr>
            <a:spLocks noChangeArrowheads="1"/>
          </p:cNvSpPr>
          <p:nvPr/>
        </p:nvSpPr>
        <p:spPr bwMode="auto">
          <a:xfrm>
            <a:off x="6270629" y="2778127"/>
            <a:ext cx="28575" cy="6064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09" name="Rectangle 143"/>
          <p:cNvSpPr>
            <a:spLocks noChangeArrowheads="1"/>
          </p:cNvSpPr>
          <p:nvPr/>
        </p:nvSpPr>
        <p:spPr bwMode="auto">
          <a:xfrm>
            <a:off x="6346829" y="2778129"/>
            <a:ext cx="26988" cy="6191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10" name="Rectangle 144"/>
          <p:cNvSpPr>
            <a:spLocks noChangeArrowheads="1"/>
          </p:cNvSpPr>
          <p:nvPr/>
        </p:nvSpPr>
        <p:spPr bwMode="auto">
          <a:xfrm>
            <a:off x="6497638" y="2778129"/>
            <a:ext cx="23812" cy="6238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11" name="Rectangle 145"/>
          <p:cNvSpPr>
            <a:spLocks noChangeArrowheads="1"/>
          </p:cNvSpPr>
          <p:nvPr/>
        </p:nvSpPr>
        <p:spPr bwMode="auto">
          <a:xfrm>
            <a:off x="6534150" y="2778129"/>
            <a:ext cx="26988" cy="6238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12" name="Rectangle 146"/>
          <p:cNvSpPr>
            <a:spLocks noChangeArrowheads="1"/>
          </p:cNvSpPr>
          <p:nvPr/>
        </p:nvSpPr>
        <p:spPr bwMode="auto">
          <a:xfrm>
            <a:off x="6573838" y="2778129"/>
            <a:ext cx="23812" cy="62706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13" name="Rectangle 147"/>
          <p:cNvSpPr>
            <a:spLocks noChangeArrowheads="1"/>
          </p:cNvSpPr>
          <p:nvPr/>
        </p:nvSpPr>
        <p:spPr bwMode="auto">
          <a:xfrm>
            <a:off x="6608767" y="2778129"/>
            <a:ext cx="28575" cy="62706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14" name="Rectangle 148"/>
          <p:cNvSpPr>
            <a:spLocks noChangeArrowheads="1"/>
          </p:cNvSpPr>
          <p:nvPr/>
        </p:nvSpPr>
        <p:spPr bwMode="auto">
          <a:xfrm>
            <a:off x="6645278" y="2778126"/>
            <a:ext cx="26988" cy="6318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15" name="Rectangle 149"/>
          <p:cNvSpPr>
            <a:spLocks noChangeArrowheads="1"/>
          </p:cNvSpPr>
          <p:nvPr/>
        </p:nvSpPr>
        <p:spPr bwMode="auto">
          <a:xfrm>
            <a:off x="6684963" y="2778129"/>
            <a:ext cx="23812" cy="63817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16" name="Rectangle 150"/>
          <p:cNvSpPr>
            <a:spLocks noChangeArrowheads="1"/>
          </p:cNvSpPr>
          <p:nvPr/>
        </p:nvSpPr>
        <p:spPr bwMode="auto">
          <a:xfrm>
            <a:off x="6719891" y="2778129"/>
            <a:ext cx="28575" cy="6445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17" name="Rectangle 151"/>
          <p:cNvSpPr>
            <a:spLocks noChangeArrowheads="1"/>
          </p:cNvSpPr>
          <p:nvPr/>
        </p:nvSpPr>
        <p:spPr bwMode="auto">
          <a:xfrm>
            <a:off x="6796088" y="2778125"/>
            <a:ext cx="28575" cy="6540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18" name="Rectangle 152"/>
          <p:cNvSpPr>
            <a:spLocks noChangeArrowheads="1"/>
          </p:cNvSpPr>
          <p:nvPr/>
        </p:nvSpPr>
        <p:spPr bwMode="auto">
          <a:xfrm>
            <a:off x="6832603" y="2778125"/>
            <a:ext cx="26988" cy="66516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19" name="Rectangle 153"/>
          <p:cNvSpPr>
            <a:spLocks noChangeArrowheads="1"/>
          </p:cNvSpPr>
          <p:nvPr/>
        </p:nvSpPr>
        <p:spPr bwMode="auto">
          <a:xfrm>
            <a:off x="6872288" y="2778125"/>
            <a:ext cx="23812" cy="6873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20" name="Rectangle 154"/>
          <p:cNvSpPr>
            <a:spLocks noChangeArrowheads="1"/>
          </p:cNvSpPr>
          <p:nvPr/>
        </p:nvSpPr>
        <p:spPr bwMode="auto">
          <a:xfrm>
            <a:off x="6907217" y="2778125"/>
            <a:ext cx="28575" cy="6873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21" name="Rectangle 155"/>
          <p:cNvSpPr>
            <a:spLocks noChangeArrowheads="1"/>
          </p:cNvSpPr>
          <p:nvPr/>
        </p:nvSpPr>
        <p:spPr bwMode="auto">
          <a:xfrm>
            <a:off x="6946904" y="2778125"/>
            <a:ext cx="23813" cy="6873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22" name="Rectangle 156"/>
          <p:cNvSpPr>
            <a:spLocks noChangeArrowheads="1"/>
          </p:cNvSpPr>
          <p:nvPr/>
        </p:nvSpPr>
        <p:spPr bwMode="auto">
          <a:xfrm>
            <a:off x="6983413" y="2778125"/>
            <a:ext cx="26987" cy="6873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23" name="Rectangle 157"/>
          <p:cNvSpPr>
            <a:spLocks noChangeArrowheads="1"/>
          </p:cNvSpPr>
          <p:nvPr/>
        </p:nvSpPr>
        <p:spPr bwMode="auto">
          <a:xfrm>
            <a:off x="7018340" y="2778125"/>
            <a:ext cx="28575" cy="6873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24" name="Rectangle 158"/>
          <p:cNvSpPr>
            <a:spLocks noChangeArrowheads="1"/>
          </p:cNvSpPr>
          <p:nvPr/>
        </p:nvSpPr>
        <p:spPr bwMode="auto">
          <a:xfrm>
            <a:off x="7058029" y="2778125"/>
            <a:ext cx="23813" cy="69056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25" name="Rectangle 159"/>
          <p:cNvSpPr>
            <a:spLocks noChangeArrowheads="1"/>
          </p:cNvSpPr>
          <p:nvPr/>
        </p:nvSpPr>
        <p:spPr bwMode="auto">
          <a:xfrm>
            <a:off x="7094538" y="2778129"/>
            <a:ext cx="26987" cy="70326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26" name="Rectangle 160"/>
          <p:cNvSpPr>
            <a:spLocks noChangeArrowheads="1"/>
          </p:cNvSpPr>
          <p:nvPr/>
        </p:nvSpPr>
        <p:spPr bwMode="auto">
          <a:xfrm>
            <a:off x="7134229" y="2778129"/>
            <a:ext cx="23813" cy="70326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27" name="Rectangle 161"/>
          <p:cNvSpPr>
            <a:spLocks noChangeArrowheads="1"/>
          </p:cNvSpPr>
          <p:nvPr/>
        </p:nvSpPr>
        <p:spPr bwMode="auto">
          <a:xfrm>
            <a:off x="7170739" y="2778125"/>
            <a:ext cx="26987" cy="7112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28" name="Rectangle 162"/>
          <p:cNvSpPr>
            <a:spLocks noChangeArrowheads="1"/>
          </p:cNvSpPr>
          <p:nvPr/>
        </p:nvSpPr>
        <p:spPr bwMode="auto">
          <a:xfrm>
            <a:off x="7245354" y="2778125"/>
            <a:ext cx="23813" cy="71913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29" name="Rectangle 163"/>
          <p:cNvSpPr>
            <a:spLocks noChangeArrowheads="1"/>
          </p:cNvSpPr>
          <p:nvPr/>
        </p:nvSpPr>
        <p:spPr bwMode="auto">
          <a:xfrm>
            <a:off x="7281863" y="2778125"/>
            <a:ext cx="26987" cy="71913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30" name="Rectangle 164"/>
          <p:cNvSpPr>
            <a:spLocks noChangeArrowheads="1"/>
          </p:cNvSpPr>
          <p:nvPr/>
        </p:nvSpPr>
        <p:spPr bwMode="auto">
          <a:xfrm>
            <a:off x="7356479" y="2778128"/>
            <a:ext cx="28575" cy="7239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31" name="Rectangle 165"/>
          <p:cNvSpPr>
            <a:spLocks noChangeArrowheads="1"/>
          </p:cNvSpPr>
          <p:nvPr/>
        </p:nvSpPr>
        <p:spPr bwMode="auto">
          <a:xfrm>
            <a:off x="7392988" y="2778128"/>
            <a:ext cx="26987" cy="73183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32" name="Rectangle 166"/>
          <p:cNvSpPr>
            <a:spLocks noChangeArrowheads="1"/>
          </p:cNvSpPr>
          <p:nvPr/>
        </p:nvSpPr>
        <p:spPr bwMode="auto">
          <a:xfrm>
            <a:off x="7467602" y="2778129"/>
            <a:ext cx="28575" cy="75247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33" name="Rectangle 167"/>
          <p:cNvSpPr>
            <a:spLocks noChangeArrowheads="1"/>
          </p:cNvSpPr>
          <p:nvPr/>
        </p:nvSpPr>
        <p:spPr bwMode="auto">
          <a:xfrm>
            <a:off x="7507288" y="2778125"/>
            <a:ext cx="25400" cy="7620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34" name="Rectangle 168"/>
          <p:cNvSpPr>
            <a:spLocks noChangeArrowheads="1"/>
          </p:cNvSpPr>
          <p:nvPr/>
        </p:nvSpPr>
        <p:spPr bwMode="auto">
          <a:xfrm>
            <a:off x="7543804" y="2778129"/>
            <a:ext cx="28575" cy="7635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35" name="Rectangle 169"/>
          <p:cNvSpPr>
            <a:spLocks noChangeArrowheads="1"/>
          </p:cNvSpPr>
          <p:nvPr/>
        </p:nvSpPr>
        <p:spPr bwMode="auto">
          <a:xfrm>
            <a:off x="7583488" y="2778129"/>
            <a:ext cx="23812" cy="7635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36" name="Rectangle 170"/>
          <p:cNvSpPr>
            <a:spLocks noChangeArrowheads="1"/>
          </p:cNvSpPr>
          <p:nvPr/>
        </p:nvSpPr>
        <p:spPr bwMode="auto">
          <a:xfrm>
            <a:off x="7620004" y="2778125"/>
            <a:ext cx="23813" cy="7731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37" name="Rectangle 171"/>
          <p:cNvSpPr>
            <a:spLocks noChangeArrowheads="1"/>
          </p:cNvSpPr>
          <p:nvPr/>
        </p:nvSpPr>
        <p:spPr bwMode="auto">
          <a:xfrm>
            <a:off x="7654928" y="2778125"/>
            <a:ext cx="28575" cy="7731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38" name="Rectangle 172"/>
          <p:cNvSpPr>
            <a:spLocks noChangeArrowheads="1"/>
          </p:cNvSpPr>
          <p:nvPr/>
        </p:nvSpPr>
        <p:spPr bwMode="auto">
          <a:xfrm>
            <a:off x="7731128" y="2778127"/>
            <a:ext cx="26988" cy="77787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39" name="Rectangle 173"/>
          <p:cNvSpPr>
            <a:spLocks noChangeArrowheads="1"/>
          </p:cNvSpPr>
          <p:nvPr/>
        </p:nvSpPr>
        <p:spPr bwMode="auto">
          <a:xfrm>
            <a:off x="7770813" y="2778125"/>
            <a:ext cx="23812" cy="8064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40" name="Rectangle 174"/>
          <p:cNvSpPr>
            <a:spLocks noChangeArrowheads="1"/>
          </p:cNvSpPr>
          <p:nvPr/>
        </p:nvSpPr>
        <p:spPr bwMode="auto">
          <a:xfrm>
            <a:off x="7805738" y="2778126"/>
            <a:ext cx="23812" cy="8112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41" name="Rectangle 175"/>
          <p:cNvSpPr>
            <a:spLocks noChangeArrowheads="1"/>
          </p:cNvSpPr>
          <p:nvPr/>
        </p:nvSpPr>
        <p:spPr bwMode="auto">
          <a:xfrm>
            <a:off x="7842251" y="2778126"/>
            <a:ext cx="26988" cy="8112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42" name="Rectangle 176"/>
          <p:cNvSpPr>
            <a:spLocks noChangeArrowheads="1"/>
          </p:cNvSpPr>
          <p:nvPr/>
        </p:nvSpPr>
        <p:spPr bwMode="auto">
          <a:xfrm>
            <a:off x="7881938" y="2778126"/>
            <a:ext cx="23812" cy="8112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43" name="Rectangle 177"/>
          <p:cNvSpPr>
            <a:spLocks noChangeArrowheads="1"/>
          </p:cNvSpPr>
          <p:nvPr/>
        </p:nvSpPr>
        <p:spPr bwMode="auto">
          <a:xfrm>
            <a:off x="7918454" y="2778127"/>
            <a:ext cx="26988" cy="8350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44" name="Rectangle 178"/>
          <p:cNvSpPr>
            <a:spLocks noChangeArrowheads="1"/>
          </p:cNvSpPr>
          <p:nvPr/>
        </p:nvSpPr>
        <p:spPr bwMode="auto">
          <a:xfrm>
            <a:off x="7958138" y="2778128"/>
            <a:ext cx="23812" cy="8382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45" name="Rectangle 179"/>
          <p:cNvSpPr>
            <a:spLocks noChangeArrowheads="1"/>
          </p:cNvSpPr>
          <p:nvPr/>
        </p:nvSpPr>
        <p:spPr bwMode="auto">
          <a:xfrm>
            <a:off x="7993067" y="2778129"/>
            <a:ext cx="28575" cy="9017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46" name="Rectangle 180"/>
          <p:cNvSpPr>
            <a:spLocks noChangeArrowheads="1"/>
          </p:cNvSpPr>
          <p:nvPr/>
        </p:nvSpPr>
        <p:spPr bwMode="auto">
          <a:xfrm>
            <a:off x="8104190" y="2778125"/>
            <a:ext cx="28575" cy="94297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47" name="Rectangle 181"/>
          <p:cNvSpPr>
            <a:spLocks noChangeArrowheads="1"/>
          </p:cNvSpPr>
          <p:nvPr/>
        </p:nvSpPr>
        <p:spPr bwMode="auto">
          <a:xfrm>
            <a:off x="8180388" y="2778129"/>
            <a:ext cx="26987" cy="96996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48" name="Rectangle 182"/>
          <p:cNvSpPr>
            <a:spLocks noChangeArrowheads="1"/>
          </p:cNvSpPr>
          <p:nvPr/>
        </p:nvSpPr>
        <p:spPr bwMode="auto">
          <a:xfrm>
            <a:off x="8215313" y="2778129"/>
            <a:ext cx="28575" cy="9842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49" name="Rectangle 183"/>
          <p:cNvSpPr>
            <a:spLocks noChangeArrowheads="1"/>
          </p:cNvSpPr>
          <p:nvPr/>
        </p:nvSpPr>
        <p:spPr bwMode="auto">
          <a:xfrm>
            <a:off x="8255004" y="2778129"/>
            <a:ext cx="23813" cy="9874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50" name="Rectangle 184"/>
          <p:cNvSpPr>
            <a:spLocks noChangeArrowheads="1"/>
          </p:cNvSpPr>
          <p:nvPr/>
        </p:nvSpPr>
        <p:spPr bwMode="auto">
          <a:xfrm>
            <a:off x="8331204" y="2778125"/>
            <a:ext cx="23813" cy="10922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51" name="Rectangle 185"/>
          <p:cNvSpPr>
            <a:spLocks noChangeArrowheads="1"/>
          </p:cNvSpPr>
          <p:nvPr/>
        </p:nvSpPr>
        <p:spPr bwMode="auto">
          <a:xfrm>
            <a:off x="8367713" y="2778125"/>
            <a:ext cx="26987" cy="10922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52" name="Rectangle 186"/>
          <p:cNvSpPr>
            <a:spLocks noChangeArrowheads="1"/>
          </p:cNvSpPr>
          <p:nvPr/>
        </p:nvSpPr>
        <p:spPr bwMode="auto">
          <a:xfrm>
            <a:off x="8553452" y="2778125"/>
            <a:ext cx="28575" cy="10922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53" name="Rectangle 187"/>
          <p:cNvSpPr>
            <a:spLocks noChangeArrowheads="1"/>
          </p:cNvSpPr>
          <p:nvPr/>
        </p:nvSpPr>
        <p:spPr bwMode="auto">
          <a:xfrm>
            <a:off x="8589967" y="2778125"/>
            <a:ext cx="26987" cy="10922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54" name="Rectangle 188"/>
          <p:cNvSpPr>
            <a:spLocks noChangeArrowheads="1"/>
          </p:cNvSpPr>
          <p:nvPr/>
        </p:nvSpPr>
        <p:spPr bwMode="auto">
          <a:xfrm>
            <a:off x="1522417" y="2778129"/>
            <a:ext cx="28575" cy="777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55" name="Rectangle 189"/>
          <p:cNvSpPr>
            <a:spLocks noChangeArrowheads="1"/>
          </p:cNvSpPr>
          <p:nvPr/>
        </p:nvSpPr>
        <p:spPr bwMode="auto">
          <a:xfrm>
            <a:off x="1784350" y="2778129"/>
            <a:ext cx="25400" cy="1016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56" name="Rectangle 190"/>
          <p:cNvSpPr>
            <a:spLocks noChangeArrowheads="1"/>
          </p:cNvSpPr>
          <p:nvPr/>
        </p:nvSpPr>
        <p:spPr bwMode="auto">
          <a:xfrm>
            <a:off x="1820867" y="2778125"/>
            <a:ext cx="28575" cy="1111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57" name="Rectangle 191"/>
          <p:cNvSpPr>
            <a:spLocks noChangeArrowheads="1"/>
          </p:cNvSpPr>
          <p:nvPr/>
        </p:nvSpPr>
        <p:spPr bwMode="auto">
          <a:xfrm>
            <a:off x="2684463" y="2778126"/>
            <a:ext cx="23812" cy="23177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58" name="Rectangle 192"/>
          <p:cNvSpPr>
            <a:spLocks noChangeArrowheads="1"/>
          </p:cNvSpPr>
          <p:nvPr/>
        </p:nvSpPr>
        <p:spPr bwMode="auto">
          <a:xfrm>
            <a:off x="2719391" y="2778125"/>
            <a:ext cx="28575" cy="23336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59" name="Rectangle 193"/>
          <p:cNvSpPr>
            <a:spLocks noChangeArrowheads="1"/>
          </p:cNvSpPr>
          <p:nvPr/>
        </p:nvSpPr>
        <p:spPr bwMode="auto">
          <a:xfrm>
            <a:off x="2906713" y="2778125"/>
            <a:ext cx="26987" cy="2508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60" name="Rectangle 194"/>
          <p:cNvSpPr>
            <a:spLocks noChangeArrowheads="1"/>
          </p:cNvSpPr>
          <p:nvPr/>
        </p:nvSpPr>
        <p:spPr bwMode="auto">
          <a:xfrm>
            <a:off x="2982913" y="2778125"/>
            <a:ext cx="23812" cy="2603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61" name="Rectangle 195"/>
          <p:cNvSpPr>
            <a:spLocks noChangeArrowheads="1"/>
          </p:cNvSpPr>
          <p:nvPr/>
        </p:nvSpPr>
        <p:spPr bwMode="auto">
          <a:xfrm>
            <a:off x="3057529" y="2778127"/>
            <a:ext cx="23813" cy="27146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62" name="Rectangle 196"/>
          <p:cNvSpPr>
            <a:spLocks noChangeArrowheads="1"/>
          </p:cNvSpPr>
          <p:nvPr/>
        </p:nvSpPr>
        <p:spPr bwMode="auto">
          <a:xfrm>
            <a:off x="3316288" y="2778129"/>
            <a:ext cx="28575" cy="3016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63" name="Rectangle 197"/>
          <p:cNvSpPr>
            <a:spLocks noChangeArrowheads="1"/>
          </p:cNvSpPr>
          <p:nvPr/>
        </p:nvSpPr>
        <p:spPr bwMode="auto">
          <a:xfrm>
            <a:off x="3467102" y="2778125"/>
            <a:ext cx="28575" cy="32226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64" name="Rectangle 198"/>
          <p:cNvSpPr>
            <a:spLocks noChangeArrowheads="1"/>
          </p:cNvSpPr>
          <p:nvPr/>
        </p:nvSpPr>
        <p:spPr bwMode="auto">
          <a:xfrm>
            <a:off x="3503617" y="2778125"/>
            <a:ext cx="26987" cy="32226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65" name="Rectangle 199"/>
          <p:cNvSpPr>
            <a:spLocks noChangeArrowheads="1"/>
          </p:cNvSpPr>
          <p:nvPr/>
        </p:nvSpPr>
        <p:spPr bwMode="auto">
          <a:xfrm>
            <a:off x="3952875" y="2778129"/>
            <a:ext cx="26988" cy="3873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66" name="Rectangle 200"/>
          <p:cNvSpPr>
            <a:spLocks noChangeArrowheads="1"/>
          </p:cNvSpPr>
          <p:nvPr/>
        </p:nvSpPr>
        <p:spPr bwMode="auto">
          <a:xfrm>
            <a:off x="4103688" y="2778129"/>
            <a:ext cx="23812" cy="3952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67" name="Rectangle 201"/>
          <p:cNvSpPr>
            <a:spLocks noChangeArrowheads="1"/>
          </p:cNvSpPr>
          <p:nvPr/>
        </p:nvSpPr>
        <p:spPr bwMode="auto">
          <a:xfrm>
            <a:off x="4179888" y="2778125"/>
            <a:ext cx="23812" cy="4048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68" name="Rectangle 202"/>
          <p:cNvSpPr>
            <a:spLocks noChangeArrowheads="1"/>
          </p:cNvSpPr>
          <p:nvPr/>
        </p:nvSpPr>
        <p:spPr bwMode="auto">
          <a:xfrm>
            <a:off x="5826129" y="2778125"/>
            <a:ext cx="23813" cy="5445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69" name="Rectangle 203"/>
          <p:cNvSpPr>
            <a:spLocks noChangeArrowheads="1"/>
          </p:cNvSpPr>
          <p:nvPr/>
        </p:nvSpPr>
        <p:spPr bwMode="auto">
          <a:xfrm>
            <a:off x="7205666" y="2778125"/>
            <a:ext cx="28575" cy="71437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70" name="Rectangle 204"/>
          <p:cNvSpPr>
            <a:spLocks noChangeArrowheads="1"/>
          </p:cNvSpPr>
          <p:nvPr/>
        </p:nvSpPr>
        <p:spPr bwMode="auto">
          <a:xfrm>
            <a:off x="8069263" y="2778129"/>
            <a:ext cx="23812" cy="9382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71" name="Rectangle 205"/>
          <p:cNvSpPr>
            <a:spLocks noChangeArrowheads="1"/>
          </p:cNvSpPr>
          <p:nvPr/>
        </p:nvSpPr>
        <p:spPr bwMode="auto">
          <a:xfrm>
            <a:off x="8629654" y="2778125"/>
            <a:ext cx="23813" cy="10922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72" name="Rectangle 207"/>
          <p:cNvSpPr>
            <a:spLocks noChangeArrowheads="1"/>
          </p:cNvSpPr>
          <p:nvPr/>
        </p:nvSpPr>
        <p:spPr bwMode="auto">
          <a:xfrm>
            <a:off x="1860554" y="2778125"/>
            <a:ext cx="23813" cy="1111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73" name="Rectangle 208"/>
          <p:cNvSpPr>
            <a:spLocks noChangeArrowheads="1"/>
          </p:cNvSpPr>
          <p:nvPr/>
        </p:nvSpPr>
        <p:spPr bwMode="auto">
          <a:xfrm>
            <a:off x="2532063" y="2778125"/>
            <a:ext cx="23812" cy="2222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74" name="Rectangle 209"/>
          <p:cNvSpPr>
            <a:spLocks noChangeArrowheads="1"/>
          </p:cNvSpPr>
          <p:nvPr/>
        </p:nvSpPr>
        <p:spPr bwMode="auto">
          <a:xfrm>
            <a:off x="2568577" y="2778125"/>
            <a:ext cx="28575" cy="2222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75" name="Rectangle 210"/>
          <p:cNvSpPr>
            <a:spLocks noChangeArrowheads="1"/>
          </p:cNvSpPr>
          <p:nvPr/>
        </p:nvSpPr>
        <p:spPr bwMode="auto">
          <a:xfrm>
            <a:off x="3017840" y="2778125"/>
            <a:ext cx="28575" cy="2682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76" name="Rectangle 211"/>
          <p:cNvSpPr>
            <a:spLocks noChangeArrowheads="1"/>
          </p:cNvSpPr>
          <p:nvPr/>
        </p:nvSpPr>
        <p:spPr bwMode="auto">
          <a:xfrm>
            <a:off x="3168654" y="2778129"/>
            <a:ext cx="23813" cy="2762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77" name="Rectangle 212"/>
          <p:cNvSpPr>
            <a:spLocks noChangeArrowheads="1"/>
          </p:cNvSpPr>
          <p:nvPr/>
        </p:nvSpPr>
        <p:spPr bwMode="auto">
          <a:xfrm>
            <a:off x="3244854" y="2778125"/>
            <a:ext cx="23813" cy="2857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78" name="Rectangle 213"/>
          <p:cNvSpPr>
            <a:spLocks noChangeArrowheads="1"/>
          </p:cNvSpPr>
          <p:nvPr/>
        </p:nvSpPr>
        <p:spPr bwMode="auto">
          <a:xfrm>
            <a:off x="3578225" y="2778129"/>
            <a:ext cx="28575" cy="33496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79" name="Rectangle 214"/>
          <p:cNvSpPr>
            <a:spLocks noChangeArrowheads="1"/>
          </p:cNvSpPr>
          <p:nvPr/>
        </p:nvSpPr>
        <p:spPr bwMode="auto">
          <a:xfrm>
            <a:off x="3689350" y="2778126"/>
            <a:ext cx="28575" cy="34607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80" name="Rectangle 215"/>
          <p:cNvSpPr>
            <a:spLocks noChangeArrowheads="1"/>
          </p:cNvSpPr>
          <p:nvPr/>
        </p:nvSpPr>
        <p:spPr bwMode="auto">
          <a:xfrm>
            <a:off x="3805238" y="2778125"/>
            <a:ext cx="23812" cy="3619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81" name="Rectangle 216"/>
          <p:cNvSpPr>
            <a:spLocks noChangeArrowheads="1"/>
          </p:cNvSpPr>
          <p:nvPr/>
        </p:nvSpPr>
        <p:spPr bwMode="auto">
          <a:xfrm>
            <a:off x="3841751" y="2778125"/>
            <a:ext cx="26988" cy="3619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82" name="Rectangle 217"/>
          <p:cNvSpPr>
            <a:spLocks noChangeArrowheads="1"/>
          </p:cNvSpPr>
          <p:nvPr/>
        </p:nvSpPr>
        <p:spPr bwMode="auto">
          <a:xfrm>
            <a:off x="3992563" y="2778129"/>
            <a:ext cx="23812" cy="3873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83" name="Rectangle 218"/>
          <p:cNvSpPr>
            <a:spLocks noChangeArrowheads="1"/>
          </p:cNvSpPr>
          <p:nvPr/>
        </p:nvSpPr>
        <p:spPr bwMode="auto">
          <a:xfrm>
            <a:off x="4291013" y="2778129"/>
            <a:ext cx="23812" cy="4206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84" name="Rectangle 219"/>
          <p:cNvSpPr>
            <a:spLocks noChangeArrowheads="1"/>
          </p:cNvSpPr>
          <p:nvPr/>
        </p:nvSpPr>
        <p:spPr bwMode="auto">
          <a:xfrm>
            <a:off x="4513263" y="2778127"/>
            <a:ext cx="28575" cy="4429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85" name="Rectangle 220"/>
          <p:cNvSpPr>
            <a:spLocks noChangeArrowheads="1"/>
          </p:cNvSpPr>
          <p:nvPr/>
        </p:nvSpPr>
        <p:spPr bwMode="auto">
          <a:xfrm>
            <a:off x="4775200" y="2778129"/>
            <a:ext cx="28575" cy="4667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86" name="Rectangle 221"/>
          <p:cNvSpPr>
            <a:spLocks noChangeArrowheads="1"/>
          </p:cNvSpPr>
          <p:nvPr/>
        </p:nvSpPr>
        <p:spPr bwMode="auto">
          <a:xfrm>
            <a:off x="5149850" y="2778127"/>
            <a:ext cx="26988" cy="4921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87" name="Rectangle 222"/>
          <p:cNvSpPr>
            <a:spLocks noChangeArrowheads="1"/>
          </p:cNvSpPr>
          <p:nvPr/>
        </p:nvSpPr>
        <p:spPr bwMode="auto">
          <a:xfrm>
            <a:off x="5189538" y="2778128"/>
            <a:ext cx="23812" cy="4953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88" name="Rectangle 223"/>
          <p:cNvSpPr>
            <a:spLocks noChangeArrowheads="1"/>
          </p:cNvSpPr>
          <p:nvPr/>
        </p:nvSpPr>
        <p:spPr bwMode="auto">
          <a:xfrm>
            <a:off x="5376863" y="2778125"/>
            <a:ext cx="23812" cy="5080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89" name="Rectangle 224"/>
          <p:cNvSpPr>
            <a:spLocks noChangeArrowheads="1"/>
          </p:cNvSpPr>
          <p:nvPr/>
        </p:nvSpPr>
        <p:spPr bwMode="auto">
          <a:xfrm>
            <a:off x="5599113" y="2778125"/>
            <a:ext cx="28575" cy="5191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90" name="Rectangle 225"/>
          <p:cNvSpPr>
            <a:spLocks noChangeArrowheads="1"/>
          </p:cNvSpPr>
          <p:nvPr/>
        </p:nvSpPr>
        <p:spPr bwMode="auto">
          <a:xfrm>
            <a:off x="5861054" y="2778125"/>
            <a:ext cx="23813" cy="5445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91" name="Rectangle 226"/>
          <p:cNvSpPr>
            <a:spLocks noChangeArrowheads="1"/>
          </p:cNvSpPr>
          <p:nvPr/>
        </p:nvSpPr>
        <p:spPr bwMode="auto">
          <a:xfrm>
            <a:off x="5897563" y="2778129"/>
            <a:ext cx="26987" cy="56197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92" name="Rectangle 227"/>
          <p:cNvSpPr>
            <a:spLocks noChangeArrowheads="1"/>
          </p:cNvSpPr>
          <p:nvPr/>
        </p:nvSpPr>
        <p:spPr bwMode="auto">
          <a:xfrm>
            <a:off x="6084889" y="2778126"/>
            <a:ext cx="26987" cy="5826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93" name="Rectangle 228"/>
          <p:cNvSpPr>
            <a:spLocks noChangeArrowheads="1"/>
          </p:cNvSpPr>
          <p:nvPr/>
        </p:nvSpPr>
        <p:spPr bwMode="auto">
          <a:xfrm>
            <a:off x="6159500" y="2778129"/>
            <a:ext cx="28575" cy="5953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94" name="Rectangle 229"/>
          <p:cNvSpPr>
            <a:spLocks noChangeArrowheads="1"/>
          </p:cNvSpPr>
          <p:nvPr/>
        </p:nvSpPr>
        <p:spPr bwMode="auto">
          <a:xfrm>
            <a:off x="6235700" y="2778125"/>
            <a:ext cx="26988" cy="60007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95" name="Rectangle 230"/>
          <p:cNvSpPr>
            <a:spLocks noChangeArrowheads="1"/>
          </p:cNvSpPr>
          <p:nvPr/>
        </p:nvSpPr>
        <p:spPr bwMode="auto">
          <a:xfrm>
            <a:off x="6310313" y="2778127"/>
            <a:ext cx="23812" cy="60642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96" name="Rectangle 231"/>
          <p:cNvSpPr>
            <a:spLocks noChangeArrowheads="1"/>
          </p:cNvSpPr>
          <p:nvPr/>
        </p:nvSpPr>
        <p:spPr bwMode="auto">
          <a:xfrm>
            <a:off x="6386513" y="2778129"/>
            <a:ext cx="23812" cy="61595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97" name="Rectangle 232"/>
          <p:cNvSpPr>
            <a:spLocks noChangeArrowheads="1"/>
          </p:cNvSpPr>
          <p:nvPr/>
        </p:nvSpPr>
        <p:spPr bwMode="auto">
          <a:xfrm>
            <a:off x="6457954" y="2778129"/>
            <a:ext cx="28575" cy="623888"/>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98" name="Rectangle 233"/>
          <p:cNvSpPr>
            <a:spLocks noChangeArrowheads="1"/>
          </p:cNvSpPr>
          <p:nvPr/>
        </p:nvSpPr>
        <p:spPr bwMode="auto">
          <a:xfrm>
            <a:off x="7321554" y="2778128"/>
            <a:ext cx="23813" cy="7239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099" name="Rectangle 234"/>
          <p:cNvSpPr>
            <a:spLocks noChangeArrowheads="1"/>
          </p:cNvSpPr>
          <p:nvPr/>
        </p:nvSpPr>
        <p:spPr bwMode="auto">
          <a:xfrm>
            <a:off x="7432679" y="2778125"/>
            <a:ext cx="23813" cy="7477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100" name="Rectangle 235"/>
          <p:cNvSpPr>
            <a:spLocks noChangeArrowheads="1"/>
          </p:cNvSpPr>
          <p:nvPr/>
        </p:nvSpPr>
        <p:spPr bwMode="auto">
          <a:xfrm>
            <a:off x="7694613" y="2778127"/>
            <a:ext cx="23812" cy="77787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101" name="Rectangle 236"/>
          <p:cNvSpPr>
            <a:spLocks noChangeArrowheads="1"/>
          </p:cNvSpPr>
          <p:nvPr/>
        </p:nvSpPr>
        <p:spPr bwMode="auto">
          <a:xfrm>
            <a:off x="8029577" y="2778129"/>
            <a:ext cx="26988" cy="904875"/>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102" name="Rectangle 237"/>
          <p:cNvSpPr>
            <a:spLocks noChangeArrowheads="1"/>
          </p:cNvSpPr>
          <p:nvPr/>
        </p:nvSpPr>
        <p:spPr bwMode="auto">
          <a:xfrm>
            <a:off x="8143879" y="2778129"/>
            <a:ext cx="23813" cy="963613"/>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103" name="Rectangle 238"/>
          <p:cNvSpPr>
            <a:spLocks noChangeArrowheads="1"/>
          </p:cNvSpPr>
          <p:nvPr/>
        </p:nvSpPr>
        <p:spPr bwMode="auto">
          <a:xfrm>
            <a:off x="8402639" y="2778125"/>
            <a:ext cx="28575" cy="10922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104" name="Rectangle 239"/>
          <p:cNvSpPr>
            <a:spLocks noChangeArrowheads="1"/>
          </p:cNvSpPr>
          <p:nvPr/>
        </p:nvSpPr>
        <p:spPr bwMode="auto">
          <a:xfrm>
            <a:off x="8442329" y="2778125"/>
            <a:ext cx="23813" cy="10922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105" name="Rectangle 240"/>
          <p:cNvSpPr>
            <a:spLocks noChangeArrowheads="1"/>
          </p:cNvSpPr>
          <p:nvPr/>
        </p:nvSpPr>
        <p:spPr bwMode="auto">
          <a:xfrm>
            <a:off x="8478838" y="2778125"/>
            <a:ext cx="26987" cy="10922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106" name="Rectangle 241"/>
          <p:cNvSpPr>
            <a:spLocks noChangeArrowheads="1"/>
          </p:cNvSpPr>
          <p:nvPr/>
        </p:nvSpPr>
        <p:spPr bwMode="auto">
          <a:xfrm>
            <a:off x="8518529" y="2778125"/>
            <a:ext cx="23813" cy="1092200"/>
          </a:xfrm>
          <a:prstGeom prst="rect">
            <a:avLst/>
          </a:prstGeom>
          <a:solidFill>
            <a:srgbClr val="FFFF66"/>
          </a:solidFill>
          <a:ln w="9525">
            <a:solidFill>
              <a:srgbClr val="000000"/>
            </a:solidFill>
            <a:miter lim="800000"/>
            <a:headEnd/>
            <a:tailEnd/>
          </a:ln>
        </p:spPr>
        <p:txBody>
          <a:bodyPr lIns="91436" tIns="45716" rIns="91436" bIns="45716"/>
          <a:lstStyle/>
          <a:p>
            <a:pPr algn="ctr" defTabSz="457182" fontAlgn="base">
              <a:spcBef>
                <a:spcPct val="0"/>
              </a:spcBef>
              <a:spcAft>
                <a:spcPct val="0"/>
              </a:spcAft>
            </a:pPr>
            <a:endParaRPr lang="en-GB" sz="1600" b="1">
              <a:solidFill>
                <a:srgbClr val="000000"/>
              </a:solidFill>
              <a:ea typeface="ヒラギノ角ゴ Pro W3"/>
              <a:cs typeface="ヒラギノ角ゴ Pro W3"/>
            </a:endParaRPr>
          </a:p>
        </p:txBody>
      </p:sp>
      <p:sp>
        <p:nvSpPr>
          <p:cNvPr id="81107" name="Line 18"/>
          <p:cNvSpPr>
            <a:spLocks noChangeShapeType="1"/>
          </p:cNvSpPr>
          <p:nvPr/>
        </p:nvSpPr>
        <p:spPr bwMode="auto">
          <a:xfrm>
            <a:off x="1057276" y="2767013"/>
            <a:ext cx="7596188" cy="0"/>
          </a:xfrm>
          <a:prstGeom prst="line">
            <a:avLst/>
          </a:prstGeom>
          <a:noFill/>
          <a:ln w="15875">
            <a:solidFill>
              <a:schemeClr val="accent1"/>
            </a:solidFill>
            <a:prstDash val="sysDash"/>
            <a:round/>
            <a:headEnd/>
            <a:tailEnd/>
          </a:ln>
          <a:extLst>
            <a:ext uri="{909E8E84-426E-40DD-AFC4-6F175D3DCCD1}">
              <a14:hiddenFill xmlns:a14="http://schemas.microsoft.com/office/drawing/2010/main">
                <a:noFill/>
              </a14:hiddenFill>
            </a:ext>
          </a:extLst>
        </p:spPr>
        <p:txBody>
          <a:bodyPr lIns="91436" tIns="45716" rIns="91436" bIns="45716"/>
          <a:lstStyle/>
          <a:p>
            <a:pPr fontAlgn="base">
              <a:spcBef>
                <a:spcPct val="0"/>
              </a:spcBef>
              <a:spcAft>
                <a:spcPct val="0"/>
              </a:spcAft>
            </a:pPr>
            <a:endParaRPr lang="en-US" smtClean="0">
              <a:solidFill>
                <a:srgbClr val="000000"/>
              </a:solidFill>
            </a:endParaRPr>
          </a:p>
        </p:txBody>
      </p:sp>
      <p:sp>
        <p:nvSpPr>
          <p:cNvPr id="81108" name="Freeform 266"/>
          <p:cNvSpPr>
            <a:spLocks/>
          </p:cNvSpPr>
          <p:nvPr/>
        </p:nvSpPr>
        <p:spPr bwMode="auto">
          <a:xfrm>
            <a:off x="1049338" y="1744667"/>
            <a:ext cx="7583487" cy="2162175"/>
          </a:xfrm>
          <a:custGeom>
            <a:avLst/>
            <a:gdLst>
              <a:gd name="T0" fmla="*/ 0 w 4206"/>
              <a:gd name="T1" fmla="*/ 0 h 1984"/>
              <a:gd name="T2" fmla="*/ 0 w 4206"/>
              <a:gd name="T3" fmla="*/ 2147483647 h 1984"/>
              <a:gd name="T4" fmla="*/ 2147483647 w 4206"/>
              <a:gd name="T5" fmla="*/ 2147483647 h 1984"/>
              <a:gd name="T6" fmla="*/ 0 60000 65536"/>
              <a:gd name="T7" fmla="*/ 0 60000 65536"/>
              <a:gd name="T8" fmla="*/ 0 60000 65536"/>
              <a:gd name="T9" fmla="*/ 0 w 4206"/>
              <a:gd name="T10" fmla="*/ 0 h 1984"/>
              <a:gd name="T11" fmla="*/ 4206 w 4206"/>
              <a:gd name="T12" fmla="*/ 1984 h 1984"/>
            </a:gdLst>
            <a:ahLst/>
            <a:cxnLst>
              <a:cxn ang="T6">
                <a:pos x="T0" y="T1"/>
              </a:cxn>
              <a:cxn ang="T7">
                <a:pos x="T2" y="T3"/>
              </a:cxn>
              <a:cxn ang="T8">
                <a:pos x="T4" y="T5"/>
              </a:cxn>
            </a:cxnLst>
            <a:rect l="T9" t="T10" r="T11" b="T12"/>
            <a:pathLst>
              <a:path w="4206" h="1984">
                <a:moveTo>
                  <a:pt x="0" y="0"/>
                </a:moveTo>
                <a:lnTo>
                  <a:pt x="0" y="1984"/>
                </a:lnTo>
                <a:lnTo>
                  <a:pt x="4206" y="1984"/>
                </a:lnTo>
              </a:path>
            </a:pathLst>
          </a:custGeom>
          <a:noFill/>
          <a:ln w="317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91436" tIns="45716" rIns="91436" bIns="45716"/>
          <a:lstStyle/>
          <a:p>
            <a:pPr fontAlgn="base">
              <a:spcBef>
                <a:spcPct val="0"/>
              </a:spcBef>
              <a:spcAft>
                <a:spcPct val="0"/>
              </a:spcAft>
            </a:pPr>
            <a:endParaRPr lang="en-US" smtClean="0">
              <a:solidFill>
                <a:srgbClr val="000000"/>
              </a:solidFill>
            </a:endParaRPr>
          </a:p>
        </p:txBody>
      </p:sp>
      <p:sp>
        <p:nvSpPr>
          <p:cNvPr id="81109" name="Line 260"/>
          <p:cNvSpPr>
            <a:spLocks noChangeShapeType="1"/>
          </p:cNvSpPr>
          <p:nvPr/>
        </p:nvSpPr>
        <p:spPr bwMode="auto">
          <a:xfrm flipH="1">
            <a:off x="954092" y="1989138"/>
            <a:ext cx="104775" cy="0"/>
          </a:xfrm>
          <a:prstGeom prst="line">
            <a:avLst/>
          </a:prstGeom>
          <a:noFill/>
          <a:ln w="31750">
            <a:solidFill>
              <a:schemeClr val="accent1"/>
            </a:solidFill>
            <a:round/>
            <a:headEnd/>
            <a:tailEnd/>
          </a:ln>
          <a:extLst>
            <a:ext uri="{909E8E84-426E-40DD-AFC4-6F175D3DCCD1}">
              <a14:hiddenFill xmlns:a14="http://schemas.microsoft.com/office/drawing/2010/main">
                <a:noFill/>
              </a14:hiddenFill>
            </a:ext>
          </a:extLst>
        </p:spPr>
        <p:txBody>
          <a:bodyPr lIns="91436" tIns="45716" rIns="91436" bIns="45716"/>
          <a:lstStyle/>
          <a:p>
            <a:pPr fontAlgn="base">
              <a:spcBef>
                <a:spcPct val="0"/>
              </a:spcBef>
              <a:spcAft>
                <a:spcPct val="0"/>
              </a:spcAft>
            </a:pPr>
            <a:endParaRPr lang="en-US" smtClean="0">
              <a:solidFill>
                <a:srgbClr val="000000"/>
              </a:solidFill>
            </a:endParaRPr>
          </a:p>
        </p:txBody>
      </p:sp>
      <p:sp>
        <p:nvSpPr>
          <p:cNvPr id="81110" name="Line 261"/>
          <p:cNvSpPr>
            <a:spLocks noChangeShapeType="1"/>
          </p:cNvSpPr>
          <p:nvPr/>
        </p:nvSpPr>
        <p:spPr bwMode="auto">
          <a:xfrm flipH="1">
            <a:off x="954092" y="2259013"/>
            <a:ext cx="104775" cy="0"/>
          </a:xfrm>
          <a:prstGeom prst="line">
            <a:avLst/>
          </a:prstGeom>
          <a:noFill/>
          <a:ln w="31750">
            <a:solidFill>
              <a:schemeClr val="accent1"/>
            </a:solidFill>
            <a:round/>
            <a:headEnd/>
            <a:tailEnd/>
          </a:ln>
          <a:extLst>
            <a:ext uri="{909E8E84-426E-40DD-AFC4-6F175D3DCCD1}">
              <a14:hiddenFill xmlns:a14="http://schemas.microsoft.com/office/drawing/2010/main">
                <a:noFill/>
              </a14:hiddenFill>
            </a:ext>
          </a:extLst>
        </p:spPr>
        <p:txBody>
          <a:bodyPr lIns="91436" tIns="45716" rIns="91436" bIns="45716"/>
          <a:lstStyle/>
          <a:p>
            <a:pPr fontAlgn="base">
              <a:spcBef>
                <a:spcPct val="0"/>
              </a:spcBef>
              <a:spcAft>
                <a:spcPct val="0"/>
              </a:spcAft>
            </a:pPr>
            <a:endParaRPr lang="en-US" smtClean="0">
              <a:solidFill>
                <a:srgbClr val="000000"/>
              </a:solidFill>
            </a:endParaRPr>
          </a:p>
        </p:txBody>
      </p:sp>
      <p:sp>
        <p:nvSpPr>
          <p:cNvPr id="81111" name="Line 262"/>
          <p:cNvSpPr>
            <a:spLocks noChangeShapeType="1"/>
          </p:cNvSpPr>
          <p:nvPr/>
        </p:nvSpPr>
        <p:spPr bwMode="auto">
          <a:xfrm flipH="1">
            <a:off x="954092" y="2797175"/>
            <a:ext cx="104775" cy="0"/>
          </a:xfrm>
          <a:prstGeom prst="line">
            <a:avLst/>
          </a:prstGeom>
          <a:noFill/>
          <a:ln w="31750">
            <a:solidFill>
              <a:schemeClr val="accent1"/>
            </a:solidFill>
            <a:round/>
            <a:headEnd/>
            <a:tailEnd/>
          </a:ln>
          <a:extLst>
            <a:ext uri="{909E8E84-426E-40DD-AFC4-6F175D3DCCD1}">
              <a14:hiddenFill xmlns:a14="http://schemas.microsoft.com/office/drawing/2010/main">
                <a:noFill/>
              </a14:hiddenFill>
            </a:ext>
          </a:extLst>
        </p:spPr>
        <p:txBody>
          <a:bodyPr lIns="91436" tIns="45716" rIns="91436" bIns="45716"/>
          <a:lstStyle/>
          <a:p>
            <a:pPr fontAlgn="base">
              <a:spcBef>
                <a:spcPct val="0"/>
              </a:spcBef>
              <a:spcAft>
                <a:spcPct val="0"/>
              </a:spcAft>
            </a:pPr>
            <a:endParaRPr lang="en-US" smtClean="0">
              <a:solidFill>
                <a:srgbClr val="000000"/>
              </a:solidFill>
            </a:endParaRPr>
          </a:p>
        </p:txBody>
      </p:sp>
      <p:sp>
        <p:nvSpPr>
          <p:cNvPr id="81112" name="Line 263"/>
          <p:cNvSpPr>
            <a:spLocks noChangeShapeType="1"/>
          </p:cNvSpPr>
          <p:nvPr/>
        </p:nvSpPr>
        <p:spPr bwMode="auto">
          <a:xfrm flipH="1">
            <a:off x="954092" y="3068638"/>
            <a:ext cx="104775" cy="0"/>
          </a:xfrm>
          <a:prstGeom prst="line">
            <a:avLst/>
          </a:prstGeom>
          <a:noFill/>
          <a:ln w="31750">
            <a:solidFill>
              <a:schemeClr val="accent1"/>
            </a:solidFill>
            <a:round/>
            <a:headEnd/>
            <a:tailEnd/>
          </a:ln>
          <a:extLst>
            <a:ext uri="{909E8E84-426E-40DD-AFC4-6F175D3DCCD1}">
              <a14:hiddenFill xmlns:a14="http://schemas.microsoft.com/office/drawing/2010/main">
                <a:noFill/>
              </a14:hiddenFill>
            </a:ext>
          </a:extLst>
        </p:spPr>
        <p:txBody>
          <a:bodyPr lIns="91436" tIns="45716" rIns="91436" bIns="45716"/>
          <a:lstStyle/>
          <a:p>
            <a:pPr fontAlgn="base">
              <a:spcBef>
                <a:spcPct val="0"/>
              </a:spcBef>
              <a:spcAft>
                <a:spcPct val="0"/>
              </a:spcAft>
            </a:pPr>
            <a:endParaRPr lang="en-US" smtClean="0">
              <a:solidFill>
                <a:srgbClr val="000000"/>
              </a:solidFill>
            </a:endParaRPr>
          </a:p>
        </p:txBody>
      </p:sp>
      <p:sp>
        <p:nvSpPr>
          <p:cNvPr id="81113" name="Line 264"/>
          <p:cNvSpPr>
            <a:spLocks noChangeShapeType="1"/>
          </p:cNvSpPr>
          <p:nvPr/>
        </p:nvSpPr>
        <p:spPr bwMode="auto">
          <a:xfrm flipH="1">
            <a:off x="954092" y="3606800"/>
            <a:ext cx="104775" cy="0"/>
          </a:xfrm>
          <a:prstGeom prst="line">
            <a:avLst/>
          </a:prstGeom>
          <a:noFill/>
          <a:ln w="31750">
            <a:solidFill>
              <a:schemeClr val="accent1"/>
            </a:solidFill>
            <a:round/>
            <a:headEnd/>
            <a:tailEnd/>
          </a:ln>
          <a:extLst>
            <a:ext uri="{909E8E84-426E-40DD-AFC4-6F175D3DCCD1}">
              <a14:hiddenFill xmlns:a14="http://schemas.microsoft.com/office/drawing/2010/main">
                <a:noFill/>
              </a14:hiddenFill>
            </a:ext>
          </a:extLst>
        </p:spPr>
        <p:txBody>
          <a:bodyPr lIns="91436" tIns="45716" rIns="91436" bIns="45716"/>
          <a:lstStyle/>
          <a:p>
            <a:pPr fontAlgn="base">
              <a:spcBef>
                <a:spcPct val="0"/>
              </a:spcBef>
              <a:spcAft>
                <a:spcPct val="0"/>
              </a:spcAft>
            </a:pPr>
            <a:endParaRPr lang="en-US" smtClean="0">
              <a:solidFill>
                <a:srgbClr val="000000"/>
              </a:solidFill>
            </a:endParaRPr>
          </a:p>
        </p:txBody>
      </p:sp>
      <p:sp>
        <p:nvSpPr>
          <p:cNvPr id="81114" name="Line 265"/>
          <p:cNvSpPr>
            <a:spLocks noChangeShapeType="1"/>
          </p:cNvSpPr>
          <p:nvPr/>
        </p:nvSpPr>
        <p:spPr bwMode="auto">
          <a:xfrm flipH="1">
            <a:off x="954092" y="3878263"/>
            <a:ext cx="104775" cy="0"/>
          </a:xfrm>
          <a:prstGeom prst="line">
            <a:avLst/>
          </a:prstGeom>
          <a:noFill/>
          <a:ln w="31750">
            <a:solidFill>
              <a:schemeClr val="accent1"/>
            </a:solidFill>
            <a:round/>
            <a:headEnd/>
            <a:tailEnd/>
          </a:ln>
          <a:extLst>
            <a:ext uri="{909E8E84-426E-40DD-AFC4-6F175D3DCCD1}">
              <a14:hiddenFill xmlns:a14="http://schemas.microsoft.com/office/drawing/2010/main">
                <a:noFill/>
              </a14:hiddenFill>
            </a:ext>
          </a:extLst>
        </p:spPr>
        <p:txBody>
          <a:bodyPr lIns="91436" tIns="45716" rIns="91436" bIns="45716"/>
          <a:lstStyle/>
          <a:p>
            <a:pPr fontAlgn="base">
              <a:spcBef>
                <a:spcPct val="0"/>
              </a:spcBef>
              <a:spcAft>
                <a:spcPct val="0"/>
              </a:spcAft>
            </a:pPr>
            <a:endParaRPr lang="en-US" smtClean="0">
              <a:solidFill>
                <a:srgbClr val="000000"/>
              </a:solidFill>
            </a:endParaRPr>
          </a:p>
        </p:txBody>
      </p:sp>
      <p:sp>
        <p:nvSpPr>
          <p:cNvPr id="81115" name="Line 285"/>
          <p:cNvSpPr>
            <a:spLocks noChangeShapeType="1"/>
          </p:cNvSpPr>
          <p:nvPr/>
        </p:nvSpPr>
        <p:spPr bwMode="auto">
          <a:xfrm flipH="1">
            <a:off x="960442" y="1719263"/>
            <a:ext cx="104775" cy="0"/>
          </a:xfrm>
          <a:prstGeom prst="line">
            <a:avLst/>
          </a:prstGeom>
          <a:noFill/>
          <a:ln w="31750">
            <a:solidFill>
              <a:schemeClr val="accent1"/>
            </a:solidFill>
            <a:round/>
            <a:headEnd/>
            <a:tailEnd/>
          </a:ln>
          <a:extLst>
            <a:ext uri="{909E8E84-426E-40DD-AFC4-6F175D3DCCD1}">
              <a14:hiddenFill xmlns:a14="http://schemas.microsoft.com/office/drawing/2010/main">
                <a:noFill/>
              </a14:hiddenFill>
            </a:ext>
          </a:extLst>
        </p:spPr>
        <p:txBody>
          <a:bodyPr lIns="91436" tIns="45716" rIns="91436" bIns="45716"/>
          <a:lstStyle/>
          <a:p>
            <a:pPr fontAlgn="base">
              <a:spcBef>
                <a:spcPct val="0"/>
              </a:spcBef>
              <a:spcAft>
                <a:spcPct val="0"/>
              </a:spcAft>
            </a:pPr>
            <a:endParaRPr lang="en-US" smtClean="0">
              <a:solidFill>
                <a:srgbClr val="000000"/>
              </a:solidFill>
            </a:endParaRPr>
          </a:p>
        </p:txBody>
      </p:sp>
      <p:sp>
        <p:nvSpPr>
          <p:cNvPr id="81116" name="Line 286"/>
          <p:cNvSpPr>
            <a:spLocks noChangeShapeType="1"/>
          </p:cNvSpPr>
          <p:nvPr/>
        </p:nvSpPr>
        <p:spPr bwMode="auto">
          <a:xfrm flipH="1">
            <a:off x="954092" y="2527300"/>
            <a:ext cx="104775" cy="0"/>
          </a:xfrm>
          <a:prstGeom prst="line">
            <a:avLst/>
          </a:prstGeom>
          <a:noFill/>
          <a:ln w="31750">
            <a:solidFill>
              <a:schemeClr val="accent1"/>
            </a:solidFill>
            <a:round/>
            <a:headEnd/>
            <a:tailEnd/>
          </a:ln>
          <a:extLst>
            <a:ext uri="{909E8E84-426E-40DD-AFC4-6F175D3DCCD1}">
              <a14:hiddenFill xmlns:a14="http://schemas.microsoft.com/office/drawing/2010/main">
                <a:noFill/>
              </a14:hiddenFill>
            </a:ext>
          </a:extLst>
        </p:spPr>
        <p:txBody>
          <a:bodyPr lIns="91436" tIns="45716" rIns="91436" bIns="45716"/>
          <a:lstStyle/>
          <a:p>
            <a:pPr fontAlgn="base">
              <a:spcBef>
                <a:spcPct val="0"/>
              </a:spcBef>
              <a:spcAft>
                <a:spcPct val="0"/>
              </a:spcAft>
            </a:pPr>
            <a:endParaRPr lang="en-US" smtClean="0">
              <a:solidFill>
                <a:srgbClr val="000000"/>
              </a:solidFill>
            </a:endParaRPr>
          </a:p>
        </p:txBody>
      </p:sp>
      <p:sp>
        <p:nvSpPr>
          <p:cNvPr id="81117" name="Line 287"/>
          <p:cNvSpPr>
            <a:spLocks noChangeShapeType="1"/>
          </p:cNvSpPr>
          <p:nvPr/>
        </p:nvSpPr>
        <p:spPr bwMode="auto">
          <a:xfrm flipH="1">
            <a:off x="954092" y="3338513"/>
            <a:ext cx="104775" cy="0"/>
          </a:xfrm>
          <a:prstGeom prst="line">
            <a:avLst/>
          </a:prstGeom>
          <a:noFill/>
          <a:ln w="31750">
            <a:solidFill>
              <a:schemeClr val="accent1"/>
            </a:solidFill>
            <a:round/>
            <a:headEnd/>
            <a:tailEnd/>
          </a:ln>
          <a:extLst>
            <a:ext uri="{909E8E84-426E-40DD-AFC4-6F175D3DCCD1}">
              <a14:hiddenFill xmlns:a14="http://schemas.microsoft.com/office/drawing/2010/main">
                <a:noFill/>
              </a14:hiddenFill>
            </a:ext>
          </a:extLst>
        </p:spPr>
        <p:txBody>
          <a:bodyPr lIns="91436" tIns="45716" rIns="91436" bIns="45716"/>
          <a:lstStyle/>
          <a:p>
            <a:pPr fontAlgn="base">
              <a:spcBef>
                <a:spcPct val="0"/>
              </a:spcBef>
              <a:spcAft>
                <a:spcPct val="0"/>
              </a:spcAft>
            </a:pPr>
            <a:endParaRPr lang="en-US" smtClean="0">
              <a:solidFill>
                <a:srgbClr val="000000"/>
              </a:solidFill>
            </a:endParaRPr>
          </a:p>
        </p:txBody>
      </p:sp>
      <p:sp>
        <p:nvSpPr>
          <p:cNvPr id="81118" name="TextBox 438"/>
          <p:cNvSpPr txBox="1">
            <a:spLocks noChangeArrowheads="1"/>
          </p:cNvSpPr>
          <p:nvPr/>
        </p:nvSpPr>
        <p:spPr bwMode="auto">
          <a:xfrm>
            <a:off x="3879854" y="1909767"/>
            <a:ext cx="19605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6" rIns="91436" bIns="45716">
            <a:spAutoFit/>
          </a:bodyPr>
          <a:lstStyle>
            <a:lvl1pPr defTabSz="457200">
              <a:defRPr>
                <a:solidFill>
                  <a:schemeClr val="tx1"/>
                </a:solidFill>
                <a:latin typeface="Arial" pitchFamily="34" charset="0"/>
              </a:defRPr>
            </a:lvl1pPr>
            <a:lvl2pPr marL="742950" indent="-285750" defTabSz="457200">
              <a:defRPr>
                <a:solidFill>
                  <a:schemeClr val="tx1"/>
                </a:solidFill>
                <a:latin typeface="Arial" pitchFamily="34" charset="0"/>
              </a:defRPr>
            </a:lvl2pPr>
            <a:lvl3pPr marL="1143000" indent="-228600" defTabSz="457200">
              <a:defRPr>
                <a:solidFill>
                  <a:schemeClr val="tx1"/>
                </a:solidFill>
                <a:latin typeface="Arial" pitchFamily="34" charset="0"/>
              </a:defRPr>
            </a:lvl3pPr>
            <a:lvl4pPr marL="1600200" indent="-228600" defTabSz="457200">
              <a:defRPr>
                <a:solidFill>
                  <a:schemeClr val="tx1"/>
                </a:solidFill>
                <a:latin typeface="Arial" pitchFamily="34" charset="0"/>
              </a:defRPr>
            </a:lvl4pPr>
            <a:lvl5pPr marL="2057400" indent="-228600" defTabSz="4572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fontAlgn="base">
              <a:spcBef>
                <a:spcPct val="0"/>
              </a:spcBef>
              <a:spcAft>
                <a:spcPct val="0"/>
              </a:spcAft>
            </a:pPr>
            <a:r>
              <a:rPr lang="en-US" sz="2000">
                <a:solidFill>
                  <a:srgbClr val="000000"/>
                </a:solidFill>
                <a:ea typeface="ＭＳ Ｐゴシック" pitchFamily="34" charset="-128"/>
              </a:rPr>
              <a:t>Vemurafenib</a:t>
            </a:r>
          </a:p>
          <a:p>
            <a:pPr algn="ctr" fontAlgn="base">
              <a:spcBef>
                <a:spcPct val="0"/>
              </a:spcBef>
              <a:spcAft>
                <a:spcPct val="0"/>
              </a:spcAft>
            </a:pPr>
            <a:r>
              <a:rPr lang="en-US" sz="2000">
                <a:solidFill>
                  <a:srgbClr val="000000"/>
                </a:solidFill>
                <a:ea typeface="ＭＳ Ｐゴシック" pitchFamily="34" charset="-128"/>
              </a:rPr>
              <a:t>(960 mg po bid)</a:t>
            </a:r>
          </a:p>
        </p:txBody>
      </p:sp>
      <p:pic>
        <p:nvPicPr>
          <p:cNvPr id="81119" name="Picture 5" descr="f_inv_cfb_dab_bymets.WM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825" y="4184650"/>
            <a:ext cx="8308975"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120" name="TextBox 438"/>
          <p:cNvSpPr txBox="1">
            <a:spLocks noChangeArrowheads="1"/>
          </p:cNvSpPr>
          <p:nvPr/>
        </p:nvSpPr>
        <p:spPr bwMode="auto">
          <a:xfrm>
            <a:off x="3927479" y="4343404"/>
            <a:ext cx="19605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6" rIns="91436" bIns="45716">
            <a:spAutoFit/>
          </a:bodyPr>
          <a:lstStyle>
            <a:lvl1pPr defTabSz="457200">
              <a:defRPr>
                <a:solidFill>
                  <a:schemeClr val="tx1"/>
                </a:solidFill>
                <a:latin typeface="Arial" pitchFamily="34" charset="0"/>
              </a:defRPr>
            </a:lvl1pPr>
            <a:lvl2pPr marL="742950" indent="-285750" defTabSz="457200">
              <a:defRPr>
                <a:solidFill>
                  <a:schemeClr val="tx1"/>
                </a:solidFill>
                <a:latin typeface="Arial" pitchFamily="34" charset="0"/>
              </a:defRPr>
            </a:lvl2pPr>
            <a:lvl3pPr marL="1143000" indent="-228600" defTabSz="457200">
              <a:defRPr>
                <a:solidFill>
                  <a:schemeClr val="tx1"/>
                </a:solidFill>
                <a:latin typeface="Arial" pitchFamily="34" charset="0"/>
              </a:defRPr>
            </a:lvl3pPr>
            <a:lvl4pPr marL="1600200" indent="-228600" defTabSz="457200">
              <a:defRPr>
                <a:solidFill>
                  <a:schemeClr val="tx1"/>
                </a:solidFill>
                <a:latin typeface="Arial" pitchFamily="34" charset="0"/>
              </a:defRPr>
            </a:lvl4pPr>
            <a:lvl5pPr marL="2057400" indent="-228600" defTabSz="4572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fontAlgn="base">
              <a:spcBef>
                <a:spcPct val="0"/>
              </a:spcBef>
              <a:spcAft>
                <a:spcPct val="0"/>
              </a:spcAft>
            </a:pPr>
            <a:r>
              <a:rPr lang="en-US" sz="2000">
                <a:solidFill>
                  <a:srgbClr val="000000"/>
                </a:solidFill>
                <a:ea typeface="ＭＳ Ｐゴシック" pitchFamily="34" charset="-128"/>
              </a:rPr>
              <a:t>Dabrafenib</a:t>
            </a:r>
          </a:p>
          <a:p>
            <a:pPr algn="ctr" fontAlgn="base">
              <a:spcBef>
                <a:spcPct val="0"/>
              </a:spcBef>
              <a:spcAft>
                <a:spcPct val="0"/>
              </a:spcAft>
            </a:pPr>
            <a:r>
              <a:rPr lang="en-US" sz="2000">
                <a:solidFill>
                  <a:srgbClr val="000000"/>
                </a:solidFill>
                <a:ea typeface="ＭＳ Ｐゴシック" pitchFamily="34" charset="-128"/>
              </a:rPr>
              <a:t>(150 mg po bid)</a:t>
            </a:r>
          </a:p>
        </p:txBody>
      </p:sp>
      <p:sp>
        <p:nvSpPr>
          <p:cNvPr id="81121" name="Text Box 227"/>
          <p:cNvSpPr txBox="1">
            <a:spLocks noChangeArrowheads="1"/>
          </p:cNvSpPr>
          <p:nvPr/>
        </p:nvSpPr>
        <p:spPr bwMode="auto">
          <a:xfrm>
            <a:off x="7086600" y="1517650"/>
            <a:ext cx="17970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6" rIns="91436" bIns="45716">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r>
              <a:rPr lang="en-US" smtClean="0">
                <a:solidFill>
                  <a:srgbClr val="000000"/>
                </a:solidFill>
              </a:rPr>
              <a:t>BRIM3</a:t>
            </a:r>
          </a:p>
          <a:p>
            <a:pPr fontAlgn="base">
              <a:spcBef>
                <a:spcPct val="0"/>
              </a:spcBef>
              <a:spcAft>
                <a:spcPct val="0"/>
              </a:spcAft>
            </a:pPr>
            <a:r>
              <a:rPr lang="en-US" smtClean="0">
                <a:solidFill>
                  <a:srgbClr val="000000"/>
                </a:solidFill>
              </a:rPr>
              <a:t>Chapman </a:t>
            </a:r>
            <a:r>
              <a:rPr lang="en-US" i="1" smtClean="0">
                <a:solidFill>
                  <a:srgbClr val="000000"/>
                </a:solidFill>
              </a:rPr>
              <a:t>et al</a:t>
            </a:r>
            <a:r>
              <a:rPr lang="en-US" smtClean="0">
                <a:solidFill>
                  <a:srgbClr val="000000"/>
                </a:solidFill>
              </a:rPr>
              <a:t>. </a:t>
            </a:r>
          </a:p>
          <a:p>
            <a:pPr fontAlgn="base">
              <a:spcBef>
                <a:spcPct val="0"/>
              </a:spcBef>
              <a:spcAft>
                <a:spcPct val="0"/>
              </a:spcAft>
            </a:pPr>
            <a:r>
              <a:rPr lang="en-US" smtClean="0">
                <a:solidFill>
                  <a:srgbClr val="000000"/>
                </a:solidFill>
              </a:rPr>
              <a:t>NEJM 2011 </a:t>
            </a:r>
          </a:p>
        </p:txBody>
      </p:sp>
      <p:sp>
        <p:nvSpPr>
          <p:cNvPr id="81122" name="Text Box 228"/>
          <p:cNvSpPr txBox="1">
            <a:spLocks noChangeArrowheads="1"/>
          </p:cNvSpPr>
          <p:nvPr/>
        </p:nvSpPr>
        <p:spPr bwMode="auto">
          <a:xfrm>
            <a:off x="7010404" y="4184650"/>
            <a:ext cx="18097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6" rIns="91436" bIns="45716">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r>
              <a:rPr lang="en-US" smtClean="0">
                <a:solidFill>
                  <a:srgbClr val="000000"/>
                </a:solidFill>
              </a:rPr>
              <a:t>BREAK3</a:t>
            </a:r>
          </a:p>
          <a:p>
            <a:pPr fontAlgn="base">
              <a:spcBef>
                <a:spcPct val="0"/>
              </a:spcBef>
              <a:spcAft>
                <a:spcPct val="0"/>
              </a:spcAft>
            </a:pPr>
            <a:r>
              <a:rPr lang="en-US" smtClean="0">
                <a:solidFill>
                  <a:srgbClr val="000000"/>
                </a:solidFill>
              </a:rPr>
              <a:t>Hauschild </a:t>
            </a:r>
            <a:r>
              <a:rPr lang="en-US" i="1" smtClean="0">
                <a:solidFill>
                  <a:srgbClr val="000000"/>
                </a:solidFill>
              </a:rPr>
              <a:t>et al</a:t>
            </a:r>
            <a:r>
              <a:rPr lang="en-US" smtClean="0">
                <a:solidFill>
                  <a:srgbClr val="000000"/>
                </a:solidFill>
              </a:rPr>
              <a:t>. </a:t>
            </a:r>
          </a:p>
          <a:p>
            <a:pPr fontAlgn="base">
              <a:spcBef>
                <a:spcPct val="0"/>
              </a:spcBef>
              <a:spcAft>
                <a:spcPct val="0"/>
              </a:spcAft>
            </a:pPr>
            <a:r>
              <a:rPr lang="en-US" smtClean="0">
                <a:solidFill>
                  <a:srgbClr val="000000"/>
                </a:solidFill>
              </a:rPr>
              <a:t>Lancet 2012</a:t>
            </a:r>
          </a:p>
        </p:txBody>
      </p:sp>
    </p:spTree>
    <p:extLst>
      <p:ext uri="{BB962C8B-B14F-4D97-AF65-F5344CB8AC3E}">
        <p14:creationId xmlns:p14="http://schemas.microsoft.com/office/powerpoint/2010/main" val="2292621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Oval 2"/>
          <p:cNvSpPr>
            <a:spLocks noChangeArrowheads="1"/>
          </p:cNvSpPr>
          <p:nvPr/>
        </p:nvSpPr>
        <p:spPr bwMode="auto">
          <a:xfrm>
            <a:off x="1447802" y="536571"/>
            <a:ext cx="5867400" cy="4305300"/>
          </a:xfrm>
          <a:prstGeom prst="ellipse">
            <a:avLst/>
          </a:prstGeom>
          <a:gradFill rotWithShape="1">
            <a:gsLst>
              <a:gs pos="0">
                <a:srgbClr val="FF9900"/>
              </a:gs>
              <a:gs pos="100000">
                <a:srgbClr val="764700"/>
              </a:gs>
            </a:gsLst>
            <a:path path="shape">
              <a:fillToRect l="50000" t="50000" r="50000" b="50000"/>
            </a:path>
          </a:gradFill>
          <a:ln w="28575">
            <a:solidFill>
              <a:schemeClr val="tx1"/>
            </a:solidFill>
            <a:round/>
            <a:headEnd/>
            <a:tailEnd/>
          </a:ln>
        </p:spPr>
        <p:txBody>
          <a:bodyPr wrap="none" lIns="91436" tIns="45716" rIns="91436" bIns="45716" anchor="ctr"/>
          <a:lstStyle/>
          <a:p>
            <a:pPr fontAlgn="base">
              <a:spcBef>
                <a:spcPct val="0"/>
              </a:spcBef>
              <a:spcAft>
                <a:spcPct val="0"/>
              </a:spcAft>
            </a:pPr>
            <a:endParaRPr lang="en-US" smtClean="0">
              <a:solidFill>
                <a:srgbClr val="000000"/>
              </a:solidFill>
            </a:endParaRPr>
          </a:p>
        </p:txBody>
      </p:sp>
      <p:sp>
        <p:nvSpPr>
          <p:cNvPr id="82947" name="Oval 3"/>
          <p:cNvSpPr>
            <a:spLocks noChangeArrowheads="1"/>
          </p:cNvSpPr>
          <p:nvPr/>
        </p:nvSpPr>
        <p:spPr bwMode="auto">
          <a:xfrm>
            <a:off x="3352800" y="3508371"/>
            <a:ext cx="2819400" cy="1143000"/>
          </a:xfrm>
          <a:prstGeom prst="ellipse">
            <a:avLst/>
          </a:prstGeom>
          <a:solidFill>
            <a:schemeClr val="accent1"/>
          </a:solidFill>
          <a:ln w="9525">
            <a:solidFill>
              <a:schemeClr val="tx1"/>
            </a:solidFill>
            <a:round/>
            <a:headEnd/>
            <a:tailEnd/>
          </a:ln>
        </p:spPr>
        <p:txBody>
          <a:bodyPr wrap="none" lIns="91436" tIns="45716" rIns="91436" bIns="45716" anchor="ctr"/>
          <a:lstStyle/>
          <a:p>
            <a:pPr fontAlgn="base">
              <a:spcBef>
                <a:spcPct val="0"/>
              </a:spcBef>
              <a:spcAft>
                <a:spcPct val="0"/>
              </a:spcAft>
            </a:pPr>
            <a:endParaRPr lang="en-US" smtClean="0">
              <a:solidFill>
                <a:srgbClr val="000000"/>
              </a:solidFill>
            </a:endParaRPr>
          </a:p>
        </p:txBody>
      </p:sp>
      <p:sp>
        <p:nvSpPr>
          <p:cNvPr id="82948" name="AutoShape 4"/>
          <p:cNvSpPr>
            <a:spLocks noChangeArrowheads="1"/>
          </p:cNvSpPr>
          <p:nvPr/>
        </p:nvSpPr>
        <p:spPr bwMode="auto">
          <a:xfrm>
            <a:off x="4267204" y="3813171"/>
            <a:ext cx="381000" cy="685800"/>
          </a:xfrm>
          <a:prstGeom prst="curvedRightArrow">
            <a:avLst>
              <a:gd name="adj1" fmla="val 36000"/>
              <a:gd name="adj2" fmla="val 72000"/>
              <a:gd name="adj3" fmla="val 33333"/>
            </a:avLst>
          </a:prstGeom>
          <a:solidFill>
            <a:srgbClr val="FF0000"/>
          </a:solidFill>
          <a:ln w="9525">
            <a:solidFill>
              <a:schemeClr val="tx1"/>
            </a:solidFill>
            <a:miter lim="800000"/>
            <a:headEnd/>
            <a:tailEnd/>
          </a:ln>
        </p:spPr>
        <p:txBody>
          <a:bodyPr wrap="none" lIns="91436" tIns="45716" rIns="91436" bIns="45716" anchor="ctr"/>
          <a:lstStyle/>
          <a:p>
            <a:pPr fontAlgn="base">
              <a:spcBef>
                <a:spcPct val="0"/>
              </a:spcBef>
              <a:spcAft>
                <a:spcPct val="0"/>
              </a:spcAft>
            </a:pPr>
            <a:endParaRPr lang="en-US" smtClean="0">
              <a:solidFill>
                <a:srgbClr val="000000"/>
              </a:solidFill>
            </a:endParaRPr>
          </a:p>
        </p:txBody>
      </p:sp>
      <p:sp>
        <p:nvSpPr>
          <p:cNvPr id="82949" name="AutoShape 5"/>
          <p:cNvSpPr>
            <a:spLocks noChangeArrowheads="1"/>
          </p:cNvSpPr>
          <p:nvPr/>
        </p:nvSpPr>
        <p:spPr bwMode="auto">
          <a:xfrm flipH="1" flipV="1">
            <a:off x="4724404" y="3736971"/>
            <a:ext cx="381000" cy="685800"/>
          </a:xfrm>
          <a:prstGeom prst="curvedRightArrow">
            <a:avLst>
              <a:gd name="adj1" fmla="val 36000"/>
              <a:gd name="adj2" fmla="val 72000"/>
              <a:gd name="adj3" fmla="val 33333"/>
            </a:avLst>
          </a:prstGeom>
          <a:solidFill>
            <a:srgbClr val="FF0000"/>
          </a:solidFill>
          <a:ln w="9525">
            <a:solidFill>
              <a:schemeClr val="tx1"/>
            </a:solidFill>
            <a:miter lim="800000"/>
            <a:headEnd/>
            <a:tailEnd/>
          </a:ln>
        </p:spPr>
        <p:txBody>
          <a:bodyPr rot="10800000" wrap="none" lIns="91436" tIns="45716" rIns="91436" bIns="45716" anchor="ctr"/>
          <a:lstStyle/>
          <a:p>
            <a:pPr fontAlgn="base">
              <a:spcBef>
                <a:spcPct val="0"/>
              </a:spcBef>
              <a:spcAft>
                <a:spcPct val="0"/>
              </a:spcAft>
            </a:pPr>
            <a:endParaRPr lang="en-US" smtClean="0">
              <a:solidFill>
                <a:srgbClr val="000000"/>
              </a:solidFill>
            </a:endParaRPr>
          </a:p>
        </p:txBody>
      </p:sp>
      <p:sp>
        <p:nvSpPr>
          <p:cNvPr id="82950" name="AutoShape 6"/>
          <p:cNvSpPr>
            <a:spLocks noChangeArrowheads="1"/>
          </p:cNvSpPr>
          <p:nvPr/>
        </p:nvSpPr>
        <p:spPr bwMode="auto">
          <a:xfrm flipV="1">
            <a:off x="4648200" y="4498972"/>
            <a:ext cx="228600" cy="762000"/>
          </a:xfrm>
          <a:custGeom>
            <a:avLst/>
            <a:gdLst>
              <a:gd name="T0" fmla="*/ 1694212 w 21600"/>
              <a:gd name="T1" fmla="*/ 0 h 21600"/>
              <a:gd name="T2" fmla="*/ 1694212 w 21600"/>
              <a:gd name="T3" fmla="*/ 15130885 h 21600"/>
              <a:gd name="T4" fmla="*/ 362564 w 21600"/>
              <a:gd name="T5" fmla="*/ 26881666 h 21600"/>
              <a:gd name="T6" fmla="*/ 2419350 w 21600"/>
              <a:gd name="T7" fmla="*/ 7565460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0000"/>
          </a:solidFill>
          <a:ln w="9525">
            <a:solidFill>
              <a:schemeClr val="tx1"/>
            </a:solidFill>
            <a:miter lim="800000"/>
            <a:headEnd/>
            <a:tailEnd/>
          </a:ln>
        </p:spPr>
        <p:txBody>
          <a:bodyPr rot="10800000" wrap="none" lIns="91436" tIns="45716" rIns="91436" bIns="45716" anchor="ctr"/>
          <a:lstStyle/>
          <a:p>
            <a:pPr fontAlgn="base">
              <a:spcBef>
                <a:spcPct val="0"/>
              </a:spcBef>
              <a:spcAft>
                <a:spcPct val="0"/>
              </a:spcAft>
            </a:pPr>
            <a:endParaRPr lang="en-US" smtClean="0">
              <a:solidFill>
                <a:srgbClr val="000000"/>
              </a:solidFill>
            </a:endParaRPr>
          </a:p>
        </p:txBody>
      </p:sp>
      <p:sp>
        <p:nvSpPr>
          <p:cNvPr id="82951" name="Text Box 15"/>
          <p:cNvSpPr txBox="1">
            <a:spLocks noChangeArrowheads="1"/>
          </p:cNvSpPr>
          <p:nvPr/>
        </p:nvSpPr>
        <p:spPr bwMode="auto">
          <a:xfrm>
            <a:off x="5010150" y="4764088"/>
            <a:ext cx="17462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6" rIns="91436" bIns="45716">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r>
              <a:rPr lang="en-US" smtClean="0">
                <a:solidFill>
                  <a:srgbClr val="000000"/>
                </a:solidFill>
              </a:rPr>
              <a:t>Oncogenic cell </a:t>
            </a:r>
          </a:p>
          <a:p>
            <a:pPr fontAlgn="base">
              <a:spcBef>
                <a:spcPct val="0"/>
              </a:spcBef>
              <a:spcAft>
                <a:spcPct val="0"/>
              </a:spcAft>
            </a:pPr>
            <a:r>
              <a:rPr lang="en-US" smtClean="0">
                <a:solidFill>
                  <a:srgbClr val="000000"/>
                </a:solidFill>
              </a:rPr>
              <a:t>proliferation </a:t>
            </a:r>
          </a:p>
          <a:p>
            <a:pPr fontAlgn="base">
              <a:spcBef>
                <a:spcPct val="0"/>
              </a:spcBef>
              <a:spcAft>
                <a:spcPct val="0"/>
              </a:spcAft>
            </a:pPr>
            <a:r>
              <a:rPr lang="en-US" smtClean="0">
                <a:solidFill>
                  <a:srgbClr val="000000"/>
                </a:solidFill>
              </a:rPr>
              <a:t>and survival</a:t>
            </a:r>
          </a:p>
        </p:txBody>
      </p:sp>
      <p:grpSp>
        <p:nvGrpSpPr>
          <p:cNvPr id="82952" name="Group 8"/>
          <p:cNvGrpSpPr>
            <a:grpSpLocks/>
          </p:cNvGrpSpPr>
          <p:nvPr/>
        </p:nvGrpSpPr>
        <p:grpSpPr bwMode="auto">
          <a:xfrm>
            <a:off x="4933950" y="1389059"/>
            <a:ext cx="2686050" cy="404812"/>
            <a:chOff x="3012" y="825"/>
            <a:chExt cx="1692" cy="255"/>
          </a:xfrm>
        </p:grpSpPr>
        <p:sp>
          <p:nvSpPr>
            <p:cNvPr id="82953" name="Text Box 71"/>
            <p:cNvSpPr txBox="1">
              <a:spLocks noChangeArrowheads="1"/>
            </p:cNvSpPr>
            <p:nvPr/>
          </p:nvSpPr>
          <p:spPr bwMode="auto">
            <a:xfrm>
              <a:off x="3600" y="825"/>
              <a:ext cx="1104"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r>
                <a:rPr lang="en-US" smtClean="0">
                  <a:solidFill>
                    <a:srgbClr val="000000"/>
                  </a:solidFill>
                </a:rPr>
                <a:t>BRAF inhibitor</a:t>
              </a:r>
            </a:p>
          </p:txBody>
        </p:sp>
        <p:grpSp>
          <p:nvGrpSpPr>
            <p:cNvPr id="82954" name="Group 55"/>
            <p:cNvGrpSpPr>
              <a:grpSpLocks/>
            </p:cNvGrpSpPr>
            <p:nvPr/>
          </p:nvGrpSpPr>
          <p:grpSpPr bwMode="auto">
            <a:xfrm flipH="1">
              <a:off x="3012" y="840"/>
              <a:ext cx="576" cy="240"/>
              <a:chOff x="2208" y="288"/>
              <a:chExt cx="576" cy="240"/>
            </a:xfrm>
          </p:grpSpPr>
          <p:sp>
            <p:nvSpPr>
              <p:cNvPr id="82955" name="Line 56"/>
              <p:cNvSpPr>
                <a:spLocks noChangeShapeType="1"/>
              </p:cNvSpPr>
              <p:nvPr/>
            </p:nvSpPr>
            <p:spPr bwMode="auto">
              <a:xfrm>
                <a:off x="2208" y="40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82956" name="Line 57"/>
              <p:cNvSpPr>
                <a:spLocks noChangeShapeType="1"/>
              </p:cNvSpPr>
              <p:nvPr/>
            </p:nvSpPr>
            <p:spPr bwMode="auto">
              <a:xfrm>
                <a:off x="2784" y="288"/>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grpSp>
      </p:grpSp>
      <p:sp>
        <p:nvSpPr>
          <p:cNvPr id="82957" name="AutoShape 14"/>
          <p:cNvSpPr>
            <a:spLocks noChangeArrowheads="1"/>
          </p:cNvSpPr>
          <p:nvPr/>
        </p:nvSpPr>
        <p:spPr bwMode="auto">
          <a:xfrm>
            <a:off x="4184650" y="3013071"/>
            <a:ext cx="381000" cy="609600"/>
          </a:xfrm>
          <a:prstGeom prst="downArrow">
            <a:avLst>
              <a:gd name="adj1" fmla="val 50000"/>
              <a:gd name="adj2" fmla="val 40000"/>
            </a:avLst>
          </a:prstGeom>
          <a:solidFill>
            <a:srgbClr val="FF0000"/>
          </a:solidFill>
          <a:ln w="9525">
            <a:solidFill>
              <a:schemeClr val="tx1"/>
            </a:solidFill>
            <a:miter lim="800000"/>
            <a:headEnd/>
            <a:tailEnd/>
          </a:ln>
        </p:spPr>
        <p:txBody>
          <a:bodyPr vert="eaVert" wrap="none" lIns="91436" tIns="45716" rIns="91436" bIns="45716" anchor="ctr"/>
          <a:lstStyle/>
          <a:p>
            <a:pPr algn="ctr" fontAlgn="base">
              <a:spcBef>
                <a:spcPct val="0"/>
              </a:spcBef>
              <a:spcAft>
                <a:spcPct val="0"/>
              </a:spcAft>
            </a:pPr>
            <a:endParaRPr lang="en-US" smtClean="0">
              <a:solidFill>
                <a:srgbClr val="FF0000"/>
              </a:solidFill>
            </a:endParaRPr>
          </a:p>
        </p:txBody>
      </p:sp>
      <p:sp>
        <p:nvSpPr>
          <p:cNvPr id="82958" name="Oval 7"/>
          <p:cNvSpPr>
            <a:spLocks noChangeArrowheads="1"/>
          </p:cNvSpPr>
          <p:nvPr/>
        </p:nvSpPr>
        <p:spPr bwMode="auto">
          <a:xfrm>
            <a:off x="3905254" y="1298575"/>
            <a:ext cx="938213" cy="582613"/>
          </a:xfrm>
          <a:prstGeom prst="ellipse">
            <a:avLst/>
          </a:prstGeom>
          <a:gradFill rotWithShape="1">
            <a:gsLst>
              <a:gs pos="0">
                <a:srgbClr val="FFFFFF"/>
              </a:gs>
              <a:gs pos="100000">
                <a:srgbClr val="FF0066"/>
              </a:gs>
            </a:gsLst>
            <a:path path="shape">
              <a:fillToRect l="50000" t="50000" r="50000" b="50000"/>
            </a:path>
          </a:gradFill>
          <a:ln w="12700" algn="ctr">
            <a:solidFill>
              <a:schemeClr val="tx1"/>
            </a:solidFill>
            <a:round/>
            <a:headEnd/>
            <a:tailEnd/>
          </a:ln>
        </p:spPr>
        <p:txBody>
          <a:bodyPr wrap="none" lIns="90483" tIns="44447" rIns="90483" bIns="44447" anchor="ctr"/>
          <a:lstStyle/>
          <a:p>
            <a:pPr algn="ctr" fontAlgn="base">
              <a:spcBef>
                <a:spcPct val="0"/>
              </a:spcBef>
              <a:spcAft>
                <a:spcPct val="0"/>
              </a:spcAft>
            </a:pPr>
            <a:r>
              <a:rPr lang="en-US" sz="1600" b="1">
                <a:solidFill>
                  <a:srgbClr val="000000"/>
                </a:solidFill>
                <a:ea typeface="ＭＳ Ｐゴシック" pitchFamily="34" charset="-128"/>
                <a:cs typeface="Arial" pitchFamily="34" charset="0"/>
              </a:rPr>
              <a:t>BRAF</a:t>
            </a:r>
            <a:endParaRPr lang="en-US" sz="1600" b="1" baseline="30000">
              <a:solidFill>
                <a:srgbClr val="000000"/>
              </a:solidFill>
              <a:ea typeface="ＭＳ Ｐゴシック" pitchFamily="34" charset="-128"/>
              <a:cs typeface="Arial" pitchFamily="34" charset="0"/>
            </a:endParaRPr>
          </a:p>
        </p:txBody>
      </p:sp>
      <p:sp>
        <p:nvSpPr>
          <p:cNvPr id="82959" name="Oval 8"/>
          <p:cNvSpPr>
            <a:spLocks noChangeArrowheads="1"/>
          </p:cNvSpPr>
          <p:nvPr/>
        </p:nvSpPr>
        <p:spPr bwMode="auto">
          <a:xfrm>
            <a:off x="3978279" y="1870071"/>
            <a:ext cx="792163" cy="492125"/>
          </a:xfrm>
          <a:prstGeom prst="ellipse">
            <a:avLst/>
          </a:prstGeom>
          <a:gradFill rotWithShape="1">
            <a:gsLst>
              <a:gs pos="0">
                <a:srgbClr val="FFFFFF"/>
              </a:gs>
              <a:gs pos="100000">
                <a:srgbClr val="C0C0C0"/>
              </a:gs>
            </a:gsLst>
            <a:path path="shape">
              <a:fillToRect l="50000" t="50000" r="50000" b="50000"/>
            </a:path>
          </a:gradFill>
          <a:ln w="12700" algn="ctr">
            <a:solidFill>
              <a:schemeClr val="tx1"/>
            </a:solidFill>
            <a:round/>
            <a:headEnd/>
            <a:tailEnd/>
          </a:ln>
        </p:spPr>
        <p:txBody>
          <a:bodyPr wrap="none" lIns="90483" tIns="44447" rIns="90483" bIns="44447" anchor="ctr"/>
          <a:lstStyle/>
          <a:p>
            <a:pPr algn="ctr" fontAlgn="base">
              <a:spcBef>
                <a:spcPct val="0"/>
              </a:spcBef>
              <a:spcAft>
                <a:spcPct val="0"/>
              </a:spcAft>
            </a:pPr>
            <a:r>
              <a:rPr lang="en-US" sz="1600" b="1">
                <a:solidFill>
                  <a:srgbClr val="000000"/>
                </a:solidFill>
                <a:ea typeface="ＭＳ Ｐゴシック" pitchFamily="34" charset="-128"/>
                <a:cs typeface="Arial" pitchFamily="34" charset="0"/>
              </a:rPr>
              <a:t>MEK</a:t>
            </a:r>
          </a:p>
        </p:txBody>
      </p:sp>
      <p:sp>
        <p:nvSpPr>
          <p:cNvPr id="82960" name="Oval 9"/>
          <p:cNvSpPr>
            <a:spLocks noChangeArrowheads="1"/>
          </p:cNvSpPr>
          <p:nvPr/>
        </p:nvSpPr>
        <p:spPr bwMode="auto">
          <a:xfrm>
            <a:off x="3979867" y="2366961"/>
            <a:ext cx="790575" cy="493712"/>
          </a:xfrm>
          <a:prstGeom prst="ellipse">
            <a:avLst/>
          </a:prstGeom>
          <a:gradFill rotWithShape="1">
            <a:gsLst>
              <a:gs pos="0">
                <a:srgbClr val="FFFFFF"/>
              </a:gs>
              <a:gs pos="100000">
                <a:schemeClr val="hlink"/>
              </a:gs>
            </a:gsLst>
            <a:path path="shape">
              <a:fillToRect l="50000" t="50000" r="50000" b="50000"/>
            </a:path>
          </a:gradFill>
          <a:ln w="12700" algn="ctr">
            <a:solidFill>
              <a:schemeClr val="tx1"/>
            </a:solidFill>
            <a:round/>
            <a:headEnd/>
            <a:tailEnd/>
          </a:ln>
        </p:spPr>
        <p:txBody>
          <a:bodyPr wrap="none" lIns="90483" tIns="44447" rIns="90483" bIns="44447" anchor="ctr"/>
          <a:lstStyle/>
          <a:p>
            <a:pPr algn="ctr" fontAlgn="base">
              <a:spcBef>
                <a:spcPct val="0"/>
              </a:spcBef>
              <a:spcAft>
                <a:spcPct val="0"/>
              </a:spcAft>
            </a:pPr>
            <a:r>
              <a:rPr lang="en-US" sz="1600" b="1">
                <a:solidFill>
                  <a:srgbClr val="000000"/>
                </a:solidFill>
                <a:ea typeface="ＭＳ Ｐゴシック" pitchFamily="34" charset="-128"/>
                <a:cs typeface="Arial" pitchFamily="34" charset="0"/>
              </a:rPr>
              <a:t>ERK</a:t>
            </a:r>
          </a:p>
        </p:txBody>
      </p:sp>
      <p:sp>
        <p:nvSpPr>
          <p:cNvPr id="20555" name="AutoShape 75"/>
          <p:cNvSpPr>
            <a:spLocks noChangeArrowheads="1"/>
          </p:cNvSpPr>
          <p:nvPr/>
        </p:nvSpPr>
        <p:spPr bwMode="auto">
          <a:xfrm>
            <a:off x="4505325" y="1336671"/>
            <a:ext cx="228600" cy="228600"/>
          </a:xfrm>
          <a:prstGeom prst="star5">
            <a:avLst/>
          </a:prstGeom>
          <a:solidFill>
            <a:srgbClr val="FF0000"/>
          </a:solidFill>
          <a:ln w="9525">
            <a:solidFill>
              <a:schemeClr val="tx1"/>
            </a:solidFill>
            <a:miter lim="800000"/>
            <a:headEnd/>
            <a:tailEnd/>
          </a:ln>
          <a:effectLst/>
        </p:spPr>
        <p:txBody>
          <a:bodyPr wrap="none" lIns="91436" tIns="45716" rIns="91436" bIns="45716" anchor="ctr"/>
          <a:lstStyle/>
          <a:p>
            <a:pPr fontAlgn="base">
              <a:spcBef>
                <a:spcPct val="0"/>
              </a:spcBef>
              <a:spcAft>
                <a:spcPct val="0"/>
              </a:spcAft>
              <a:defRPr/>
            </a:pPr>
            <a:endParaRPr lang="en-US">
              <a:solidFill>
                <a:srgbClr val="000000"/>
              </a:solidFill>
            </a:endParaRPr>
          </a:p>
        </p:txBody>
      </p:sp>
      <p:sp>
        <p:nvSpPr>
          <p:cNvPr id="58" name="&quot;No&quot; Symbol 57"/>
          <p:cNvSpPr/>
          <p:nvPr/>
        </p:nvSpPr>
        <p:spPr>
          <a:xfrm>
            <a:off x="3962400" y="3813175"/>
            <a:ext cx="2108200" cy="2130425"/>
          </a:xfrm>
          <a:prstGeom prst="noSmoking">
            <a:avLst>
              <a:gd name="adj" fmla="val 15725"/>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6" rIns="91436" bIns="45716" anchor="ctr"/>
          <a:lstStyle/>
          <a:p>
            <a:pPr algn="ctr" fontAlgn="base">
              <a:spcBef>
                <a:spcPct val="0"/>
              </a:spcBef>
              <a:spcAft>
                <a:spcPct val="0"/>
              </a:spcAft>
              <a:defRPr/>
            </a:pPr>
            <a:endParaRPr lang="en-GB" dirty="0">
              <a:solidFill>
                <a:srgbClr val="000000"/>
              </a:solidFill>
            </a:endParaRPr>
          </a:p>
        </p:txBody>
      </p:sp>
    </p:spTree>
    <p:extLst>
      <p:ext uri="{BB962C8B-B14F-4D97-AF65-F5344CB8AC3E}">
        <p14:creationId xmlns:p14="http://schemas.microsoft.com/office/powerpoint/2010/main" val="1488658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title"/>
          </p:nvPr>
        </p:nvSpPr>
        <p:spPr>
          <a:xfrm>
            <a:off x="422910" y="57150"/>
            <a:ext cx="8595360" cy="628650"/>
          </a:xfrm>
          <a:ln/>
        </p:spPr>
        <p:txBody>
          <a:bodyPr/>
          <a:lstStyle/>
          <a:p>
            <a:r>
              <a:rPr lang="en-US" sz="3200" dirty="0">
                <a:latin typeface="Helvetica" charset="0"/>
                <a:cs typeface="Helvetica" charset="0"/>
                <a:sym typeface="Helvetica" charset="0"/>
              </a:rPr>
              <a:t>Overview of acquired </a:t>
            </a:r>
            <a:r>
              <a:rPr lang="en-US" sz="3200" dirty="0">
                <a:latin typeface="Arial" panose="020B0604020202020204" pitchFamily="34" charset="0"/>
                <a:cs typeface="Arial" panose="020B0604020202020204" pitchFamily="34" charset="0"/>
                <a:sym typeface="Helvetica" charset="0"/>
              </a:rPr>
              <a:t>resistance</a:t>
            </a:r>
            <a:r>
              <a:rPr lang="en-US" sz="3200" dirty="0">
                <a:latin typeface="Helvetica" charset="0"/>
                <a:cs typeface="Helvetica" charset="0"/>
                <a:sym typeface="Helvetica" charset="0"/>
              </a:rPr>
              <a:t> mechanisms</a:t>
            </a:r>
            <a:endParaRPr lang="en-US" sz="3200" dirty="0">
              <a:latin typeface="Helvetica" charset="0"/>
              <a:ea typeface="ヒラギノ角ゴ ProN W6" charset="0"/>
              <a:cs typeface="ヒラギノ角ゴ ProN W6" charset="0"/>
              <a:sym typeface="Helvetica" charset="0"/>
            </a:endParaRPr>
          </a:p>
        </p:txBody>
      </p:sp>
      <p:sp>
        <p:nvSpPr>
          <p:cNvPr id="2" name="TextBox 1"/>
          <p:cNvSpPr txBox="1"/>
          <p:nvPr/>
        </p:nvSpPr>
        <p:spPr>
          <a:xfrm>
            <a:off x="4893780" y="5903901"/>
            <a:ext cx="4174020" cy="954099"/>
          </a:xfrm>
          <a:prstGeom prst="rect">
            <a:avLst/>
          </a:prstGeom>
          <a:noFill/>
        </p:spPr>
        <p:txBody>
          <a:bodyPr wrap="none" lIns="91436" tIns="45716" rIns="91436" bIns="45716" rtlCol="0">
            <a:spAutoFit/>
          </a:bodyPr>
          <a:lstStyle/>
          <a:p>
            <a:r>
              <a:rPr lang="en-US" sz="1400" dirty="0" smtClean="0">
                <a:solidFill>
                  <a:srgbClr val="000000"/>
                </a:solidFill>
                <a:latin typeface="Arial" panose="020B0604020202020204" pitchFamily="34" charset="0"/>
                <a:cs typeface="Arial" panose="020B0604020202020204" pitchFamily="34" charset="0"/>
              </a:rPr>
              <a:t>Nazarian, Shi… Ribas, Lo. Nature 2010</a:t>
            </a:r>
          </a:p>
          <a:p>
            <a:r>
              <a:rPr lang="en-US" sz="1400" dirty="0" smtClean="0">
                <a:solidFill>
                  <a:srgbClr val="000000"/>
                </a:solidFill>
                <a:latin typeface="Arial" panose="020B0604020202020204" pitchFamily="34" charset="0"/>
                <a:cs typeface="Arial" panose="020B0604020202020204" pitchFamily="34" charset="0"/>
              </a:rPr>
              <a:t>Shi… Ribas, Lo. Nature Communications 2012</a:t>
            </a:r>
          </a:p>
          <a:p>
            <a:r>
              <a:rPr lang="en-US" altLang="en-US" sz="1400" dirty="0" err="1">
                <a:solidFill>
                  <a:srgbClr val="000000"/>
                </a:solidFill>
              </a:rPr>
              <a:t>Poulikakos</a:t>
            </a:r>
            <a:r>
              <a:rPr lang="en-US" altLang="en-US" sz="1400" dirty="0">
                <a:solidFill>
                  <a:srgbClr val="000000"/>
                </a:solidFill>
              </a:rPr>
              <a:t>… Ribas, Lo, Rosen, </a:t>
            </a:r>
            <a:r>
              <a:rPr lang="en-US" altLang="en-US" sz="1400" dirty="0" err="1" smtClean="0">
                <a:solidFill>
                  <a:srgbClr val="000000"/>
                </a:solidFill>
              </a:rPr>
              <a:t>Solit</a:t>
            </a:r>
            <a:r>
              <a:rPr lang="en-US" altLang="en-US" sz="1400" dirty="0" smtClean="0">
                <a:solidFill>
                  <a:srgbClr val="000000"/>
                </a:solidFill>
              </a:rPr>
              <a:t>. </a:t>
            </a:r>
            <a:r>
              <a:rPr lang="en-US" altLang="en-US" sz="1400" dirty="0">
                <a:solidFill>
                  <a:srgbClr val="000000"/>
                </a:solidFill>
              </a:rPr>
              <a:t>Nature </a:t>
            </a:r>
            <a:r>
              <a:rPr lang="en-US" altLang="en-US" sz="1400" dirty="0" smtClean="0">
                <a:solidFill>
                  <a:srgbClr val="000000"/>
                </a:solidFill>
              </a:rPr>
              <a:t>2011</a:t>
            </a:r>
            <a:endParaRPr lang="en-US" sz="1400" dirty="0" smtClean="0">
              <a:solidFill>
                <a:srgbClr val="000000"/>
              </a:solidFill>
              <a:latin typeface="Arial" panose="020B0604020202020204" pitchFamily="34" charset="0"/>
              <a:cs typeface="Arial" panose="020B0604020202020204" pitchFamily="34" charset="0"/>
            </a:endParaRPr>
          </a:p>
          <a:p>
            <a:r>
              <a:rPr lang="en-US" sz="1400" dirty="0" smtClean="0">
                <a:solidFill>
                  <a:srgbClr val="000000"/>
                </a:solidFill>
                <a:latin typeface="Arial" panose="020B0604020202020204" pitchFamily="34" charset="0"/>
                <a:cs typeface="Arial" panose="020B0604020202020204" pitchFamily="34" charset="0"/>
              </a:rPr>
              <a:t>Shi</a:t>
            </a:r>
            <a:r>
              <a:rPr lang="en-US" sz="1400" dirty="0">
                <a:solidFill>
                  <a:srgbClr val="000000"/>
                </a:solidFill>
                <a:latin typeface="Arial" panose="020B0604020202020204" pitchFamily="34" charset="0"/>
                <a:cs typeface="Arial" panose="020B0604020202020204" pitchFamily="34" charset="0"/>
              </a:rPr>
              <a:t>, Hugo… Ribas, </a:t>
            </a:r>
            <a:r>
              <a:rPr lang="en-US" sz="1400" dirty="0" smtClean="0">
                <a:solidFill>
                  <a:srgbClr val="000000"/>
                </a:solidFill>
                <a:latin typeface="Arial" panose="020B0604020202020204" pitchFamily="34" charset="0"/>
                <a:cs typeface="Arial" panose="020B0604020202020204" pitchFamily="34" charset="0"/>
              </a:rPr>
              <a:t>Lo. </a:t>
            </a:r>
            <a:r>
              <a:rPr lang="en-US" sz="1400" dirty="0">
                <a:solidFill>
                  <a:srgbClr val="000000"/>
                </a:solidFill>
                <a:latin typeface="Arial" panose="020B0604020202020204" pitchFamily="34" charset="0"/>
                <a:cs typeface="Arial" panose="020B0604020202020204" pitchFamily="34" charset="0"/>
              </a:rPr>
              <a:t>Cancer Discovery 2013</a:t>
            </a:r>
          </a:p>
        </p:txBody>
      </p:sp>
      <p:sp>
        <p:nvSpPr>
          <p:cNvPr id="18" name="Text Box 173"/>
          <p:cNvSpPr txBox="1">
            <a:spLocks noChangeArrowheads="1"/>
          </p:cNvSpPr>
          <p:nvPr/>
        </p:nvSpPr>
        <p:spPr bwMode="auto">
          <a:xfrm>
            <a:off x="1524000" y="6121656"/>
            <a:ext cx="2432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6" rIns="91436" bIns="45716">
            <a:spAutoFit/>
          </a:bodyPr>
          <a:lstStyle/>
          <a:p>
            <a:pPr fontAlgn="base">
              <a:spcBef>
                <a:spcPct val="0"/>
              </a:spcBef>
              <a:spcAft>
                <a:spcPct val="0"/>
              </a:spcAft>
            </a:pPr>
            <a:r>
              <a:rPr lang="en-US" dirty="0" smtClean="0">
                <a:solidFill>
                  <a:srgbClr val="000000"/>
                </a:solidFill>
              </a:rPr>
              <a:t>Acquired resistance </a:t>
            </a:r>
          </a:p>
          <a:p>
            <a:pPr fontAlgn="base">
              <a:spcBef>
                <a:spcPct val="0"/>
              </a:spcBef>
              <a:spcAft>
                <a:spcPct val="0"/>
              </a:spcAft>
            </a:pPr>
            <a:r>
              <a:rPr lang="en-US" dirty="0" smtClean="0">
                <a:solidFill>
                  <a:srgbClr val="000000"/>
                </a:solidFill>
              </a:rPr>
              <a:t>according to Roger Lo</a:t>
            </a:r>
          </a:p>
        </p:txBody>
      </p:sp>
      <p:pic>
        <p:nvPicPr>
          <p:cNvPr id="19" name="Picture 174" descr="Roger L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6054" y="5981629"/>
            <a:ext cx="542925"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153495"/>
            <a:ext cx="3110710" cy="4329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7066" y="1811215"/>
            <a:ext cx="3553534" cy="3207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bwMode="auto">
          <a:xfrm>
            <a:off x="3352800" y="2601295"/>
            <a:ext cx="2057400" cy="381000"/>
          </a:xfrm>
          <a:prstGeom prst="straightConnector1">
            <a:avLst/>
          </a:prstGeom>
          <a:blipFill dpi="0" rotWithShape="0">
            <a:blip r:embed="rId6"/>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1357539" y="1066800"/>
            <a:ext cx="1723549" cy="369332"/>
          </a:xfrm>
          <a:prstGeom prst="rect">
            <a:avLst/>
          </a:prstGeom>
          <a:noFill/>
        </p:spPr>
        <p:txBody>
          <a:bodyPr wrap="none" rtlCol="0">
            <a:spAutoFit/>
          </a:bodyPr>
          <a:lstStyle/>
          <a:p>
            <a:pPr defTabSz="914400"/>
            <a:r>
              <a:rPr lang="en-US" dirty="0" smtClean="0">
                <a:solidFill>
                  <a:srgbClr val="000000"/>
                </a:solidFill>
              </a:rPr>
              <a:t>Core pathways</a:t>
            </a:r>
            <a:endParaRPr lang="en-US" dirty="0">
              <a:solidFill>
                <a:srgbClr val="000000"/>
              </a:solidFill>
            </a:endParaRPr>
          </a:p>
        </p:txBody>
      </p:sp>
      <p:sp>
        <p:nvSpPr>
          <p:cNvPr id="27" name="TextBox 26"/>
          <p:cNvSpPr txBox="1"/>
          <p:nvPr/>
        </p:nvSpPr>
        <p:spPr>
          <a:xfrm>
            <a:off x="6086579" y="1546163"/>
            <a:ext cx="1762021" cy="369332"/>
          </a:xfrm>
          <a:prstGeom prst="rect">
            <a:avLst/>
          </a:prstGeom>
          <a:noFill/>
        </p:spPr>
        <p:txBody>
          <a:bodyPr wrap="none" rtlCol="0">
            <a:spAutoFit/>
          </a:bodyPr>
          <a:lstStyle/>
          <a:p>
            <a:pPr defTabSz="914400"/>
            <a:r>
              <a:rPr lang="en-US" dirty="0" smtClean="0">
                <a:solidFill>
                  <a:srgbClr val="000000"/>
                </a:solidFill>
              </a:rPr>
              <a:t>MAPK pathway</a:t>
            </a:r>
            <a:endParaRPr lang="en-US" dirty="0">
              <a:solidFill>
                <a:srgbClr val="000000"/>
              </a:solidFill>
            </a:endParaRPr>
          </a:p>
        </p:txBody>
      </p:sp>
    </p:spTree>
    <p:extLst>
      <p:ext uri="{BB962C8B-B14F-4D97-AF65-F5344CB8AC3E}">
        <p14:creationId xmlns:p14="http://schemas.microsoft.com/office/powerpoint/2010/main" val="327593180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idx="4294967295"/>
          </p:nvPr>
        </p:nvSpPr>
        <p:spPr>
          <a:xfrm>
            <a:off x="55565" y="95252"/>
            <a:ext cx="9088437" cy="1274763"/>
          </a:xfrm>
        </p:spPr>
        <p:txBody>
          <a:bodyPr/>
          <a:lstStyle/>
          <a:p>
            <a:pPr algn="ctr"/>
            <a:r>
              <a:rPr lang="en-US" b="0"/>
              <a:t>Adding the MEK inhibitor GDC0973 to continued vemurafenib after progressing on single agent vemurafenib</a:t>
            </a:r>
          </a:p>
        </p:txBody>
      </p:sp>
      <p:sp>
        <p:nvSpPr>
          <p:cNvPr id="110629" name="Text Box 37"/>
          <p:cNvSpPr txBox="1">
            <a:spLocks noChangeArrowheads="1"/>
          </p:cNvSpPr>
          <p:nvPr/>
        </p:nvSpPr>
        <p:spPr bwMode="auto">
          <a:xfrm>
            <a:off x="7042150" y="6491288"/>
            <a:ext cx="202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8" rIns="91438" bIns="45718">
            <a:spAutoFit/>
          </a:bodyPr>
          <a:lstStyle/>
          <a:p>
            <a:pPr defTabSz="914382" fontAlgn="base">
              <a:spcBef>
                <a:spcPct val="0"/>
              </a:spcBef>
              <a:spcAft>
                <a:spcPct val="0"/>
              </a:spcAft>
            </a:pPr>
            <a:r>
              <a:rPr lang="en-US" smtClean="0">
                <a:solidFill>
                  <a:srgbClr val="000000"/>
                </a:solidFill>
              </a:rPr>
              <a:t>Cases from UCLA</a:t>
            </a:r>
          </a:p>
        </p:txBody>
      </p:sp>
      <p:sp>
        <p:nvSpPr>
          <p:cNvPr id="39" name="Text Box 7"/>
          <p:cNvSpPr txBox="1">
            <a:spLocks noChangeArrowheads="1"/>
          </p:cNvSpPr>
          <p:nvPr/>
        </p:nvSpPr>
        <p:spPr bwMode="auto">
          <a:xfrm>
            <a:off x="500064" y="1853973"/>
            <a:ext cx="486536" cy="313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8" rIns="91438" bIns="45718">
            <a:spAutoFit/>
          </a:bodyPr>
          <a:lstStyle>
            <a:lvl1pPr defTabSz="457200">
              <a:defRPr>
                <a:solidFill>
                  <a:schemeClr val="tx1"/>
                </a:solidFill>
                <a:latin typeface="Arial" pitchFamily="34" charset="0"/>
              </a:defRPr>
            </a:lvl1pPr>
            <a:lvl2pPr marL="742950" indent="-285750" defTabSz="457200">
              <a:defRPr>
                <a:solidFill>
                  <a:schemeClr val="tx1"/>
                </a:solidFill>
                <a:latin typeface="Arial" pitchFamily="34" charset="0"/>
              </a:defRPr>
            </a:lvl2pPr>
            <a:lvl3pPr marL="1143000" indent="-228600" defTabSz="457200">
              <a:defRPr>
                <a:solidFill>
                  <a:schemeClr val="tx1"/>
                </a:solidFill>
                <a:latin typeface="Arial" pitchFamily="34" charset="0"/>
              </a:defRPr>
            </a:lvl3pPr>
            <a:lvl4pPr marL="1600200" indent="-228600" defTabSz="457200">
              <a:defRPr>
                <a:solidFill>
                  <a:schemeClr val="tx1"/>
                </a:solidFill>
                <a:latin typeface="Arial" pitchFamily="34" charset="0"/>
              </a:defRPr>
            </a:lvl4pPr>
            <a:lvl5pPr marL="2057400" indent="-228600" defTabSz="4572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fontAlgn="base">
              <a:spcBef>
                <a:spcPct val="0"/>
              </a:spcBef>
              <a:spcAft>
                <a:spcPct val="0"/>
              </a:spcAft>
            </a:pPr>
            <a:r>
              <a:rPr lang="en-US" sz="1400" dirty="0">
                <a:solidFill>
                  <a:srgbClr val="000000"/>
                </a:solidFill>
                <a:latin typeface="Arial Narrow" pitchFamily="34" charset="0"/>
              </a:rPr>
              <a:t>Vem</a:t>
            </a:r>
          </a:p>
        </p:txBody>
      </p:sp>
      <p:pic>
        <p:nvPicPr>
          <p:cNvPr id="40" name="Picture 3" descr="Screen shot 2011-11-17 at 0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00" y="3684360"/>
            <a:ext cx="928688"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 descr="Screen shot 2011-11-17 at 0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677" y="2169885"/>
            <a:ext cx="113506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34" descr="Screen Shot 2012-10-22 a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0274" y="3461060"/>
            <a:ext cx="1091159" cy="223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35" descr="Screen Shot 2012-10-22 at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78552" y="1950810"/>
            <a:ext cx="1106175" cy="2002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 Box 7"/>
          <p:cNvSpPr txBox="1">
            <a:spLocks noChangeArrowheads="1"/>
          </p:cNvSpPr>
          <p:nvPr/>
        </p:nvSpPr>
        <p:spPr bwMode="auto">
          <a:xfrm>
            <a:off x="6461125" y="1703161"/>
            <a:ext cx="486536" cy="313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8" rIns="91438" bIns="45718">
            <a:spAutoFit/>
          </a:bodyPr>
          <a:lstStyle>
            <a:lvl1pPr defTabSz="457200">
              <a:defRPr>
                <a:solidFill>
                  <a:schemeClr val="tx1"/>
                </a:solidFill>
                <a:latin typeface="Arial" pitchFamily="34" charset="0"/>
              </a:defRPr>
            </a:lvl1pPr>
            <a:lvl2pPr marL="742950" indent="-285750" defTabSz="457200">
              <a:defRPr>
                <a:solidFill>
                  <a:schemeClr val="tx1"/>
                </a:solidFill>
                <a:latin typeface="Arial" pitchFamily="34" charset="0"/>
              </a:defRPr>
            </a:lvl2pPr>
            <a:lvl3pPr marL="1143000" indent="-228600" defTabSz="457200">
              <a:defRPr>
                <a:solidFill>
                  <a:schemeClr val="tx1"/>
                </a:solidFill>
                <a:latin typeface="Arial" pitchFamily="34" charset="0"/>
              </a:defRPr>
            </a:lvl3pPr>
            <a:lvl4pPr marL="1600200" indent="-228600" defTabSz="457200">
              <a:defRPr>
                <a:solidFill>
                  <a:schemeClr val="tx1"/>
                </a:solidFill>
                <a:latin typeface="Arial" pitchFamily="34" charset="0"/>
              </a:defRPr>
            </a:lvl4pPr>
            <a:lvl5pPr marL="2057400" indent="-228600" defTabSz="4572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fontAlgn="base">
              <a:spcBef>
                <a:spcPct val="0"/>
              </a:spcBef>
              <a:spcAft>
                <a:spcPct val="0"/>
              </a:spcAft>
            </a:pPr>
            <a:r>
              <a:rPr lang="en-US" sz="1400" dirty="0">
                <a:solidFill>
                  <a:srgbClr val="000000"/>
                </a:solidFill>
                <a:latin typeface="Arial Narrow" pitchFamily="34" charset="0"/>
              </a:rPr>
              <a:t>Vem</a:t>
            </a:r>
          </a:p>
        </p:txBody>
      </p:sp>
      <p:sp>
        <p:nvSpPr>
          <p:cNvPr id="45" name="Text Box 7"/>
          <p:cNvSpPr txBox="1">
            <a:spLocks noChangeArrowheads="1"/>
          </p:cNvSpPr>
          <p:nvPr/>
        </p:nvSpPr>
        <p:spPr bwMode="auto">
          <a:xfrm>
            <a:off x="3276602" y="1490436"/>
            <a:ext cx="609600" cy="313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8" tIns="45718" rIns="91438" bIns="45718">
            <a:spAutoFit/>
          </a:bodyPr>
          <a:lstStyle>
            <a:lvl1pPr defTabSz="457200">
              <a:defRPr>
                <a:solidFill>
                  <a:schemeClr val="tx1"/>
                </a:solidFill>
                <a:latin typeface="Arial" pitchFamily="34" charset="0"/>
              </a:defRPr>
            </a:lvl1pPr>
            <a:lvl2pPr marL="742950" indent="-285750" defTabSz="457200">
              <a:defRPr>
                <a:solidFill>
                  <a:schemeClr val="tx1"/>
                </a:solidFill>
                <a:latin typeface="Arial" pitchFamily="34" charset="0"/>
              </a:defRPr>
            </a:lvl2pPr>
            <a:lvl3pPr marL="1143000" indent="-228600" defTabSz="457200">
              <a:defRPr>
                <a:solidFill>
                  <a:schemeClr val="tx1"/>
                </a:solidFill>
                <a:latin typeface="Arial" pitchFamily="34" charset="0"/>
              </a:defRPr>
            </a:lvl3pPr>
            <a:lvl4pPr marL="1600200" indent="-228600" defTabSz="457200">
              <a:defRPr>
                <a:solidFill>
                  <a:schemeClr val="tx1"/>
                </a:solidFill>
                <a:latin typeface="Arial" pitchFamily="34" charset="0"/>
              </a:defRPr>
            </a:lvl4pPr>
            <a:lvl5pPr marL="2057400" indent="-228600" defTabSz="4572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fontAlgn="base">
              <a:spcBef>
                <a:spcPct val="0"/>
              </a:spcBef>
              <a:spcAft>
                <a:spcPct val="0"/>
              </a:spcAft>
            </a:pPr>
            <a:r>
              <a:rPr lang="en-US" sz="1400" dirty="0">
                <a:solidFill>
                  <a:srgbClr val="000000"/>
                </a:solidFill>
                <a:latin typeface="Arial Narrow" pitchFamily="34" charset="0"/>
              </a:rPr>
              <a:t>Vem</a:t>
            </a:r>
          </a:p>
        </p:txBody>
      </p:sp>
      <p:sp>
        <p:nvSpPr>
          <p:cNvPr id="46" name="Rectangle 51"/>
          <p:cNvSpPr>
            <a:spLocks noChangeArrowheads="1"/>
          </p:cNvSpPr>
          <p:nvPr/>
        </p:nvSpPr>
        <p:spPr bwMode="auto">
          <a:xfrm>
            <a:off x="55563" y="1495199"/>
            <a:ext cx="2824162" cy="4138613"/>
          </a:xfrm>
          <a:prstGeom prst="rect">
            <a:avLst/>
          </a:prstGeom>
          <a:noFill/>
          <a:ln w="3175">
            <a:solidFill>
              <a:schemeClr val="tx1"/>
            </a:solidFill>
            <a:miter lim="800000"/>
            <a:headEnd/>
            <a:tailEnd/>
          </a:ln>
          <a:effectLst>
            <a:prstShdw prst="shdw17" dist="17961" dir="2700000">
              <a:schemeClr val="tx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lIns="91438" tIns="45718" rIns="91438" bIns="45718" anchor="ctr"/>
          <a:lstStyle/>
          <a:p>
            <a:pPr defTabSz="457191" fontAlgn="base">
              <a:spcBef>
                <a:spcPct val="0"/>
              </a:spcBef>
              <a:spcAft>
                <a:spcPct val="0"/>
              </a:spcAft>
              <a:defRPr/>
            </a:pPr>
            <a:endParaRPr lang="en-US" sz="2400" dirty="0">
              <a:solidFill>
                <a:srgbClr val="FFFFFF"/>
              </a:solidFill>
              <a:latin typeface="Arial Narrow" pitchFamily="34" charset="0"/>
            </a:endParaRPr>
          </a:p>
        </p:txBody>
      </p:sp>
      <p:sp>
        <p:nvSpPr>
          <p:cNvPr id="47" name="Rectangle 54"/>
          <p:cNvSpPr>
            <a:spLocks noChangeArrowheads="1"/>
          </p:cNvSpPr>
          <p:nvPr/>
        </p:nvSpPr>
        <p:spPr bwMode="auto">
          <a:xfrm>
            <a:off x="6081713" y="1493839"/>
            <a:ext cx="3000375" cy="4221163"/>
          </a:xfrm>
          <a:prstGeom prst="rect">
            <a:avLst/>
          </a:prstGeom>
          <a:noFill/>
          <a:ln w="3175">
            <a:solidFill>
              <a:schemeClr val="tx1"/>
            </a:solidFill>
            <a:miter lim="800000"/>
            <a:headEnd/>
            <a:tailEnd/>
          </a:ln>
          <a:effectLst>
            <a:prstShdw prst="shdw17" dist="17961" dir="2700000">
              <a:schemeClr val="tx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lIns="91438" tIns="45718" rIns="91438" bIns="45718" anchor="ctr"/>
          <a:lstStyle/>
          <a:p>
            <a:pPr defTabSz="457191" fontAlgn="base">
              <a:spcBef>
                <a:spcPct val="0"/>
              </a:spcBef>
              <a:spcAft>
                <a:spcPct val="0"/>
              </a:spcAft>
              <a:defRPr/>
            </a:pPr>
            <a:endParaRPr lang="en-US" sz="2400" dirty="0">
              <a:solidFill>
                <a:srgbClr val="FFFFFF"/>
              </a:solidFill>
              <a:latin typeface="Arial Narrow" pitchFamily="34" charset="0"/>
            </a:endParaRPr>
          </a:p>
        </p:txBody>
      </p:sp>
      <p:pic>
        <p:nvPicPr>
          <p:cNvPr id="48" name="Picture 41" descr="Screen Shot 2012-10-22 a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4663" y="1847624"/>
            <a:ext cx="1274762"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9" name="Object 42"/>
          <p:cNvGraphicFramePr>
            <a:graphicFrameLocks noChangeAspect="1"/>
          </p:cNvGraphicFramePr>
          <p:nvPr>
            <p:extLst>
              <p:ext uri="{D42A27DB-BD31-4B8C-83A1-F6EECF244321}">
                <p14:modId xmlns:p14="http://schemas.microsoft.com/office/powerpoint/2010/main" val="2249707480"/>
              </p:ext>
            </p:extLst>
          </p:nvPr>
        </p:nvGraphicFramePr>
        <p:xfrm>
          <a:off x="3276600" y="3530374"/>
          <a:ext cx="768350" cy="2081213"/>
        </p:xfrm>
        <a:graphic>
          <a:graphicData uri="http://schemas.openxmlformats.org/presentationml/2006/ole">
            <mc:AlternateContent xmlns:mc="http://schemas.openxmlformats.org/markup-compatibility/2006">
              <mc:Choice xmlns:v="urn:schemas-microsoft-com:vml" Requires="v">
                <p:oleObj spid="_x0000_s1064" name="Image" r:id="rId9" imgW="2069841" imgH="5612698" progId="PhotoshopElements.Image.6">
                  <p:embed/>
                </p:oleObj>
              </mc:Choice>
              <mc:Fallback>
                <p:oleObj name="Image" r:id="rId9" imgW="2069841" imgH="5612698" progId="PhotoshopElements.Image.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3530374"/>
                        <a:ext cx="768350" cy="208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 name="Rectangle 52"/>
          <p:cNvSpPr>
            <a:spLocks noChangeArrowheads="1"/>
          </p:cNvSpPr>
          <p:nvPr/>
        </p:nvSpPr>
        <p:spPr bwMode="auto">
          <a:xfrm>
            <a:off x="2998788" y="1485672"/>
            <a:ext cx="3000375" cy="4170362"/>
          </a:xfrm>
          <a:prstGeom prst="rect">
            <a:avLst/>
          </a:prstGeom>
          <a:noFill/>
          <a:ln w="3175">
            <a:solidFill>
              <a:schemeClr val="tx1"/>
            </a:solidFill>
            <a:miter lim="800000"/>
            <a:headEnd/>
            <a:tailEnd/>
          </a:ln>
          <a:effectLst>
            <a:prstShdw prst="shdw17" dist="17961" dir="2700000">
              <a:schemeClr val="tx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lIns="91438" tIns="45718" rIns="91438" bIns="45718" anchor="ctr"/>
          <a:lstStyle/>
          <a:p>
            <a:pPr defTabSz="457191" fontAlgn="base">
              <a:spcBef>
                <a:spcPct val="0"/>
              </a:spcBef>
              <a:spcAft>
                <a:spcPct val="0"/>
              </a:spcAft>
              <a:defRPr/>
            </a:pPr>
            <a:endParaRPr lang="en-US" sz="2400" dirty="0">
              <a:solidFill>
                <a:srgbClr val="FFFFFF"/>
              </a:solidFill>
              <a:latin typeface="Arial Narrow" pitchFamily="34" charset="0"/>
            </a:endParaRPr>
          </a:p>
        </p:txBody>
      </p:sp>
      <p:grpSp>
        <p:nvGrpSpPr>
          <p:cNvPr id="51" name="Group 50"/>
          <p:cNvGrpSpPr/>
          <p:nvPr/>
        </p:nvGrpSpPr>
        <p:grpSpPr>
          <a:xfrm>
            <a:off x="1633540" y="1468210"/>
            <a:ext cx="7424737" cy="4171950"/>
            <a:chOff x="1633538" y="1233488"/>
            <a:chExt cx="7424737" cy="4171950"/>
          </a:xfrm>
        </p:grpSpPr>
        <p:grpSp>
          <p:nvGrpSpPr>
            <p:cNvPr id="52" name="Group 51"/>
            <p:cNvGrpSpPr/>
            <p:nvPr/>
          </p:nvGrpSpPr>
          <p:grpSpPr>
            <a:xfrm>
              <a:off x="1633538" y="1401763"/>
              <a:ext cx="1089025" cy="3971925"/>
              <a:chOff x="1633538" y="1401763"/>
              <a:chExt cx="1089025" cy="3971925"/>
            </a:xfrm>
          </p:grpSpPr>
          <p:pic>
            <p:nvPicPr>
              <p:cNvPr id="61" name="Picture 1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57350" y="3205163"/>
                <a:ext cx="1065213"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1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660525" y="1920875"/>
                <a:ext cx="1062038"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3" name="Group 62"/>
              <p:cNvGrpSpPr/>
              <p:nvPr/>
            </p:nvGrpSpPr>
            <p:grpSpPr>
              <a:xfrm>
                <a:off x="1633538" y="1401763"/>
                <a:ext cx="1089025" cy="2640012"/>
                <a:chOff x="1633538" y="1401763"/>
                <a:chExt cx="1089025" cy="2640012"/>
              </a:xfrm>
            </p:grpSpPr>
            <p:sp>
              <p:nvSpPr>
                <p:cNvPr id="64" name="Text Box 8"/>
                <p:cNvSpPr txBox="1">
                  <a:spLocks noChangeArrowheads="1"/>
                </p:cNvSpPr>
                <p:nvPr/>
              </p:nvSpPr>
              <p:spPr bwMode="auto">
                <a:xfrm>
                  <a:off x="1757686" y="1401763"/>
                  <a:ext cx="8915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57200">
                    <a:defRPr>
                      <a:solidFill>
                        <a:schemeClr val="tx1"/>
                      </a:solidFill>
                      <a:latin typeface="Arial" pitchFamily="34" charset="0"/>
                    </a:defRPr>
                  </a:lvl1pPr>
                  <a:lvl2pPr marL="742950" indent="-285750" defTabSz="457200">
                    <a:defRPr>
                      <a:solidFill>
                        <a:schemeClr val="tx1"/>
                      </a:solidFill>
                      <a:latin typeface="Arial" pitchFamily="34" charset="0"/>
                    </a:defRPr>
                  </a:lvl2pPr>
                  <a:lvl3pPr marL="1143000" indent="-228600" defTabSz="457200">
                    <a:defRPr>
                      <a:solidFill>
                        <a:schemeClr val="tx1"/>
                      </a:solidFill>
                      <a:latin typeface="Arial" pitchFamily="34" charset="0"/>
                    </a:defRPr>
                  </a:lvl3pPr>
                  <a:lvl4pPr marL="1600200" indent="-228600" defTabSz="457200">
                    <a:defRPr>
                      <a:solidFill>
                        <a:schemeClr val="tx1"/>
                      </a:solidFill>
                      <a:latin typeface="Arial" pitchFamily="34" charset="0"/>
                    </a:defRPr>
                  </a:lvl4pPr>
                  <a:lvl5pPr marL="2057400" indent="-228600" defTabSz="4572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fontAlgn="base">
                    <a:spcBef>
                      <a:spcPct val="0"/>
                    </a:spcBef>
                    <a:spcAft>
                      <a:spcPct val="0"/>
                    </a:spcAft>
                  </a:pPr>
                  <a:r>
                    <a:rPr lang="en-US" sz="1400" dirty="0">
                      <a:solidFill>
                        <a:srgbClr val="000000"/>
                      </a:solidFill>
                      <a:latin typeface="Arial Narrow" pitchFamily="34" charset="0"/>
                    </a:rPr>
                    <a:t>Vem+GDC</a:t>
                  </a:r>
                </a:p>
                <a:p>
                  <a:pPr algn="ctr" fontAlgn="base">
                    <a:spcBef>
                      <a:spcPct val="0"/>
                    </a:spcBef>
                    <a:spcAft>
                      <a:spcPct val="0"/>
                    </a:spcAft>
                  </a:pPr>
                  <a:r>
                    <a:rPr lang="en-US" sz="1400" dirty="0">
                      <a:solidFill>
                        <a:srgbClr val="000000"/>
                      </a:solidFill>
                      <a:latin typeface="Arial Narrow" pitchFamily="34" charset="0"/>
                    </a:rPr>
                    <a:t>Day +15</a:t>
                  </a:r>
                </a:p>
              </p:txBody>
            </p:sp>
            <p:sp>
              <p:nvSpPr>
                <p:cNvPr id="65" name="Line 12"/>
                <p:cNvSpPr>
                  <a:spLocks noChangeShapeType="1"/>
                </p:cNvSpPr>
                <p:nvPr/>
              </p:nvSpPr>
              <p:spPr bwMode="auto">
                <a:xfrm>
                  <a:off x="1687513" y="1909763"/>
                  <a:ext cx="0" cy="2132012"/>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fontAlgn="base">
                    <a:spcBef>
                      <a:spcPct val="0"/>
                    </a:spcBef>
                    <a:spcAft>
                      <a:spcPct val="0"/>
                    </a:spcAft>
                  </a:pPr>
                  <a:endParaRPr lang="en-US" dirty="0" smtClean="0">
                    <a:solidFill>
                      <a:srgbClr val="FFFFFF"/>
                    </a:solidFill>
                    <a:latin typeface="Arial Narrow" pitchFamily="34" charset="0"/>
                  </a:endParaRPr>
                </a:p>
              </p:txBody>
            </p:sp>
            <p:sp>
              <p:nvSpPr>
                <p:cNvPr id="66" name="Line 13"/>
                <p:cNvSpPr>
                  <a:spLocks noChangeShapeType="1"/>
                </p:cNvSpPr>
                <p:nvPr/>
              </p:nvSpPr>
              <p:spPr bwMode="auto">
                <a:xfrm>
                  <a:off x="2722563" y="1909763"/>
                  <a:ext cx="0" cy="2132012"/>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fontAlgn="base">
                    <a:spcBef>
                      <a:spcPct val="0"/>
                    </a:spcBef>
                    <a:spcAft>
                      <a:spcPct val="0"/>
                    </a:spcAft>
                  </a:pPr>
                  <a:endParaRPr lang="en-US" dirty="0" smtClean="0">
                    <a:solidFill>
                      <a:srgbClr val="FFFFFF"/>
                    </a:solidFill>
                    <a:latin typeface="Arial Narrow" pitchFamily="34" charset="0"/>
                  </a:endParaRPr>
                </a:p>
              </p:txBody>
            </p:sp>
            <p:sp>
              <p:nvSpPr>
                <p:cNvPr id="67" name="Line 14"/>
                <p:cNvSpPr>
                  <a:spLocks noChangeShapeType="1"/>
                </p:cNvSpPr>
                <p:nvPr/>
              </p:nvSpPr>
              <p:spPr bwMode="auto">
                <a:xfrm>
                  <a:off x="1633538" y="1909763"/>
                  <a:ext cx="1089025" cy="0"/>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fontAlgn="base">
                    <a:spcBef>
                      <a:spcPct val="0"/>
                    </a:spcBef>
                    <a:spcAft>
                      <a:spcPct val="0"/>
                    </a:spcAft>
                  </a:pPr>
                  <a:endParaRPr lang="en-US" dirty="0" smtClean="0">
                    <a:solidFill>
                      <a:srgbClr val="FFFFFF"/>
                    </a:solidFill>
                    <a:latin typeface="Arial Narrow" pitchFamily="34" charset="0"/>
                  </a:endParaRPr>
                </a:p>
              </p:txBody>
            </p:sp>
          </p:grpSp>
        </p:grpSp>
        <p:grpSp>
          <p:nvGrpSpPr>
            <p:cNvPr id="53" name="Group 52"/>
            <p:cNvGrpSpPr/>
            <p:nvPr/>
          </p:nvGrpSpPr>
          <p:grpSpPr>
            <a:xfrm>
              <a:off x="7895373" y="1250950"/>
              <a:ext cx="1162902" cy="4118104"/>
              <a:chOff x="7895373" y="1250950"/>
              <a:chExt cx="1162902" cy="4118104"/>
            </a:xfrm>
          </p:grpSpPr>
          <p:pic>
            <p:nvPicPr>
              <p:cNvPr id="58" name="Picture 36" descr="Screen Shot 2012-10-22 at 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007159" y="3513367"/>
                <a:ext cx="994389" cy="18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37" descr="Screen Shot 2012-10-22 at 9"/>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95373" y="1819553"/>
                <a:ext cx="1162902" cy="1859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 Box 8"/>
              <p:cNvSpPr txBox="1">
                <a:spLocks noChangeArrowheads="1"/>
              </p:cNvSpPr>
              <p:nvPr/>
            </p:nvSpPr>
            <p:spPr bwMode="auto">
              <a:xfrm>
                <a:off x="8048949" y="1250950"/>
                <a:ext cx="8915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57200">
                  <a:defRPr>
                    <a:solidFill>
                      <a:schemeClr val="tx1"/>
                    </a:solidFill>
                    <a:latin typeface="Arial" pitchFamily="34" charset="0"/>
                  </a:defRPr>
                </a:lvl1pPr>
                <a:lvl2pPr marL="742950" indent="-285750" defTabSz="457200">
                  <a:defRPr>
                    <a:solidFill>
                      <a:schemeClr val="tx1"/>
                    </a:solidFill>
                    <a:latin typeface="Arial" pitchFamily="34" charset="0"/>
                  </a:defRPr>
                </a:lvl2pPr>
                <a:lvl3pPr marL="1143000" indent="-228600" defTabSz="457200">
                  <a:defRPr>
                    <a:solidFill>
                      <a:schemeClr val="tx1"/>
                    </a:solidFill>
                    <a:latin typeface="Arial" pitchFamily="34" charset="0"/>
                  </a:defRPr>
                </a:lvl3pPr>
                <a:lvl4pPr marL="1600200" indent="-228600" defTabSz="457200">
                  <a:defRPr>
                    <a:solidFill>
                      <a:schemeClr val="tx1"/>
                    </a:solidFill>
                    <a:latin typeface="Arial" pitchFamily="34" charset="0"/>
                  </a:defRPr>
                </a:lvl4pPr>
                <a:lvl5pPr marL="2057400" indent="-228600" defTabSz="4572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fontAlgn="base">
                  <a:spcBef>
                    <a:spcPct val="0"/>
                  </a:spcBef>
                  <a:spcAft>
                    <a:spcPct val="0"/>
                  </a:spcAft>
                </a:pPr>
                <a:r>
                  <a:rPr lang="en-US" sz="1400" dirty="0">
                    <a:solidFill>
                      <a:srgbClr val="000000"/>
                    </a:solidFill>
                    <a:latin typeface="Arial Narrow" pitchFamily="34" charset="0"/>
                  </a:rPr>
                  <a:t>Vem+GDC</a:t>
                </a:r>
              </a:p>
              <a:p>
                <a:pPr algn="ctr" fontAlgn="base">
                  <a:spcBef>
                    <a:spcPct val="0"/>
                  </a:spcBef>
                  <a:spcAft>
                    <a:spcPct val="0"/>
                  </a:spcAft>
                </a:pPr>
                <a:r>
                  <a:rPr lang="en-US" sz="1400" dirty="0">
                    <a:solidFill>
                      <a:srgbClr val="000000"/>
                    </a:solidFill>
                    <a:latin typeface="Arial Narrow" pitchFamily="34" charset="0"/>
                  </a:rPr>
                  <a:t>Day +15</a:t>
                </a:r>
              </a:p>
            </p:txBody>
          </p:sp>
        </p:grpSp>
        <p:grpSp>
          <p:nvGrpSpPr>
            <p:cNvPr id="54" name="Group 53"/>
            <p:cNvGrpSpPr/>
            <p:nvPr/>
          </p:nvGrpSpPr>
          <p:grpSpPr>
            <a:xfrm>
              <a:off x="4630738" y="1233488"/>
              <a:ext cx="1192212" cy="4171950"/>
              <a:chOff x="4630738" y="1233488"/>
              <a:chExt cx="1192212" cy="4171950"/>
            </a:xfrm>
          </p:grpSpPr>
          <p:sp>
            <p:nvSpPr>
              <p:cNvPr id="55" name="Text Box 8"/>
              <p:cNvSpPr txBox="1">
                <a:spLocks noChangeArrowheads="1"/>
              </p:cNvSpPr>
              <p:nvPr/>
            </p:nvSpPr>
            <p:spPr bwMode="auto">
              <a:xfrm>
                <a:off x="4827911" y="1233488"/>
                <a:ext cx="8915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57200">
                  <a:defRPr>
                    <a:solidFill>
                      <a:schemeClr val="tx1"/>
                    </a:solidFill>
                    <a:latin typeface="Arial" pitchFamily="34" charset="0"/>
                  </a:defRPr>
                </a:lvl1pPr>
                <a:lvl2pPr marL="742950" indent="-285750" defTabSz="457200">
                  <a:defRPr>
                    <a:solidFill>
                      <a:schemeClr val="tx1"/>
                    </a:solidFill>
                    <a:latin typeface="Arial" pitchFamily="34" charset="0"/>
                  </a:defRPr>
                </a:lvl2pPr>
                <a:lvl3pPr marL="1143000" indent="-228600" defTabSz="457200">
                  <a:defRPr>
                    <a:solidFill>
                      <a:schemeClr val="tx1"/>
                    </a:solidFill>
                    <a:latin typeface="Arial" pitchFamily="34" charset="0"/>
                  </a:defRPr>
                </a:lvl3pPr>
                <a:lvl4pPr marL="1600200" indent="-228600" defTabSz="457200">
                  <a:defRPr>
                    <a:solidFill>
                      <a:schemeClr val="tx1"/>
                    </a:solidFill>
                    <a:latin typeface="Arial" pitchFamily="34" charset="0"/>
                  </a:defRPr>
                </a:lvl4pPr>
                <a:lvl5pPr marL="2057400" indent="-228600" defTabSz="4572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fontAlgn="base">
                  <a:spcBef>
                    <a:spcPct val="0"/>
                  </a:spcBef>
                  <a:spcAft>
                    <a:spcPct val="0"/>
                  </a:spcAft>
                </a:pPr>
                <a:r>
                  <a:rPr lang="en-US" sz="1400" dirty="0">
                    <a:solidFill>
                      <a:srgbClr val="000000"/>
                    </a:solidFill>
                    <a:latin typeface="Arial Narrow" pitchFamily="34" charset="0"/>
                  </a:rPr>
                  <a:t>Vem+GDC</a:t>
                </a:r>
              </a:p>
              <a:p>
                <a:pPr algn="ctr" fontAlgn="base">
                  <a:spcBef>
                    <a:spcPct val="0"/>
                  </a:spcBef>
                  <a:spcAft>
                    <a:spcPct val="0"/>
                  </a:spcAft>
                </a:pPr>
                <a:r>
                  <a:rPr lang="en-US" sz="1400" dirty="0">
                    <a:solidFill>
                      <a:srgbClr val="000000"/>
                    </a:solidFill>
                    <a:latin typeface="Arial Narrow" pitchFamily="34" charset="0"/>
                  </a:rPr>
                  <a:t>Day +15</a:t>
                </a:r>
              </a:p>
            </p:txBody>
          </p:sp>
          <p:pic>
            <p:nvPicPr>
              <p:cNvPr id="56" name="Picture 44" descr="Screen Shot 2012-10-22 at 9"/>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630738" y="1700213"/>
                <a:ext cx="1192212"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 name="Object 45"/>
              <p:cNvGraphicFramePr>
                <a:graphicFrameLocks noChangeAspect="1"/>
              </p:cNvGraphicFramePr>
              <p:nvPr>
                <p:extLst>
                  <p:ext uri="{D42A27DB-BD31-4B8C-83A1-F6EECF244321}">
                    <p14:modId xmlns:p14="http://schemas.microsoft.com/office/powerpoint/2010/main" val="3706787064"/>
                  </p:ext>
                </p:extLst>
              </p:nvPr>
            </p:nvGraphicFramePr>
            <p:xfrm>
              <a:off x="4943475" y="3468688"/>
              <a:ext cx="784225" cy="1936750"/>
            </p:xfrm>
            <a:graphic>
              <a:graphicData uri="http://schemas.openxmlformats.org/presentationml/2006/ole">
                <mc:AlternateContent xmlns:mc="http://schemas.openxmlformats.org/markup-compatibility/2006">
                  <mc:Choice xmlns:v="urn:schemas-microsoft-com:vml" Requires="v">
                    <p:oleObj spid="_x0000_s1065" name="Image" r:id="rId16" imgW="2476190" imgH="6133333" progId="PhotoshopElements.Image.6">
                      <p:embed/>
                    </p:oleObj>
                  </mc:Choice>
                  <mc:Fallback>
                    <p:oleObj name="Image" r:id="rId16" imgW="2476190" imgH="6133333" progId="PhotoshopElements.Image.6">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43475" y="3468688"/>
                            <a:ext cx="784225"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68" name="Group 30"/>
          <p:cNvGrpSpPr>
            <a:grpSpLocks/>
          </p:cNvGrpSpPr>
          <p:nvPr/>
        </p:nvGrpSpPr>
        <p:grpSpPr bwMode="auto">
          <a:xfrm>
            <a:off x="57152" y="3505204"/>
            <a:ext cx="8348663" cy="2895601"/>
            <a:chOff x="36" y="2352"/>
            <a:chExt cx="5259" cy="1824"/>
          </a:xfrm>
        </p:grpSpPr>
        <p:sp>
          <p:nvSpPr>
            <p:cNvPr id="69" name="Text Box 31"/>
            <p:cNvSpPr txBox="1">
              <a:spLocks noChangeArrowheads="1"/>
            </p:cNvSpPr>
            <p:nvPr/>
          </p:nvSpPr>
          <p:spPr bwMode="auto">
            <a:xfrm>
              <a:off x="3924" y="3642"/>
              <a:ext cx="137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fontAlgn="base">
                <a:spcBef>
                  <a:spcPct val="0"/>
                </a:spcBef>
                <a:spcAft>
                  <a:spcPct val="0"/>
                </a:spcAft>
              </a:pPr>
              <a:r>
                <a:rPr lang="en-US" i="1" dirty="0" smtClean="0">
                  <a:solidFill>
                    <a:srgbClr val="000000"/>
                  </a:solidFill>
                  <a:latin typeface="Arial Narrow" pitchFamily="34" charset="0"/>
                </a:rPr>
                <a:t>BRAF</a:t>
              </a:r>
              <a:r>
                <a:rPr lang="en-US" i="1" baseline="30000" dirty="0" smtClean="0">
                  <a:solidFill>
                    <a:srgbClr val="000000"/>
                  </a:solidFill>
                  <a:latin typeface="Arial Narrow" pitchFamily="34" charset="0"/>
                </a:rPr>
                <a:t>V600E</a:t>
              </a:r>
              <a:r>
                <a:rPr lang="en-US" dirty="0" smtClean="0">
                  <a:solidFill>
                    <a:srgbClr val="000000"/>
                  </a:solidFill>
                  <a:latin typeface="Arial Narrow" pitchFamily="34" charset="0"/>
                </a:rPr>
                <a:t> amplification</a:t>
              </a:r>
            </a:p>
            <a:p>
              <a:pPr defTabSz="914382" fontAlgn="base">
                <a:spcBef>
                  <a:spcPct val="0"/>
                </a:spcBef>
                <a:spcAft>
                  <a:spcPct val="0"/>
                </a:spcAft>
              </a:pPr>
              <a:r>
                <a:rPr lang="en-US" i="1" dirty="0" smtClean="0">
                  <a:solidFill>
                    <a:srgbClr val="000000"/>
                  </a:solidFill>
                  <a:latin typeface="Arial Narrow" pitchFamily="34" charset="0"/>
                  <a:sym typeface="Helvetica" charset="0"/>
                </a:rPr>
                <a:t>CDKN2A</a:t>
              </a:r>
              <a:r>
                <a:rPr lang="en-US" dirty="0" smtClean="0">
                  <a:solidFill>
                    <a:srgbClr val="000000"/>
                  </a:solidFill>
                  <a:latin typeface="Arial Narrow" pitchFamily="34" charset="0"/>
                  <a:sym typeface="Helvetica" charset="0"/>
                </a:rPr>
                <a:t> del, </a:t>
              </a:r>
              <a:r>
                <a:rPr lang="en-US" i="1" dirty="0" smtClean="0">
                  <a:solidFill>
                    <a:srgbClr val="000000"/>
                  </a:solidFill>
                  <a:latin typeface="Arial Narrow" pitchFamily="34" charset="0"/>
                  <a:sym typeface="Helvetica" charset="0"/>
                </a:rPr>
                <a:t>AKT1</a:t>
              </a:r>
              <a:r>
                <a:rPr lang="en-US" i="1" baseline="30000" dirty="0" smtClean="0">
                  <a:solidFill>
                    <a:srgbClr val="000000"/>
                  </a:solidFill>
                  <a:latin typeface="Arial Narrow" pitchFamily="34" charset="0"/>
                  <a:sym typeface="Helvetica" charset="0"/>
                </a:rPr>
                <a:t>E17K</a:t>
              </a:r>
            </a:p>
          </p:txBody>
        </p:sp>
        <p:sp>
          <p:nvSpPr>
            <p:cNvPr id="70" name="Text Box 32"/>
            <p:cNvSpPr txBox="1">
              <a:spLocks noChangeArrowheads="1"/>
            </p:cNvSpPr>
            <p:nvPr/>
          </p:nvSpPr>
          <p:spPr bwMode="auto">
            <a:xfrm>
              <a:off x="1957" y="3799"/>
              <a:ext cx="169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fontAlgn="base">
                <a:spcBef>
                  <a:spcPct val="0"/>
                </a:spcBef>
                <a:spcAft>
                  <a:spcPct val="0"/>
                </a:spcAft>
              </a:pPr>
              <a:r>
                <a:rPr lang="en-US" i="1" dirty="0" smtClean="0">
                  <a:solidFill>
                    <a:srgbClr val="000000"/>
                  </a:solidFill>
                  <a:latin typeface="Arial Narrow" pitchFamily="34" charset="0"/>
                </a:rPr>
                <a:t>BRAF</a:t>
              </a:r>
              <a:r>
                <a:rPr lang="en-US" i="1" baseline="30000" dirty="0" smtClean="0">
                  <a:solidFill>
                    <a:srgbClr val="000000"/>
                  </a:solidFill>
                  <a:latin typeface="Arial Narrow" pitchFamily="34" charset="0"/>
                </a:rPr>
                <a:t>V600E</a:t>
              </a:r>
              <a:r>
                <a:rPr lang="en-US" dirty="0" smtClean="0">
                  <a:solidFill>
                    <a:srgbClr val="000000"/>
                  </a:solidFill>
                  <a:latin typeface="Arial Narrow" pitchFamily="34" charset="0"/>
                </a:rPr>
                <a:t> alternative splicing</a:t>
              </a:r>
            </a:p>
          </p:txBody>
        </p:sp>
        <p:sp>
          <p:nvSpPr>
            <p:cNvPr id="71" name="Line 33"/>
            <p:cNvSpPr>
              <a:spLocks noChangeShapeType="1"/>
            </p:cNvSpPr>
            <p:nvPr/>
          </p:nvSpPr>
          <p:spPr bwMode="auto">
            <a:xfrm>
              <a:off x="2496" y="2687"/>
              <a:ext cx="144" cy="11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fontAlgn="base">
                <a:spcBef>
                  <a:spcPct val="0"/>
                </a:spcBef>
                <a:spcAft>
                  <a:spcPct val="0"/>
                </a:spcAft>
              </a:pPr>
              <a:endParaRPr lang="en-US" dirty="0" smtClean="0">
                <a:solidFill>
                  <a:srgbClr val="FFFFFF"/>
                </a:solidFill>
                <a:latin typeface="Arial Narrow" pitchFamily="34" charset="0"/>
              </a:endParaRPr>
            </a:p>
          </p:txBody>
        </p:sp>
        <p:sp>
          <p:nvSpPr>
            <p:cNvPr id="72" name="Line 34"/>
            <p:cNvSpPr>
              <a:spLocks noChangeShapeType="1"/>
            </p:cNvSpPr>
            <p:nvPr/>
          </p:nvSpPr>
          <p:spPr bwMode="auto">
            <a:xfrm>
              <a:off x="4176" y="2730"/>
              <a:ext cx="192"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fontAlgn="base">
                <a:spcBef>
                  <a:spcPct val="0"/>
                </a:spcBef>
                <a:spcAft>
                  <a:spcPct val="0"/>
                </a:spcAft>
              </a:pPr>
              <a:endParaRPr lang="en-US" dirty="0" smtClean="0">
                <a:solidFill>
                  <a:srgbClr val="FFFFFF"/>
                </a:solidFill>
                <a:latin typeface="Arial Narrow" pitchFamily="34" charset="0"/>
              </a:endParaRPr>
            </a:p>
          </p:txBody>
        </p:sp>
        <p:sp>
          <p:nvSpPr>
            <p:cNvPr id="73" name="Text Box 35"/>
            <p:cNvSpPr txBox="1">
              <a:spLocks noChangeArrowheads="1"/>
            </p:cNvSpPr>
            <p:nvPr/>
          </p:nvSpPr>
          <p:spPr bwMode="auto">
            <a:xfrm>
              <a:off x="36" y="3769"/>
              <a:ext cx="136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382" fontAlgn="base">
                <a:spcBef>
                  <a:spcPct val="0"/>
                </a:spcBef>
                <a:spcAft>
                  <a:spcPct val="0"/>
                </a:spcAft>
              </a:pPr>
              <a:r>
                <a:rPr lang="en-US" i="1" dirty="0" smtClean="0">
                  <a:solidFill>
                    <a:srgbClr val="000000"/>
                  </a:solidFill>
                  <a:latin typeface="Arial Narrow" pitchFamily="34" charset="0"/>
                </a:rPr>
                <a:t>BRAF</a:t>
              </a:r>
              <a:r>
                <a:rPr lang="en-US" i="1" baseline="30000" dirty="0" smtClean="0">
                  <a:solidFill>
                    <a:srgbClr val="000000"/>
                  </a:solidFill>
                  <a:latin typeface="Arial Narrow" pitchFamily="34" charset="0"/>
                </a:rPr>
                <a:t>V600E</a:t>
              </a:r>
              <a:r>
                <a:rPr lang="en-US" baseline="30000" dirty="0" smtClean="0">
                  <a:solidFill>
                    <a:srgbClr val="000000"/>
                  </a:solidFill>
                  <a:latin typeface="Arial Narrow" pitchFamily="34" charset="0"/>
                </a:rPr>
                <a:t> </a:t>
              </a:r>
              <a:r>
                <a:rPr lang="en-US" dirty="0" smtClean="0">
                  <a:solidFill>
                    <a:srgbClr val="000000"/>
                  </a:solidFill>
                  <a:latin typeface="Arial Narrow" pitchFamily="34" charset="0"/>
                </a:rPr>
                <a:t>amplification</a:t>
              </a:r>
            </a:p>
            <a:p>
              <a:pPr defTabSz="914382" fontAlgn="base">
                <a:spcBef>
                  <a:spcPct val="0"/>
                </a:spcBef>
                <a:spcAft>
                  <a:spcPct val="0"/>
                </a:spcAft>
              </a:pPr>
              <a:endParaRPr lang="en-US" dirty="0" smtClean="0">
                <a:solidFill>
                  <a:srgbClr val="000000"/>
                </a:solidFill>
                <a:latin typeface="Arial Narrow" pitchFamily="34" charset="0"/>
              </a:endParaRPr>
            </a:p>
          </p:txBody>
        </p:sp>
        <p:sp>
          <p:nvSpPr>
            <p:cNvPr id="74" name="Line 36"/>
            <p:cNvSpPr>
              <a:spLocks noChangeShapeType="1"/>
            </p:cNvSpPr>
            <p:nvPr/>
          </p:nvSpPr>
          <p:spPr bwMode="auto">
            <a:xfrm>
              <a:off x="384" y="2352"/>
              <a:ext cx="96" cy="14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82" fontAlgn="base">
                <a:spcBef>
                  <a:spcPct val="0"/>
                </a:spcBef>
                <a:spcAft>
                  <a:spcPct val="0"/>
                </a:spcAft>
              </a:pPr>
              <a:endParaRPr lang="en-US" dirty="0" smtClean="0">
                <a:solidFill>
                  <a:srgbClr val="FFFFFF"/>
                </a:solidFill>
                <a:latin typeface="Arial Narrow" pitchFamily="34" charset="0"/>
              </a:endParaRPr>
            </a:p>
          </p:txBody>
        </p:sp>
      </p:grpSp>
    </p:spTree>
    <p:extLst>
      <p:ext uri="{BB962C8B-B14F-4D97-AF65-F5344CB8AC3E}">
        <p14:creationId xmlns:p14="http://schemas.microsoft.com/office/powerpoint/2010/main" val="218387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 y="650082"/>
            <a:ext cx="7715250" cy="6047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8371" name="Rectangle 2"/>
          <p:cNvSpPr>
            <a:spLocks noGrp="1" noChangeArrowheads="1"/>
          </p:cNvSpPr>
          <p:nvPr>
            <p:ph type="title"/>
          </p:nvPr>
        </p:nvSpPr>
        <p:spPr>
          <a:xfrm>
            <a:off x="262890" y="91440"/>
            <a:ext cx="8618220" cy="400050"/>
          </a:xfrm>
        </p:spPr>
        <p:txBody>
          <a:bodyPr/>
          <a:lstStyle/>
          <a:p>
            <a:pPr eaLnBrk="1" hangingPunct="1"/>
            <a:r>
              <a:rPr lang="en-US" altLang="en-US" sz="2500" b="1">
                <a:latin typeface="Helvetica" charset="0"/>
                <a:cs typeface="Helvetica" charset="0"/>
                <a:sym typeface="Helvetica" charset="0"/>
              </a:rPr>
              <a:t>Patient #37: durable response followed by resistance</a:t>
            </a:r>
            <a:endParaRPr lang="en-US" altLang="en-US" sz="2500" b="1">
              <a:latin typeface="Helvetica" charset="0"/>
              <a:ea typeface="ヒラギノ角ゴ ProN W6" charset="0"/>
              <a:cs typeface="ヒラギノ角ゴ ProN W6" charset="0"/>
              <a:sym typeface="Helvetica" charset="0"/>
            </a:endParaRPr>
          </a:p>
        </p:txBody>
      </p:sp>
    </p:spTree>
    <p:extLst>
      <p:ext uri="{BB962C8B-B14F-4D97-AF65-F5344CB8AC3E}">
        <p14:creationId xmlns:p14="http://schemas.microsoft.com/office/powerpoint/2010/main" val="205606702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p:cNvSpPr>
            <a:spLocks noGrp="1" noChangeArrowheads="1"/>
          </p:cNvSpPr>
          <p:nvPr>
            <p:ph type="title"/>
          </p:nvPr>
        </p:nvSpPr>
        <p:spPr>
          <a:xfrm>
            <a:off x="160020" y="22860"/>
            <a:ext cx="8903970" cy="902970"/>
          </a:xfrm>
        </p:spPr>
        <p:txBody>
          <a:bodyPr/>
          <a:lstStyle/>
          <a:p>
            <a:pPr eaLnBrk="1" hangingPunct="1"/>
            <a:r>
              <a:rPr lang="en-US" altLang="en-US" sz="2500" b="1">
                <a:latin typeface="Helvetica" charset="0"/>
                <a:cs typeface="Helvetica" charset="0"/>
                <a:sym typeface="Helvetica" charset="0"/>
              </a:rPr>
              <a:t>Branched evolution underlying acquired BRAF </a:t>
            </a:r>
            <a:r>
              <a:rPr lang="en-US" altLang="en-US" sz="2500" b="1">
                <a:latin typeface="Helvetica" charset="0"/>
                <a:ea typeface="ヒラギノ角ゴ ProN W6" charset="0"/>
                <a:cs typeface="ヒラギノ角ゴ ProN W6" charset="0"/>
                <a:sym typeface="Helvetica" charset="0"/>
              </a:rPr>
              <a:t/>
            </a:r>
            <a:br>
              <a:rPr lang="en-US" altLang="en-US" sz="2500" b="1">
                <a:latin typeface="Helvetica" charset="0"/>
                <a:ea typeface="ヒラギノ角ゴ ProN W6" charset="0"/>
                <a:cs typeface="ヒラギノ角ゴ ProN W6" charset="0"/>
                <a:sym typeface="Helvetica" charset="0"/>
              </a:rPr>
            </a:br>
            <a:r>
              <a:rPr lang="en-US" altLang="en-US" sz="2500" b="1">
                <a:latin typeface="Helvetica" charset="0"/>
                <a:cs typeface="Helvetica" charset="0"/>
                <a:sym typeface="Helvetica" charset="0"/>
              </a:rPr>
              <a:t>inhibitor resistance</a:t>
            </a:r>
            <a:endParaRPr lang="en-US" altLang="en-US" sz="2500" b="1">
              <a:latin typeface="Helvetica" charset="0"/>
              <a:ea typeface="ヒラギノ角ゴ ProN W6" charset="0"/>
              <a:cs typeface="ヒラギノ角ゴ ProN W6" charset="0"/>
              <a:sym typeface="Helvetica" charset="0"/>
            </a:endParaRPr>
          </a:p>
        </p:txBody>
      </p:sp>
      <p:sp>
        <p:nvSpPr>
          <p:cNvPr id="59395" name="Rectangle 2"/>
          <p:cNvSpPr>
            <a:spLocks noGrp="1" noChangeArrowheads="1"/>
          </p:cNvSpPr>
          <p:nvPr>
            <p:ph type="body" idx="1"/>
          </p:nvPr>
        </p:nvSpPr>
        <p:spPr>
          <a:xfrm>
            <a:off x="125730" y="1680210"/>
            <a:ext cx="3383280" cy="4206240"/>
          </a:xfrm>
        </p:spPr>
        <p:txBody>
          <a:bodyPr/>
          <a:lstStyle/>
          <a:p>
            <a:pPr marL="225739" indent="-157161" eaLnBrk="1" hangingPunct="1">
              <a:buFont typeface="Helvetica" charset="0"/>
              <a:buChar char="•"/>
            </a:pPr>
            <a:r>
              <a:rPr lang="en-US" altLang="en-US" sz="1300" b="1">
                <a:latin typeface="Helvetica" charset="0"/>
                <a:cs typeface="Helvetica" charset="0"/>
                <a:sym typeface="Helvetica" charset="0"/>
              </a:rPr>
              <a:t>Unambiguous somatic mutations private in any tumor (360 SNVs &amp; 5 INDELs)</a:t>
            </a:r>
            <a:endParaRPr lang="en-US" altLang="en-US" sz="1300" b="1">
              <a:latin typeface="Helvetica" charset="0"/>
              <a:ea typeface="ヒラギノ角ゴ ProN W6" charset="0"/>
              <a:cs typeface="ヒラギノ角ゴ ProN W6" charset="0"/>
              <a:sym typeface="Helvetica" charset="0"/>
            </a:endParaRPr>
          </a:p>
          <a:p>
            <a:pPr marL="225739" indent="-157161" eaLnBrk="1" hangingPunct="1">
              <a:buFont typeface="Helvetica" charset="0"/>
              <a:buChar char="•"/>
            </a:pPr>
            <a:r>
              <a:rPr lang="en-US" altLang="en-US" sz="1300" b="1">
                <a:latin typeface="Helvetica" charset="0"/>
                <a:cs typeface="Helvetica" charset="0"/>
                <a:sym typeface="Helvetica" charset="0"/>
              </a:rPr>
              <a:t>Last common ancestral (LCA) node (2393 SNVs &amp; 12 INDELs wrt normal and shared by all baseline &amp; DP tumors)</a:t>
            </a:r>
            <a:endParaRPr lang="en-US" altLang="en-US" sz="1300" b="1">
              <a:latin typeface="Helvetica" charset="0"/>
              <a:ea typeface="ヒラギノ角ゴ ProN W6" charset="0"/>
              <a:cs typeface="ヒラギノ角ゴ ProN W6" charset="0"/>
              <a:sym typeface="Helvetica" charset="0"/>
            </a:endParaRPr>
          </a:p>
          <a:p>
            <a:pPr marL="225739" indent="-157161" eaLnBrk="1" hangingPunct="1">
              <a:buFont typeface="Helvetica" charset="0"/>
              <a:buChar char="•"/>
            </a:pPr>
            <a:r>
              <a:rPr lang="en-US" altLang="en-US" sz="1300" b="1">
                <a:latin typeface="Helvetica" charset="0"/>
                <a:cs typeface="Helvetica" charset="0"/>
                <a:sym typeface="Helvetica" charset="0"/>
              </a:rPr>
              <a:t>Branched rather than linear evolution</a:t>
            </a:r>
            <a:endParaRPr lang="en-US" altLang="en-US" sz="1300" b="1">
              <a:latin typeface="Helvetica" charset="0"/>
              <a:ea typeface="ヒラギノ角ゴ ProN W6" charset="0"/>
              <a:cs typeface="ヒラギノ角ゴ ProN W6" charset="0"/>
              <a:sym typeface="Helvetica" charset="0"/>
            </a:endParaRPr>
          </a:p>
          <a:p>
            <a:pPr marL="225739" indent="-157161" eaLnBrk="1" hangingPunct="1">
              <a:buFont typeface="Helvetica" charset="0"/>
              <a:buChar char="•"/>
            </a:pPr>
            <a:r>
              <a:rPr lang="en-US" altLang="en-US" sz="1300" b="1">
                <a:latin typeface="Helvetica" charset="0"/>
                <a:cs typeface="Helvetica" charset="0"/>
                <a:sym typeface="Helvetica" charset="0"/>
              </a:rPr>
              <a:t>Most genetic alterations &amp; mechanisms of resistance not shared</a:t>
            </a:r>
            <a:endParaRPr lang="en-US" altLang="en-US" sz="1300" b="1">
              <a:latin typeface="Helvetica" charset="0"/>
              <a:ea typeface="ヒラギノ角ゴ ProN W6" charset="0"/>
              <a:cs typeface="ヒラギノ角ゴ ProN W6" charset="0"/>
              <a:sym typeface="Helvetica" charset="0"/>
            </a:endParaRPr>
          </a:p>
          <a:p>
            <a:pPr marL="225739" indent="-157161" eaLnBrk="1" hangingPunct="1">
              <a:buFont typeface="Helvetica" charset="0"/>
              <a:buChar char="•"/>
            </a:pPr>
            <a:r>
              <a:rPr lang="en-US" altLang="en-US" sz="1300" b="1">
                <a:latin typeface="Helvetica" charset="0"/>
                <a:cs typeface="Helvetica" charset="0"/>
                <a:sym typeface="Helvetica" charset="0"/>
              </a:rPr>
              <a:t>Evolutionary diversification of DP tumors not co-linear with timing of clinical emergence </a:t>
            </a:r>
            <a:endParaRPr lang="en-US" altLang="en-US" sz="1300" b="1">
              <a:latin typeface="Helvetica" charset="0"/>
              <a:ea typeface="ヒラギノ角ゴ ProN W6" charset="0"/>
              <a:cs typeface="ヒラギノ角ゴ ProN W6" charset="0"/>
              <a:sym typeface="Helvetica" charset="0"/>
            </a:endParaRPr>
          </a:p>
        </p:txBody>
      </p:sp>
      <p:pic>
        <p:nvPicPr>
          <p:cNvPr id="593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6180" y="2181702"/>
            <a:ext cx="5086350" cy="319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93994660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229600" cy="563562"/>
          </a:xfrm>
        </p:spPr>
        <p:txBody>
          <a:bodyPr/>
          <a:lstStyle/>
          <a:p>
            <a:r>
              <a:rPr lang="en-US" sz="3200"/>
              <a:t>Paradoxical MAPK activation resulting in RAS-induced cuSCC</a:t>
            </a:r>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4" y="1031875"/>
            <a:ext cx="5181600" cy="300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7" name="Text Box 3"/>
          <p:cNvSpPr txBox="1">
            <a:spLocks noChangeArrowheads="1"/>
          </p:cNvSpPr>
          <p:nvPr/>
        </p:nvSpPr>
        <p:spPr bwMode="auto">
          <a:xfrm>
            <a:off x="6381754" y="1143004"/>
            <a:ext cx="663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6" rIns="91436" bIns="45716">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fontAlgn="base">
              <a:spcBef>
                <a:spcPct val="0"/>
              </a:spcBef>
              <a:spcAft>
                <a:spcPct val="0"/>
              </a:spcAft>
            </a:pPr>
            <a:r>
              <a:rPr lang="en-US" sz="1000">
                <a:solidFill>
                  <a:srgbClr val="000000"/>
                </a:solidFill>
                <a:cs typeface="Arial" pitchFamily="34" charset="0"/>
              </a:rPr>
              <a:t>NIH3T3-</a:t>
            </a:r>
          </a:p>
          <a:p>
            <a:pPr algn="ctr" fontAlgn="base">
              <a:spcBef>
                <a:spcPct val="0"/>
              </a:spcBef>
              <a:spcAft>
                <a:spcPct val="0"/>
              </a:spcAft>
            </a:pPr>
            <a:r>
              <a:rPr lang="en-US" sz="1000">
                <a:solidFill>
                  <a:srgbClr val="000000"/>
                </a:solidFill>
                <a:cs typeface="Arial" pitchFamily="34" charset="0"/>
              </a:rPr>
              <a:t>Vector</a:t>
            </a:r>
          </a:p>
        </p:txBody>
      </p:sp>
      <p:sp>
        <p:nvSpPr>
          <p:cNvPr id="33798" name="Text Box 4"/>
          <p:cNvSpPr txBox="1">
            <a:spLocks noChangeArrowheads="1"/>
          </p:cNvSpPr>
          <p:nvPr/>
        </p:nvSpPr>
        <p:spPr bwMode="auto">
          <a:xfrm>
            <a:off x="7577142" y="1171579"/>
            <a:ext cx="12334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6" rIns="91436" bIns="45716">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r>
              <a:rPr lang="en-US" sz="1000">
                <a:solidFill>
                  <a:srgbClr val="000000"/>
                </a:solidFill>
                <a:cs typeface="Arial" pitchFamily="34" charset="0"/>
              </a:rPr>
              <a:t>NIH3T3-HRAS</a:t>
            </a:r>
            <a:r>
              <a:rPr lang="en-US" sz="1000" baseline="30000">
                <a:solidFill>
                  <a:srgbClr val="000000"/>
                </a:solidFill>
                <a:cs typeface="Arial" pitchFamily="34" charset="0"/>
              </a:rPr>
              <a:t>Q61L</a:t>
            </a:r>
          </a:p>
        </p:txBody>
      </p:sp>
      <p:sp>
        <p:nvSpPr>
          <p:cNvPr id="33799" name="Text Box 8"/>
          <p:cNvSpPr txBox="1">
            <a:spLocks noChangeArrowheads="1"/>
          </p:cNvSpPr>
          <p:nvPr/>
        </p:nvSpPr>
        <p:spPr bwMode="auto">
          <a:xfrm>
            <a:off x="5483225" y="1606554"/>
            <a:ext cx="565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6" rIns="91436" bIns="45716">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r>
              <a:rPr lang="en-US" sz="1000">
                <a:solidFill>
                  <a:srgbClr val="000000"/>
                </a:solidFill>
                <a:cs typeface="Arial" pitchFamily="34" charset="0"/>
              </a:rPr>
              <a:t>DMSO</a:t>
            </a:r>
          </a:p>
        </p:txBody>
      </p:sp>
      <p:sp>
        <p:nvSpPr>
          <p:cNvPr id="33800" name="Text Box 9"/>
          <p:cNvSpPr txBox="1">
            <a:spLocks noChangeArrowheads="1"/>
          </p:cNvSpPr>
          <p:nvPr/>
        </p:nvSpPr>
        <p:spPr bwMode="auto">
          <a:xfrm>
            <a:off x="5381625" y="2108200"/>
            <a:ext cx="879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6" rIns="91436" bIns="45716">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fontAlgn="base">
              <a:spcBef>
                <a:spcPct val="0"/>
              </a:spcBef>
              <a:spcAft>
                <a:spcPct val="0"/>
              </a:spcAft>
            </a:pPr>
            <a:r>
              <a:rPr lang="en-US" sz="1000">
                <a:solidFill>
                  <a:srgbClr val="000000"/>
                </a:solidFill>
                <a:cs typeface="Arial" pitchFamily="34" charset="0"/>
              </a:rPr>
              <a:t>vemurafenib</a:t>
            </a:r>
          </a:p>
          <a:p>
            <a:pPr algn="ctr" fontAlgn="base">
              <a:spcBef>
                <a:spcPct val="0"/>
              </a:spcBef>
              <a:spcAft>
                <a:spcPct val="0"/>
              </a:spcAft>
            </a:pPr>
            <a:r>
              <a:rPr lang="en-US" sz="1000">
                <a:solidFill>
                  <a:srgbClr val="000000"/>
                </a:solidFill>
                <a:cs typeface="Arial" pitchFamily="34" charset="0"/>
              </a:rPr>
              <a:t>0.2 </a:t>
            </a:r>
            <a:r>
              <a:rPr lang="en-US" sz="1000">
                <a:solidFill>
                  <a:srgbClr val="000000"/>
                </a:solidFill>
              </a:rPr>
              <a:t>µ</a:t>
            </a:r>
            <a:r>
              <a:rPr lang="en-US" sz="1000">
                <a:solidFill>
                  <a:srgbClr val="000000"/>
                </a:solidFill>
                <a:cs typeface="Arial" pitchFamily="34" charset="0"/>
              </a:rPr>
              <a:t>M</a:t>
            </a:r>
          </a:p>
        </p:txBody>
      </p:sp>
      <p:sp>
        <p:nvSpPr>
          <p:cNvPr id="33801" name="Text Box 10"/>
          <p:cNvSpPr txBox="1">
            <a:spLocks noChangeArrowheads="1"/>
          </p:cNvSpPr>
          <p:nvPr/>
        </p:nvSpPr>
        <p:spPr bwMode="auto">
          <a:xfrm>
            <a:off x="5381625" y="2759079"/>
            <a:ext cx="879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6" rIns="91436" bIns="45716">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fontAlgn="base">
              <a:spcBef>
                <a:spcPct val="0"/>
              </a:spcBef>
              <a:spcAft>
                <a:spcPct val="0"/>
              </a:spcAft>
            </a:pPr>
            <a:r>
              <a:rPr lang="en-US" sz="1000">
                <a:solidFill>
                  <a:srgbClr val="000000"/>
                </a:solidFill>
                <a:cs typeface="Arial" pitchFamily="34" charset="0"/>
              </a:rPr>
              <a:t>vemurafenib</a:t>
            </a:r>
          </a:p>
          <a:p>
            <a:pPr algn="ctr" fontAlgn="base">
              <a:spcBef>
                <a:spcPct val="0"/>
              </a:spcBef>
              <a:spcAft>
                <a:spcPct val="0"/>
              </a:spcAft>
            </a:pPr>
            <a:r>
              <a:rPr lang="en-US" sz="1000">
                <a:solidFill>
                  <a:srgbClr val="000000"/>
                </a:solidFill>
                <a:cs typeface="Arial" pitchFamily="34" charset="0"/>
              </a:rPr>
              <a:t>1 µM</a:t>
            </a:r>
          </a:p>
        </p:txBody>
      </p:sp>
      <p:pic>
        <p:nvPicPr>
          <p:cNvPr id="33802" name="Picture 11" descr="EV NT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9529" y="1512892"/>
            <a:ext cx="74771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3" name="Picture 12" descr="EV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9529" y="2108204"/>
            <a:ext cx="74771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4" name="Picture 13" descr="EV 1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9529" y="2720979"/>
            <a:ext cx="74771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805" name="Group 351"/>
          <p:cNvGrpSpPr>
            <a:grpSpLocks/>
          </p:cNvGrpSpPr>
          <p:nvPr/>
        </p:nvGrpSpPr>
        <p:grpSpPr bwMode="auto">
          <a:xfrm>
            <a:off x="7396163" y="1511300"/>
            <a:ext cx="1595437" cy="2057400"/>
            <a:chOff x="1225" y="2920"/>
            <a:chExt cx="1005" cy="1296"/>
          </a:xfrm>
        </p:grpSpPr>
        <p:pic>
          <p:nvPicPr>
            <p:cNvPr id="33806" name="Picture 14" descr="H-ras NTC-5"/>
            <p:cNvPicPr>
              <a:picLocks noChangeAspect="1" noChangeArrowheads="1"/>
            </p:cNvPicPr>
            <p:nvPr/>
          </p:nvPicPr>
          <p:blipFill>
            <a:blip r:embed="rId7" cstate="print">
              <a:lum contrast="12000"/>
              <a:extLst>
                <a:ext uri="{28A0092B-C50C-407E-A947-70E740481C1C}">
                  <a14:useLocalDpi xmlns:a14="http://schemas.microsoft.com/office/drawing/2010/main" val="0"/>
                </a:ext>
              </a:extLst>
            </a:blip>
            <a:srcRect/>
            <a:stretch>
              <a:fillRect/>
            </a:stretch>
          </p:blipFill>
          <p:spPr bwMode="auto">
            <a:xfrm>
              <a:off x="1225" y="2920"/>
              <a:ext cx="47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7" name="Picture 15" descr="H-ras 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25" y="3295"/>
              <a:ext cx="47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8" name="Picture 16" descr="H-ras 1uM-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25" y="3682"/>
              <a:ext cx="47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9" name="Picture 17" descr="H-ras 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57" y="3295"/>
              <a:ext cx="47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0" name="Picture 18" descr="H-ras 1uM-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57" y="3682"/>
              <a:ext cx="47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1" name="Picture 20" descr="H-ras NTC-2"/>
            <p:cNvPicPr>
              <a:picLocks noChangeAspect="1" noChangeArrowheads="1"/>
            </p:cNvPicPr>
            <p:nvPr/>
          </p:nvPicPr>
          <p:blipFill>
            <a:blip r:embed="rId12" cstate="print">
              <a:lum contrast="12000"/>
              <a:extLst>
                <a:ext uri="{28A0092B-C50C-407E-A947-70E740481C1C}">
                  <a14:useLocalDpi xmlns:a14="http://schemas.microsoft.com/office/drawing/2010/main" val="0"/>
                </a:ext>
              </a:extLst>
            </a:blip>
            <a:srcRect/>
            <a:stretch>
              <a:fillRect/>
            </a:stretch>
          </p:blipFill>
          <p:spPr bwMode="auto">
            <a:xfrm>
              <a:off x="1757" y="2920"/>
              <a:ext cx="47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2" name="Text Box 21"/>
            <p:cNvSpPr txBox="1">
              <a:spLocks noChangeArrowheads="1"/>
            </p:cNvSpPr>
            <p:nvPr/>
          </p:nvSpPr>
          <p:spPr bwMode="auto">
            <a:xfrm>
              <a:off x="1390" y="4081"/>
              <a:ext cx="714"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r>
                <a:rPr lang="en-US" sz="800">
                  <a:solidFill>
                    <a:srgbClr val="000000"/>
                  </a:solidFill>
                  <a:cs typeface="Arial" pitchFamily="34" charset="0"/>
                </a:rPr>
                <a:t>Cultured for  24 days</a:t>
              </a:r>
            </a:p>
          </p:txBody>
        </p:sp>
        <p:sp>
          <p:nvSpPr>
            <p:cNvPr id="33813" name="Line 24"/>
            <p:cNvSpPr>
              <a:spLocks noChangeShapeType="1"/>
            </p:cNvSpPr>
            <p:nvPr/>
          </p:nvSpPr>
          <p:spPr bwMode="auto">
            <a:xfrm>
              <a:off x="1241" y="4081"/>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pSp>
      <p:grpSp>
        <p:nvGrpSpPr>
          <p:cNvPr id="33826" name="Group 34"/>
          <p:cNvGrpSpPr>
            <a:grpSpLocks/>
          </p:cNvGrpSpPr>
          <p:nvPr/>
        </p:nvGrpSpPr>
        <p:grpSpPr bwMode="auto">
          <a:xfrm>
            <a:off x="7696204" y="3514729"/>
            <a:ext cx="1452563" cy="2568575"/>
            <a:chOff x="5085" y="2606"/>
            <a:chExt cx="915" cy="1618"/>
          </a:xfrm>
        </p:grpSpPr>
        <p:pic>
          <p:nvPicPr>
            <p:cNvPr id="33814" name="Picture 3" descr="rosen9_all.bmp"/>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5119" y="2662"/>
              <a:ext cx="881" cy="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5" name="TextBox 5"/>
            <p:cNvSpPr txBox="1">
              <a:spLocks noChangeArrowheads="1"/>
            </p:cNvSpPr>
            <p:nvPr/>
          </p:nvSpPr>
          <p:spPr bwMode="auto">
            <a:xfrm rot="-5400000">
              <a:off x="4867" y="2824"/>
              <a:ext cx="802"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r>
                <a:rPr lang="en-US" sz="800">
                  <a:solidFill>
                    <a:srgbClr val="000000"/>
                  </a:solidFill>
                  <a:cs typeface="Arial" pitchFamily="34" charset="0"/>
                </a:rPr>
                <a:t>B9-PLX4720</a:t>
              </a:r>
            </a:p>
            <a:p>
              <a:pPr fontAlgn="base">
                <a:spcBef>
                  <a:spcPct val="0"/>
                </a:spcBef>
                <a:spcAft>
                  <a:spcPct val="0"/>
                </a:spcAft>
              </a:pPr>
              <a:r>
                <a:rPr lang="en-US" sz="800">
                  <a:solidFill>
                    <a:srgbClr val="000000"/>
                  </a:solidFill>
                  <a:cs typeface="Arial" pitchFamily="34" charset="0"/>
                </a:rPr>
                <a:t>B9-Vemurafenib-A</a:t>
              </a:r>
            </a:p>
            <a:p>
              <a:pPr fontAlgn="base">
                <a:spcBef>
                  <a:spcPct val="0"/>
                </a:spcBef>
                <a:spcAft>
                  <a:spcPct val="0"/>
                </a:spcAft>
              </a:pPr>
              <a:r>
                <a:rPr lang="en-US" sz="800">
                  <a:solidFill>
                    <a:srgbClr val="000000"/>
                  </a:solidFill>
                  <a:cs typeface="Arial" pitchFamily="34" charset="0"/>
                </a:rPr>
                <a:t>B9-Vemurafenib-B</a:t>
              </a:r>
            </a:p>
            <a:p>
              <a:pPr fontAlgn="base">
                <a:spcBef>
                  <a:spcPct val="0"/>
                </a:spcBef>
                <a:spcAft>
                  <a:spcPct val="0"/>
                </a:spcAft>
              </a:pPr>
              <a:r>
                <a:rPr lang="en-US" sz="800">
                  <a:solidFill>
                    <a:srgbClr val="000000"/>
                  </a:solidFill>
                  <a:cs typeface="Arial" pitchFamily="34" charset="0"/>
                </a:rPr>
                <a:t>Melanoma-Vemurafenib</a:t>
              </a:r>
            </a:p>
          </p:txBody>
        </p:sp>
      </p:grpSp>
      <p:grpSp>
        <p:nvGrpSpPr>
          <p:cNvPr id="33818" name="Group 26"/>
          <p:cNvGrpSpPr>
            <a:grpSpLocks/>
          </p:cNvGrpSpPr>
          <p:nvPr/>
        </p:nvGrpSpPr>
        <p:grpSpPr bwMode="auto">
          <a:xfrm>
            <a:off x="2743200" y="4038604"/>
            <a:ext cx="2514600" cy="252413"/>
            <a:chOff x="1728" y="2688"/>
            <a:chExt cx="1584" cy="159"/>
          </a:xfrm>
        </p:grpSpPr>
        <p:pic>
          <p:nvPicPr>
            <p:cNvPr id="33816" name="Picture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28" y="2688"/>
              <a:ext cx="845"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17" name="Picture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31" y="2688"/>
              <a:ext cx="781"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3830" name="Group 38"/>
          <p:cNvGrpSpPr>
            <a:grpSpLocks/>
          </p:cNvGrpSpPr>
          <p:nvPr/>
        </p:nvGrpSpPr>
        <p:grpSpPr bwMode="auto">
          <a:xfrm>
            <a:off x="-76196" y="4343400"/>
            <a:ext cx="7696198" cy="2514600"/>
            <a:chOff x="0" y="2736"/>
            <a:chExt cx="4848" cy="1584"/>
          </a:xfrm>
        </p:grpSpPr>
        <p:grpSp>
          <p:nvGrpSpPr>
            <p:cNvPr id="33825" name="Group 33"/>
            <p:cNvGrpSpPr>
              <a:grpSpLocks/>
            </p:cNvGrpSpPr>
            <p:nvPr/>
          </p:nvGrpSpPr>
          <p:grpSpPr bwMode="auto">
            <a:xfrm>
              <a:off x="0" y="2736"/>
              <a:ext cx="4712" cy="1461"/>
              <a:chOff x="0" y="2736"/>
              <a:chExt cx="4712" cy="1461"/>
            </a:xfrm>
          </p:grpSpPr>
          <p:pic>
            <p:nvPicPr>
              <p:cNvPr id="33821" name="Picture 7" descr="Data 1a.jpg"/>
              <p:cNvPicPr>
                <a:picLocks noChangeAspect="1"/>
              </p:cNvPicPr>
              <p:nvPr/>
            </p:nvPicPr>
            <p:blipFill>
              <a:blip r:embed="rId16" cstate="print">
                <a:extLst>
                  <a:ext uri="{28A0092B-C50C-407E-A947-70E740481C1C}">
                    <a14:useLocalDpi xmlns:a14="http://schemas.microsoft.com/office/drawing/2010/main" val="0"/>
                  </a:ext>
                </a:extLst>
              </a:blip>
              <a:srcRect l="17339" b="13380"/>
              <a:stretch>
                <a:fillRect/>
              </a:stretch>
            </p:blipFill>
            <p:spPr bwMode="auto">
              <a:xfrm>
                <a:off x="136" y="2880"/>
                <a:ext cx="1640" cy="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2" name="Picture 8" descr="Data 2a.jpg"/>
              <p:cNvPicPr>
                <a:picLocks noChangeAspect="1"/>
              </p:cNvPicPr>
              <p:nvPr/>
            </p:nvPicPr>
            <p:blipFill>
              <a:blip r:embed="rId17" cstate="print">
                <a:extLst>
                  <a:ext uri="{28A0092B-C50C-407E-A947-70E740481C1C}">
                    <a14:useLocalDpi xmlns:a14="http://schemas.microsoft.com/office/drawing/2010/main" val="0"/>
                  </a:ext>
                </a:extLst>
              </a:blip>
              <a:srcRect l="65771" t="5714" b="57143"/>
              <a:stretch>
                <a:fillRect/>
              </a:stretch>
            </p:blipFill>
            <p:spPr bwMode="auto">
              <a:xfrm>
                <a:off x="1440" y="3360"/>
                <a:ext cx="988"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9" name="Picture 5" descr="FIGURE NEJM 2.pdf"/>
              <p:cNvPicPr>
                <a:picLocks noChangeAspect="1"/>
              </p:cNvPicPr>
              <p:nvPr/>
            </p:nvPicPr>
            <p:blipFill>
              <a:blip r:embed="rId18">
                <a:extLst>
                  <a:ext uri="{28A0092B-C50C-407E-A947-70E740481C1C}">
                    <a14:useLocalDpi xmlns:a14="http://schemas.microsoft.com/office/drawing/2010/main" val="0"/>
                  </a:ext>
                </a:extLst>
              </a:blip>
              <a:srcRect l="11673" t="35899" r="30347" b="38737"/>
              <a:stretch>
                <a:fillRect/>
              </a:stretch>
            </p:blipFill>
            <p:spPr bwMode="auto">
              <a:xfrm>
                <a:off x="2352" y="2736"/>
                <a:ext cx="2360" cy="1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3" name="TextBox 35"/>
              <p:cNvSpPr txBox="1">
                <a:spLocks noChangeArrowheads="1"/>
              </p:cNvSpPr>
              <p:nvPr/>
            </p:nvSpPr>
            <p:spPr bwMode="auto">
              <a:xfrm rot="16200000">
                <a:off x="-292" y="3364"/>
                <a:ext cx="75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a:solidFill>
                      <a:schemeClr val="tx1"/>
                    </a:solidFill>
                    <a:latin typeface="Arial" pitchFamily="34" charset="0"/>
                  </a:defRPr>
                </a:lvl1pPr>
                <a:lvl2pPr marL="742950" indent="-285750" defTabSz="457200">
                  <a:defRPr>
                    <a:solidFill>
                      <a:schemeClr val="tx1"/>
                    </a:solidFill>
                    <a:latin typeface="Arial" pitchFamily="34" charset="0"/>
                  </a:defRPr>
                </a:lvl2pPr>
                <a:lvl3pPr marL="1143000" indent="-228600" defTabSz="457200">
                  <a:defRPr>
                    <a:solidFill>
                      <a:schemeClr val="tx1"/>
                    </a:solidFill>
                    <a:latin typeface="Arial" pitchFamily="34" charset="0"/>
                  </a:defRPr>
                </a:lvl3pPr>
                <a:lvl4pPr marL="1600200" indent="-228600" defTabSz="457200">
                  <a:defRPr>
                    <a:solidFill>
                      <a:schemeClr val="tx1"/>
                    </a:solidFill>
                    <a:latin typeface="Arial" pitchFamily="34" charset="0"/>
                  </a:defRPr>
                </a:lvl4pPr>
                <a:lvl5pPr marL="2057400" indent="-228600" defTabSz="4572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fontAlgn="base">
                  <a:spcBef>
                    <a:spcPct val="0"/>
                  </a:spcBef>
                  <a:spcAft>
                    <a:spcPct val="0"/>
                  </a:spcAft>
                </a:pPr>
                <a:r>
                  <a:rPr lang="en-US" sz="1200">
                    <a:solidFill>
                      <a:srgbClr val="000000"/>
                    </a:solidFill>
                  </a:rPr>
                  <a:t>Tumors/mouse</a:t>
                </a:r>
              </a:p>
            </p:txBody>
          </p:sp>
          <p:sp>
            <p:nvSpPr>
              <p:cNvPr id="33824" name="TextBox 36"/>
              <p:cNvSpPr txBox="1">
                <a:spLocks noChangeArrowheads="1"/>
              </p:cNvSpPr>
              <p:nvPr/>
            </p:nvSpPr>
            <p:spPr bwMode="auto">
              <a:xfrm>
                <a:off x="716" y="3986"/>
                <a:ext cx="62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a:solidFill>
                      <a:schemeClr val="tx1"/>
                    </a:solidFill>
                    <a:latin typeface="Arial" pitchFamily="34" charset="0"/>
                  </a:defRPr>
                </a:lvl1pPr>
                <a:lvl2pPr marL="742950" indent="-285750" defTabSz="457200">
                  <a:defRPr>
                    <a:solidFill>
                      <a:schemeClr val="tx1"/>
                    </a:solidFill>
                    <a:latin typeface="Arial" pitchFamily="34" charset="0"/>
                  </a:defRPr>
                </a:lvl2pPr>
                <a:lvl3pPr marL="1143000" indent="-228600" defTabSz="457200">
                  <a:defRPr>
                    <a:solidFill>
                      <a:schemeClr val="tx1"/>
                    </a:solidFill>
                    <a:latin typeface="Arial" pitchFamily="34" charset="0"/>
                  </a:defRPr>
                </a:lvl3pPr>
                <a:lvl4pPr marL="1600200" indent="-228600" defTabSz="457200">
                  <a:defRPr>
                    <a:solidFill>
                      <a:schemeClr val="tx1"/>
                    </a:solidFill>
                    <a:latin typeface="Arial" pitchFamily="34" charset="0"/>
                  </a:defRPr>
                </a:lvl4pPr>
                <a:lvl5pPr marL="2057400" indent="-228600" defTabSz="4572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fontAlgn="base">
                  <a:spcBef>
                    <a:spcPct val="0"/>
                  </a:spcBef>
                  <a:spcAft>
                    <a:spcPct val="0"/>
                  </a:spcAft>
                </a:pPr>
                <a:r>
                  <a:rPr lang="en-US" sz="1200">
                    <a:solidFill>
                      <a:srgbClr val="000000"/>
                    </a:solidFill>
                  </a:rPr>
                  <a:t>Time (days)</a:t>
                </a:r>
              </a:p>
            </p:txBody>
          </p:sp>
        </p:grpSp>
        <p:sp>
          <p:nvSpPr>
            <p:cNvPr id="33827" name="Text Box 35"/>
            <p:cNvSpPr txBox="1">
              <a:spLocks noChangeArrowheads="1"/>
            </p:cNvSpPr>
            <p:nvPr/>
          </p:nvSpPr>
          <p:spPr bwMode="auto">
            <a:xfrm>
              <a:off x="2976" y="4089"/>
              <a:ext cx="5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smtClean="0">
                  <a:solidFill>
                    <a:srgbClr val="000000"/>
                  </a:solidFill>
                </a:rPr>
                <a:t>BRAFi</a:t>
              </a:r>
            </a:p>
          </p:txBody>
        </p:sp>
        <p:sp>
          <p:nvSpPr>
            <p:cNvPr id="33828" name="Text Box 36"/>
            <p:cNvSpPr txBox="1">
              <a:spLocks noChangeArrowheads="1"/>
            </p:cNvSpPr>
            <p:nvPr/>
          </p:nvSpPr>
          <p:spPr bwMode="auto">
            <a:xfrm>
              <a:off x="3888" y="4089"/>
              <a:ext cx="9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smtClean="0">
                  <a:solidFill>
                    <a:srgbClr val="000000"/>
                  </a:solidFill>
                </a:rPr>
                <a:t>BRAFi+MEKi</a:t>
              </a:r>
            </a:p>
          </p:txBody>
        </p:sp>
      </p:grpSp>
      <p:sp>
        <p:nvSpPr>
          <p:cNvPr id="33831" name="Text Box 39"/>
          <p:cNvSpPr txBox="1">
            <a:spLocks noChangeArrowheads="1"/>
          </p:cNvSpPr>
          <p:nvPr/>
        </p:nvSpPr>
        <p:spPr bwMode="auto">
          <a:xfrm>
            <a:off x="7527929" y="5930901"/>
            <a:ext cx="1387475" cy="830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6" rIns="91436" bIns="45716">
            <a:spAutoFit/>
          </a:bodyPr>
          <a:lstStyle/>
          <a:p>
            <a:pPr fontAlgn="base">
              <a:spcBef>
                <a:spcPct val="0"/>
              </a:spcBef>
              <a:spcAft>
                <a:spcPct val="0"/>
              </a:spcAft>
            </a:pPr>
            <a:r>
              <a:rPr lang="en-US" sz="1200">
                <a:solidFill>
                  <a:srgbClr val="000000"/>
                </a:solidFill>
              </a:rPr>
              <a:t>MAPK pathway output compared to Josep </a:t>
            </a:r>
            <a:r>
              <a:rPr lang="en-US" sz="1200" i="1">
                <a:solidFill>
                  <a:srgbClr val="000000"/>
                </a:solidFill>
              </a:rPr>
              <a:t>et al</a:t>
            </a:r>
            <a:r>
              <a:rPr lang="en-US" sz="1200">
                <a:solidFill>
                  <a:srgbClr val="000000"/>
                </a:solidFill>
              </a:rPr>
              <a:t>. PNAS 2010</a:t>
            </a:r>
          </a:p>
        </p:txBody>
      </p:sp>
      <p:grpSp>
        <p:nvGrpSpPr>
          <p:cNvPr id="33834" name="Group 42"/>
          <p:cNvGrpSpPr>
            <a:grpSpLocks/>
          </p:cNvGrpSpPr>
          <p:nvPr/>
        </p:nvGrpSpPr>
        <p:grpSpPr bwMode="auto">
          <a:xfrm>
            <a:off x="6019802" y="4267200"/>
            <a:ext cx="1524000" cy="2590800"/>
            <a:chOff x="3792" y="2688"/>
            <a:chExt cx="960" cy="1632"/>
          </a:xfrm>
        </p:grpSpPr>
        <p:sp>
          <p:nvSpPr>
            <p:cNvPr id="33832" name="Rectangle 40"/>
            <p:cNvSpPr>
              <a:spLocks noChangeArrowheads="1"/>
            </p:cNvSpPr>
            <p:nvPr/>
          </p:nvSpPr>
          <p:spPr bwMode="auto">
            <a:xfrm>
              <a:off x="3984" y="2688"/>
              <a:ext cx="768" cy="16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33833" name="Rectangle 41"/>
            <p:cNvSpPr>
              <a:spLocks noChangeArrowheads="1"/>
            </p:cNvSpPr>
            <p:nvPr/>
          </p:nvSpPr>
          <p:spPr bwMode="auto">
            <a:xfrm>
              <a:off x="3792" y="4128"/>
              <a:ext cx="336"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grpSp>
    </p:spTree>
    <p:extLst>
      <p:ext uri="{BB962C8B-B14F-4D97-AF65-F5344CB8AC3E}">
        <p14:creationId xmlns:p14="http://schemas.microsoft.com/office/powerpoint/2010/main" val="135433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38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6_Default Design">
  <a:themeElements>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ESMO Spotlights Slide Template">
  <a:themeElements>
    <a:clrScheme name="ESMO Spotlights Slid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MO Spotlights Slide 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SMO Spotlights Slid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SMO Spotlights Slide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SMO Spotlights Slide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SMO Spotlights Slide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SMO Spotlights Slide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SMO Spotlights Slide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SMO Spotlights Slide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SMO Spotlights Slide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SMO Spotlights Slide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SMO Spotlights Slide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SMO Spotlights Slide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SMO Spotlights Slide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itle - Top">
  <a:themeElements>
    <a:clrScheme name="">
      <a:dk1>
        <a:srgbClr val="000000"/>
      </a:dk1>
      <a:lt1>
        <a:srgbClr val="FFFFFF"/>
      </a:lt1>
      <a:dk2>
        <a:srgbClr val="000000"/>
      </a:dk2>
      <a:lt2>
        <a:srgbClr val="000000"/>
      </a:lt2>
      <a:accent1>
        <a:srgbClr val="FF6666"/>
      </a:accent1>
      <a:accent2>
        <a:srgbClr val="333399"/>
      </a:accent2>
      <a:accent3>
        <a:srgbClr val="FFFFFF"/>
      </a:accent3>
      <a:accent4>
        <a:srgbClr val="000000"/>
      </a:accent4>
      <a:accent5>
        <a:srgbClr val="FFB8B8"/>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ESMO Spotlights Slide Template">
  <a:themeElements>
    <a:clrScheme name="1_ESMO Spotlights Slid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ESMO Spotlights Slide 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ESMO Spotlights Slid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ESMO Spotlights Slide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ESMO Spotlights Slide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ESMO Spotlights Slide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ESMO Spotlights Slide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ESMO Spotlights Slide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ESMO Spotlights Slide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ESMO Spotlights Slide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ESMO Spotlights Slide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ESMO Spotlights Slide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ESMO Spotlights Slide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ESMO Spotlights Slide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Default Design">
  <a:themeElements>
    <a:clrScheme name="5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190</TotalTime>
  <Words>871</Words>
  <Application>Microsoft Office PowerPoint</Application>
  <PresentationFormat>On-screen Show (4:3)</PresentationFormat>
  <Paragraphs>237</Paragraphs>
  <Slides>16</Slides>
  <Notes>16</Notes>
  <HiddenSlides>0</HiddenSlides>
  <MMClips>0</MMClips>
  <ScaleCrop>false</ScaleCrop>
  <HeadingPairs>
    <vt:vector size="6" baseType="variant">
      <vt:variant>
        <vt:lpstr>Theme</vt:lpstr>
      </vt:variant>
      <vt:variant>
        <vt:i4>12</vt:i4>
      </vt:variant>
      <vt:variant>
        <vt:lpstr>Embedded OLE Servers</vt:lpstr>
      </vt:variant>
      <vt:variant>
        <vt:i4>1</vt:i4>
      </vt:variant>
      <vt:variant>
        <vt:lpstr>Slide Titles</vt:lpstr>
      </vt:variant>
      <vt:variant>
        <vt:i4>16</vt:i4>
      </vt:variant>
    </vt:vector>
  </HeadingPairs>
  <TitlesOfParts>
    <vt:vector size="29" baseType="lpstr">
      <vt:lpstr>Office Theme</vt:lpstr>
      <vt:lpstr>1_Default Design</vt:lpstr>
      <vt:lpstr>ESMO Spotlights Slide Template</vt:lpstr>
      <vt:lpstr>3_Default Design</vt:lpstr>
      <vt:lpstr>Title - Top</vt:lpstr>
      <vt:lpstr>2_Title &amp; Bullets - Left</vt:lpstr>
      <vt:lpstr>1_ESMO Spotlights Slide Template</vt:lpstr>
      <vt:lpstr>4_Default Design</vt:lpstr>
      <vt:lpstr>5_Default Design</vt:lpstr>
      <vt:lpstr>2_Default Design</vt:lpstr>
      <vt:lpstr>6_Default Design</vt:lpstr>
      <vt:lpstr>Title &amp; Bullets - Left</vt:lpstr>
      <vt:lpstr>Image</vt:lpstr>
      <vt:lpstr>Malignant Melanoma – selecting, sequencing, and combining therapeutic agents</vt:lpstr>
      <vt:lpstr>PowerPoint Presentation</vt:lpstr>
      <vt:lpstr>Indirect comparison of vemurafenib and dabrafenib in patients with BRAFV600 mutant metastatic melanoma </vt:lpstr>
      <vt:lpstr>PowerPoint Presentation</vt:lpstr>
      <vt:lpstr>Overview of acquired resistance mechanisms</vt:lpstr>
      <vt:lpstr>Adding the MEK inhibitor GDC0973 to continued vemurafenib after progressing on single agent vemurafenib</vt:lpstr>
      <vt:lpstr>Patient #37: durable response followed by resistance</vt:lpstr>
      <vt:lpstr>Branched evolution underlying acquired BRAF  inhibitor resistance</vt:lpstr>
      <vt:lpstr>Paradoxical MAPK activation resulting in RAS-induced cuSCC</vt:lpstr>
      <vt:lpstr>Improvement of hyperproliferative skin Lesions with addition of the MEK inhibitor GDC-0973 to vemurafenib</vt:lpstr>
      <vt:lpstr>PowerPoint Presentation</vt:lpstr>
      <vt:lpstr>PowerPoint Presentation</vt:lpstr>
      <vt:lpstr>PowerPoint Presentation</vt:lpstr>
      <vt:lpstr>PowerPoint Presentation</vt:lpstr>
      <vt:lpstr>PowerPoint Presentation</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Keynote Lecture:  New Combinations in Melanoma: A Role for MEK+BRAF and anti-PD-1—Antoni Ribas (15 min)</dc:title>
  <dc:creator>ARibas</dc:creator>
  <cp:lastModifiedBy>imedex</cp:lastModifiedBy>
  <cp:revision>35</cp:revision>
  <dcterms:created xsi:type="dcterms:W3CDTF">2013-06-08T13:17:56Z</dcterms:created>
  <dcterms:modified xsi:type="dcterms:W3CDTF">2014-03-01T01:20:39Z</dcterms:modified>
</cp:coreProperties>
</file>