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C3898-1DF0-4226-8DFA-2FD375D6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0E2355-CF88-4A7B-970D-127BB291E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B3ABB8-3E9B-418C-846D-78066AF5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37F8-D5CF-4D31-AC49-956C694A322B}" type="datetimeFigureOut">
              <a:rPr lang="zh-HK" altLang="en-US" smtClean="0"/>
              <a:t>5/5/2020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4F34FE-6364-4D29-878B-842FA864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C4C0FB-ACFB-49FC-BFA5-2076F958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1756-E26F-43BB-A796-C9798DB6DC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1036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94F0F-E2E5-4349-BCF6-B9F0F80A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6E2C33-A811-4BAE-8DC1-0B3D2CF19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4B5A0D-C59C-4E62-902C-24A53D8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37F8-D5CF-4D31-AC49-956C694A322B}" type="datetimeFigureOut">
              <a:rPr lang="zh-HK" altLang="en-US" smtClean="0"/>
              <a:t>5/5/2020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0907D-1239-4100-9D6D-A874FC85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4AE47F-D6FD-47DC-8026-B82223E1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1756-E26F-43BB-A796-C9798DB6DC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374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AD2CD5-6B4D-4B34-A6F6-8DD231955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A4636C-C9B7-4CE6-8E15-DCFC5D010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2296AE-4C34-488D-9210-5ACC24C1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37F8-D5CF-4D31-AC49-956C694A322B}" type="datetimeFigureOut">
              <a:rPr lang="zh-HK" altLang="en-US" smtClean="0"/>
              <a:t>5/5/2020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1DF665-2CBE-42B5-B2C3-C6594B84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24ADB-65DF-414E-9864-64EF1704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1756-E26F-43BB-A796-C9798DB6DC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3969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83E9C6-0967-4D1D-A304-84A51A38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46B45-8379-4A4E-8BD3-DDF359CE1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7859DE-D57D-40F3-92EC-911D62B2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37F8-D5CF-4D31-AC49-956C694A322B}" type="datetimeFigureOut">
              <a:rPr lang="zh-HK" altLang="en-US" smtClean="0"/>
              <a:t>5/5/2020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1F428C-B4BC-4403-B0A7-97FFEA3D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34857C-EDA3-4A36-91ED-13F8E369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1756-E26F-43BB-A796-C9798DB6DC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2421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CE11F-5BA2-4E9D-90AA-69835754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51D163-22C3-4824-8122-D6895D338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594930-B621-482B-8CE8-FA9F8EAA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37F8-D5CF-4D31-AC49-956C694A322B}" type="datetimeFigureOut">
              <a:rPr lang="zh-HK" altLang="en-US" smtClean="0"/>
              <a:t>5/5/2020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B270A3-87EB-4644-99F0-A20CF906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EF7DAB-D9A0-4A5C-8E45-5FB1D70C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1756-E26F-43BB-A796-C9798DB6DC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9241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24325-D71C-48C4-8D6B-86A000C2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24DB1B-1F35-4A2D-BDA9-8F76EADB4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EF782C-1521-4569-AE26-AA873CD30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B5DB2E-EC2D-4ABB-836C-0911E143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37F8-D5CF-4D31-AC49-956C694A322B}" type="datetimeFigureOut">
              <a:rPr lang="zh-HK" altLang="en-US" smtClean="0"/>
              <a:t>5/5/2020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B75706-BBA4-47FF-B67C-055BC396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00A23E-0B0E-4A59-8758-D133DF6C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1756-E26F-43BB-A796-C9798DB6DC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5708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8507E-2BCE-4BE9-9F55-60B17F67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193AD3-DA67-4AD3-A2DA-A074909A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8E1584-6220-4DD0-B599-E6911248E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D3166F-6F50-4FA2-824F-BC4FBFC8C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D2B078-6565-4C16-A2C8-01BD3630B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986BB1-E2F5-4A55-A4AC-E588603A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37F8-D5CF-4D31-AC49-956C694A322B}" type="datetimeFigureOut">
              <a:rPr lang="zh-HK" altLang="en-US" smtClean="0"/>
              <a:t>5/5/2020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C9185B-00B0-4539-A209-4BAE98C5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D4357D-FD44-46D8-BAB6-845A9298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1756-E26F-43BB-A796-C9798DB6DC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8736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7DB70-89B2-45F1-9C83-2F5AC695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C75BC52-9166-4502-A3EE-89AE7C0A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37F8-D5CF-4D31-AC49-956C694A322B}" type="datetimeFigureOut">
              <a:rPr lang="zh-HK" altLang="en-US" smtClean="0"/>
              <a:t>5/5/2020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37AA22-56DC-4B93-BE88-87787909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1F46E3-1B32-484A-947C-0892F923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1756-E26F-43BB-A796-C9798DB6DC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4051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05B9F8-3E50-4460-A423-19E3BEA6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37F8-D5CF-4D31-AC49-956C694A322B}" type="datetimeFigureOut">
              <a:rPr lang="zh-HK" altLang="en-US" smtClean="0"/>
              <a:t>5/5/2020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A304E8-90E8-4FB4-BD21-AD7DD712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971E94-676F-4A83-B0DB-9EAF7452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1756-E26F-43BB-A796-C9798DB6DC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922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8F81C-3069-47EF-8CF9-AF1373AC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BDE7DF-A61E-46BE-8E55-A3AE1E67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79C4A1-4A88-4283-B019-38A2F47E0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70F702-E416-4533-A1D6-F8853C21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37F8-D5CF-4D31-AC49-956C694A322B}" type="datetimeFigureOut">
              <a:rPr lang="zh-HK" altLang="en-US" smtClean="0"/>
              <a:t>5/5/2020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424925-9E95-46D9-BA1B-E487606F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13DB80-5EE0-4220-A79C-FBC65658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1756-E26F-43BB-A796-C9798DB6DC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138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D44638-E637-4631-8D78-27328A93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53BB8E-744E-464F-AAF3-294AF8825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5D9CF3-6C0D-4FDC-8915-C6A00BE6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E34023-B84D-43BC-BC49-388E1BCD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37F8-D5CF-4D31-AC49-956C694A322B}" type="datetimeFigureOut">
              <a:rPr lang="zh-HK" altLang="en-US" smtClean="0"/>
              <a:t>5/5/2020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986D7B-3036-4AFB-98D7-D8B60265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81406F-7889-4011-B55A-98896025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1756-E26F-43BB-A796-C9798DB6DC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6057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EE3576A-6C84-4426-BDD0-061C8315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F50246-0DE5-486B-B601-94546BA1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F185B0-F7BC-4FCA-B267-180D6F0B0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237F8-D5CF-4D31-AC49-956C694A322B}" type="datetimeFigureOut">
              <a:rPr lang="zh-HK" altLang="en-US" smtClean="0"/>
              <a:t>5/5/2020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70C2E6-8D3D-4F25-ABC6-4899307AB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4AEF8D-E198-413F-97FD-C806BCCCB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1756-E26F-43BB-A796-C9798DB6DC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442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456">
            <a:extLst>
              <a:ext uri="{FF2B5EF4-FFF2-40B4-BE49-F238E27FC236}">
                <a16:creationId xmlns:a16="http://schemas.microsoft.com/office/drawing/2014/main" id="{0C77CB97-CA1B-4221-BFA5-760F3C7A6B04}"/>
              </a:ext>
            </a:extLst>
          </p:cNvPr>
          <p:cNvGrpSpPr/>
          <p:nvPr/>
        </p:nvGrpSpPr>
        <p:grpSpPr>
          <a:xfrm>
            <a:off x="2091402" y="38700"/>
            <a:ext cx="7863600" cy="6780600"/>
            <a:chOff x="5192873" y="667349"/>
            <a:chExt cx="3931800" cy="3390300"/>
          </a:xfrm>
        </p:grpSpPr>
        <p:sp>
          <p:nvSpPr>
            <p:cNvPr id="5" name="Shape 457">
              <a:extLst>
                <a:ext uri="{FF2B5EF4-FFF2-40B4-BE49-F238E27FC236}">
                  <a16:creationId xmlns:a16="http://schemas.microsoft.com/office/drawing/2014/main" id="{D56011E3-5E7B-4BC8-9D86-B9FF475673EA}"/>
                </a:ext>
              </a:extLst>
            </p:cNvPr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" name="Shape 458">
              <a:extLst>
                <a:ext uri="{FF2B5EF4-FFF2-40B4-BE49-F238E27FC236}">
                  <a16:creationId xmlns:a16="http://schemas.microsoft.com/office/drawing/2014/main" id="{9513A039-9065-4C0B-82DA-C256FBDCC3E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Shape 5037">
            <a:extLst>
              <a:ext uri="{FF2B5EF4-FFF2-40B4-BE49-F238E27FC236}">
                <a16:creationId xmlns:a16="http://schemas.microsoft.com/office/drawing/2014/main" id="{2756C4B9-B0A1-49A6-BB31-D59897ABA5D8}"/>
              </a:ext>
            </a:extLst>
          </p:cNvPr>
          <p:cNvSpPr/>
          <p:nvPr/>
        </p:nvSpPr>
        <p:spPr>
          <a:xfrm>
            <a:off x="2366862" y="766912"/>
            <a:ext cx="2976663" cy="2662088"/>
          </a:xfrm>
          <a:prstGeom prst="roundRect">
            <a:avLst>
              <a:gd name="adj" fmla="val 827"/>
            </a:avLst>
          </a:prstGeom>
          <a:solidFill>
            <a:srgbClr val="E3F2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5037">
            <a:extLst>
              <a:ext uri="{FF2B5EF4-FFF2-40B4-BE49-F238E27FC236}">
                <a16:creationId xmlns:a16="http://schemas.microsoft.com/office/drawing/2014/main" id="{100D337F-CF25-4EF7-B8BB-055EEAFD40E0}"/>
              </a:ext>
            </a:extLst>
          </p:cNvPr>
          <p:cNvSpPr/>
          <p:nvPr/>
        </p:nvSpPr>
        <p:spPr>
          <a:xfrm>
            <a:off x="6691212" y="766912"/>
            <a:ext cx="2976663" cy="2662088"/>
          </a:xfrm>
          <a:prstGeom prst="roundRect">
            <a:avLst>
              <a:gd name="adj" fmla="val 827"/>
            </a:avLst>
          </a:prstGeom>
          <a:solidFill>
            <a:srgbClr val="E3F2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58">
            <a:extLst>
              <a:ext uri="{FF2B5EF4-FFF2-40B4-BE49-F238E27FC236}">
                <a16:creationId xmlns:a16="http://schemas.microsoft.com/office/drawing/2014/main" id="{8259B02F-4CD6-4157-A462-AE71BAC76F88}"/>
              </a:ext>
            </a:extLst>
          </p:cNvPr>
          <p:cNvSpPr/>
          <p:nvPr/>
        </p:nvSpPr>
        <p:spPr>
          <a:xfrm>
            <a:off x="2524124" y="1492067"/>
            <a:ext cx="2677137" cy="1670233"/>
          </a:xfrm>
          <a:prstGeom prst="roundRect">
            <a:avLst>
              <a:gd name="adj" fmla="val 827"/>
            </a:avLst>
          </a:prstGeom>
          <a:solidFill>
            <a:srgbClr val="EDE7F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Subnet-a (us-east1)</a:t>
            </a:r>
          </a:p>
          <a:p>
            <a:pPr algn="ctr">
              <a:buClr>
                <a:srgbClr val="000000"/>
              </a:buClr>
            </a:pPr>
            <a:r>
              <a:rPr lang="en-US" altLang="zh-HK" sz="1400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10.0.0.0/8</a:t>
            </a:r>
            <a:endParaRPr sz="1400" b="0" i="0" u="none" strike="noStrike" cap="none" dirty="0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FE95C7C-F46A-438F-BB51-41C2EBB0B3A2}"/>
              </a:ext>
            </a:extLst>
          </p:cNvPr>
          <p:cNvSpPr txBox="1"/>
          <p:nvPr/>
        </p:nvSpPr>
        <p:spPr>
          <a:xfrm>
            <a:off x="2524124" y="944823"/>
            <a:ext cx="115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network-1</a:t>
            </a:r>
            <a:endParaRPr lang="zh-HK" altLang="en-US" dirty="0"/>
          </a:p>
        </p:txBody>
      </p:sp>
      <p:sp>
        <p:nvSpPr>
          <p:cNvPr id="11" name="Shape 658">
            <a:extLst>
              <a:ext uri="{FF2B5EF4-FFF2-40B4-BE49-F238E27FC236}">
                <a16:creationId xmlns:a16="http://schemas.microsoft.com/office/drawing/2014/main" id="{4D7A8EB5-E025-4FDC-A291-5F2B8A8BE319}"/>
              </a:ext>
            </a:extLst>
          </p:cNvPr>
          <p:cNvSpPr/>
          <p:nvPr/>
        </p:nvSpPr>
        <p:spPr>
          <a:xfrm>
            <a:off x="6849029" y="1492067"/>
            <a:ext cx="2677137" cy="1670233"/>
          </a:xfrm>
          <a:prstGeom prst="roundRect">
            <a:avLst>
              <a:gd name="adj" fmla="val 827"/>
            </a:avLst>
          </a:prstGeom>
          <a:solidFill>
            <a:srgbClr val="EDE7F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Subnet-b (asia-east1)</a:t>
            </a:r>
          </a:p>
          <a:p>
            <a:pPr algn="ctr">
              <a:buClr>
                <a:srgbClr val="000000"/>
              </a:buClr>
            </a:pPr>
            <a:r>
              <a:rPr lang="en-US" altLang="zh-HK" sz="1400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172.16.0.0/24</a:t>
            </a:r>
            <a:endParaRPr sz="1400" b="0" i="0" u="none" strike="noStrike" cap="none" dirty="0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2D5C7CD-BFFD-4EE2-851F-9DB867002CD3}"/>
              </a:ext>
            </a:extLst>
          </p:cNvPr>
          <p:cNvSpPr txBox="1"/>
          <p:nvPr/>
        </p:nvSpPr>
        <p:spPr>
          <a:xfrm>
            <a:off x="6849029" y="944823"/>
            <a:ext cx="115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network-2</a:t>
            </a:r>
            <a:endParaRPr lang="zh-HK" altLang="en-US" dirty="0"/>
          </a:p>
        </p:txBody>
      </p:sp>
      <p:grpSp>
        <p:nvGrpSpPr>
          <p:cNvPr id="16" name="Shape 736">
            <a:extLst>
              <a:ext uri="{FF2B5EF4-FFF2-40B4-BE49-F238E27FC236}">
                <a16:creationId xmlns:a16="http://schemas.microsoft.com/office/drawing/2014/main" id="{F4085CDA-F7D0-4721-84CD-EC97E3C7B65B}"/>
              </a:ext>
            </a:extLst>
          </p:cNvPr>
          <p:cNvGrpSpPr/>
          <p:nvPr/>
        </p:nvGrpSpPr>
        <p:grpSpPr>
          <a:xfrm>
            <a:off x="2990197" y="2122092"/>
            <a:ext cx="1729992" cy="813672"/>
            <a:chOff x="8036307" y="2611381"/>
            <a:chExt cx="866455" cy="382226"/>
          </a:xfrm>
        </p:grpSpPr>
        <p:sp>
          <p:nvSpPr>
            <p:cNvPr id="17" name="Shape 737">
              <a:extLst>
                <a:ext uri="{FF2B5EF4-FFF2-40B4-BE49-F238E27FC236}">
                  <a16:creationId xmlns:a16="http://schemas.microsoft.com/office/drawing/2014/main" id="{6FE2FB21-A5AF-4243-9F36-EC1DAB3B117E}"/>
                </a:ext>
              </a:extLst>
            </p:cNvPr>
            <p:cNvSpPr/>
            <p:nvPr/>
          </p:nvSpPr>
          <p:spPr>
            <a:xfrm>
              <a:off x="8036307" y="2611381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ctr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18" name="Shape 738" descr="Container-Engine_256px.png">
              <a:extLst>
                <a:ext uri="{FF2B5EF4-FFF2-40B4-BE49-F238E27FC236}">
                  <a16:creationId xmlns:a16="http://schemas.microsoft.com/office/drawing/2014/main" id="{CDE00137-49D5-48B2-A922-564E3B154C6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Shape 736">
            <a:extLst>
              <a:ext uri="{FF2B5EF4-FFF2-40B4-BE49-F238E27FC236}">
                <a16:creationId xmlns:a16="http://schemas.microsoft.com/office/drawing/2014/main" id="{4CAEBFC5-DA1C-49CC-95C4-93462C6914E6}"/>
              </a:ext>
            </a:extLst>
          </p:cNvPr>
          <p:cNvGrpSpPr/>
          <p:nvPr/>
        </p:nvGrpSpPr>
        <p:grpSpPr>
          <a:xfrm>
            <a:off x="7422640" y="2122092"/>
            <a:ext cx="1729992" cy="813672"/>
            <a:chOff x="8036307" y="2611381"/>
            <a:chExt cx="866455" cy="382226"/>
          </a:xfrm>
        </p:grpSpPr>
        <p:sp>
          <p:nvSpPr>
            <p:cNvPr id="20" name="Shape 737">
              <a:extLst>
                <a:ext uri="{FF2B5EF4-FFF2-40B4-BE49-F238E27FC236}">
                  <a16:creationId xmlns:a16="http://schemas.microsoft.com/office/drawing/2014/main" id="{01563096-32FC-42DD-9139-0DA77DB63C22}"/>
                </a:ext>
              </a:extLst>
            </p:cNvPr>
            <p:cNvSpPr/>
            <p:nvPr/>
          </p:nvSpPr>
          <p:spPr>
            <a:xfrm>
              <a:off x="8036307" y="2611381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ctr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1" name="Shape 738" descr="Container-Engine_256px.png">
              <a:extLst>
                <a:ext uri="{FF2B5EF4-FFF2-40B4-BE49-F238E27FC236}">
                  <a16:creationId xmlns:a16="http://schemas.microsoft.com/office/drawing/2014/main" id="{2B845BEE-2575-41D1-A119-C781038DA4D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7C8FC8C-76D0-4FE7-A616-0BEE76643759}"/>
              </a:ext>
            </a:extLst>
          </p:cNvPr>
          <p:cNvCxnSpPr>
            <a:cxnSpLocks/>
          </p:cNvCxnSpPr>
          <p:nvPr/>
        </p:nvCxnSpPr>
        <p:spPr>
          <a:xfrm>
            <a:off x="5201261" y="2136684"/>
            <a:ext cx="1647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BC5D1B9-9654-411A-9A39-481CBEC2FD88}"/>
              </a:ext>
            </a:extLst>
          </p:cNvPr>
          <p:cNvCxnSpPr>
            <a:cxnSpLocks/>
          </p:cNvCxnSpPr>
          <p:nvPr/>
        </p:nvCxnSpPr>
        <p:spPr>
          <a:xfrm flipH="1">
            <a:off x="5201261" y="2317659"/>
            <a:ext cx="1647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C6F75BE-D2A3-45AC-A7A4-42CEEA575D67}"/>
              </a:ext>
            </a:extLst>
          </p:cNvPr>
          <p:cNvSpPr txBox="1"/>
          <p:nvPr/>
        </p:nvSpPr>
        <p:spPr>
          <a:xfrm>
            <a:off x="5566089" y="1767352"/>
            <a:ext cx="91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Peer-12</a:t>
            </a:r>
            <a:endParaRPr lang="zh-HK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3FDF9E7-A1E6-4BA1-B7C1-7D6F1C4671C3}"/>
              </a:ext>
            </a:extLst>
          </p:cNvPr>
          <p:cNvSpPr txBox="1"/>
          <p:nvPr/>
        </p:nvSpPr>
        <p:spPr>
          <a:xfrm>
            <a:off x="5566089" y="2343152"/>
            <a:ext cx="91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Peer-21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1860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Roboto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MP L</dc:creator>
  <cp:lastModifiedBy>MP L</cp:lastModifiedBy>
  <cp:revision>6</cp:revision>
  <dcterms:created xsi:type="dcterms:W3CDTF">2020-05-05T10:27:56Z</dcterms:created>
  <dcterms:modified xsi:type="dcterms:W3CDTF">2020-05-05T12:37:51Z</dcterms:modified>
</cp:coreProperties>
</file>