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8" r:id="rId3"/>
    <p:sldId id="257" r:id="rId4"/>
    <p:sldId id="260" r:id="rId5"/>
    <p:sldId id="259" r:id="rId6"/>
    <p:sldId id="261" r:id="rId7"/>
    <p:sldId id="266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2F8DAB-A3DF-E4CC-CF77-D0B48AB3D20B}" v="535" dt="2025-05-03T02:03:10.017"/>
    <p1510:client id="{BA32FCA0-1090-445B-89C1-8B9760EC6BC1}" v="551" dt="2025-05-03T01:44:13.2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95EB9F-2474-48C8-B8A6-16A0D20ADCE9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BED4D2-926F-4340-BBC8-628CD2AF08DF}">
      <dgm:prSet/>
      <dgm:spPr/>
      <dgm:t>
        <a:bodyPr/>
        <a:lstStyle/>
        <a:p>
          <a:pPr>
            <a:defRPr cap="all"/>
          </a:pPr>
          <a:r>
            <a:rPr lang="en-US"/>
            <a:t>eCommerce Retailer</a:t>
          </a:r>
        </a:p>
      </dgm:t>
    </dgm:pt>
    <dgm:pt modelId="{12C6838F-000A-461E-9F3B-792DDA5B1CB0}" type="parTrans" cxnId="{1503EE22-42A1-4C1E-9D9E-4090C5225EA9}">
      <dgm:prSet/>
      <dgm:spPr/>
      <dgm:t>
        <a:bodyPr/>
        <a:lstStyle/>
        <a:p>
          <a:endParaRPr lang="en-US"/>
        </a:p>
      </dgm:t>
    </dgm:pt>
    <dgm:pt modelId="{0068B7C9-479F-4374-9406-C5FFFC5B2CA2}" type="sibTrans" cxnId="{1503EE22-42A1-4C1E-9D9E-4090C5225EA9}">
      <dgm:prSet/>
      <dgm:spPr/>
      <dgm:t>
        <a:bodyPr/>
        <a:lstStyle/>
        <a:p>
          <a:endParaRPr lang="en-US"/>
        </a:p>
      </dgm:t>
    </dgm:pt>
    <dgm:pt modelId="{618C8655-6C05-4F03-B52B-6B114989F554}">
      <dgm:prSet/>
      <dgm:spPr/>
      <dgm:t>
        <a:bodyPr/>
        <a:lstStyle/>
        <a:p>
          <a:pPr>
            <a:defRPr cap="all"/>
          </a:pPr>
          <a:r>
            <a:rPr lang="en-US"/>
            <a:t>Small-Midsize</a:t>
          </a:r>
        </a:p>
      </dgm:t>
    </dgm:pt>
    <dgm:pt modelId="{22E11393-34DD-41C5-9976-39B9EF54AB95}" type="parTrans" cxnId="{891DCB0C-F491-452E-AE73-A22029E7617C}">
      <dgm:prSet/>
      <dgm:spPr/>
      <dgm:t>
        <a:bodyPr/>
        <a:lstStyle/>
        <a:p>
          <a:endParaRPr lang="en-US"/>
        </a:p>
      </dgm:t>
    </dgm:pt>
    <dgm:pt modelId="{88F5FDF0-E9DF-4FB2-956F-C3A1C4941D7A}" type="sibTrans" cxnId="{891DCB0C-F491-452E-AE73-A22029E7617C}">
      <dgm:prSet/>
      <dgm:spPr/>
      <dgm:t>
        <a:bodyPr/>
        <a:lstStyle/>
        <a:p>
          <a:endParaRPr lang="en-US"/>
        </a:p>
      </dgm:t>
    </dgm:pt>
    <dgm:pt modelId="{BBADBF11-3413-4C13-87F1-8A712B73F2E0}">
      <dgm:prSet/>
      <dgm:spPr/>
      <dgm:t>
        <a:bodyPr/>
        <a:lstStyle/>
        <a:p>
          <a:pPr>
            <a:defRPr cap="all"/>
          </a:pPr>
          <a:r>
            <a:rPr lang="en-US"/>
            <a:t>Limited Marketing Budget</a:t>
          </a:r>
        </a:p>
      </dgm:t>
    </dgm:pt>
    <dgm:pt modelId="{20F2F4F4-881F-447F-99D5-D0C9680A000D}" type="parTrans" cxnId="{E45A4C4F-B5E0-4689-AB15-2283C7EAA757}">
      <dgm:prSet/>
      <dgm:spPr/>
      <dgm:t>
        <a:bodyPr/>
        <a:lstStyle/>
        <a:p>
          <a:endParaRPr lang="en-US"/>
        </a:p>
      </dgm:t>
    </dgm:pt>
    <dgm:pt modelId="{360AC5F2-1305-4271-83B3-19312B00C063}" type="sibTrans" cxnId="{E45A4C4F-B5E0-4689-AB15-2283C7EAA757}">
      <dgm:prSet/>
      <dgm:spPr/>
      <dgm:t>
        <a:bodyPr/>
        <a:lstStyle/>
        <a:p>
          <a:endParaRPr lang="en-US"/>
        </a:p>
      </dgm:t>
    </dgm:pt>
    <dgm:pt modelId="{8EA466D2-BD35-4690-8FA4-5EA1C8B1E220}" type="pres">
      <dgm:prSet presAssocID="{2A95EB9F-2474-48C8-B8A6-16A0D20ADCE9}" presName="outerComposite" presStyleCnt="0">
        <dgm:presLayoutVars>
          <dgm:chMax val="5"/>
          <dgm:dir/>
          <dgm:resizeHandles val="exact"/>
        </dgm:presLayoutVars>
      </dgm:prSet>
      <dgm:spPr/>
    </dgm:pt>
    <dgm:pt modelId="{770D267C-7FA0-4F90-9B8A-3886CEFC3FBB}" type="pres">
      <dgm:prSet presAssocID="{2A95EB9F-2474-48C8-B8A6-16A0D20ADCE9}" presName="dummyMaxCanvas" presStyleCnt="0">
        <dgm:presLayoutVars/>
      </dgm:prSet>
      <dgm:spPr/>
    </dgm:pt>
    <dgm:pt modelId="{27966050-6B7A-4166-B184-A614BDC2EDFF}" type="pres">
      <dgm:prSet presAssocID="{2A95EB9F-2474-48C8-B8A6-16A0D20ADCE9}" presName="ThreeNodes_1" presStyleLbl="node1" presStyleIdx="0" presStyleCnt="3">
        <dgm:presLayoutVars>
          <dgm:bulletEnabled val="1"/>
        </dgm:presLayoutVars>
      </dgm:prSet>
      <dgm:spPr/>
    </dgm:pt>
    <dgm:pt modelId="{D026423C-2E05-4EC8-A7E6-A0C2242376E3}" type="pres">
      <dgm:prSet presAssocID="{2A95EB9F-2474-48C8-B8A6-16A0D20ADCE9}" presName="ThreeNodes_2" presStyleLbl="node1" presStyleIdx="1" presStyleCnt="3">
        <dgm:presLayoutVars>
          <dgm:bulletEnabled val="1"/>
        </dgm:presLayoutVars>
      </dgm:prSet>
      <dgm:spPr/>
    </dgm:pt>
    <dgm:pt modelId="{8AD54872-D4B1-46E9-8FC2-036F1B25BE1C}" type="pres">
      <dgm:prSet presAssocID="{2A95EB9F-2474-48C8-B8A6-16A0D20ADCE9}" presName="ThreeNodes_3" presStyleLbl="node1" presStyleIdx="2" presStyleCnt="3">
        <dgm:presLayoutVars>
          <dgm:bulletEnabled val="1"/>
        </dgm:presLayoutVars>
      </dgm:prSet>
      <dgm:spPr/>
    </dgm:pt>
    <dgm:pt modelId="{24FE94FA-860B-4E28-81A8-D6E73AC1D3B7}" type="pres">
      <dgm:prSet presAssocID="{2A95EB9F-2474-48C8-B8A6-16A0D20ADCE9}" presName="ThreeConn_1-2" presStyleLbl="fgAccFollowNode1" presStyleIdx="0" presStyleCnt="2">
        <dgm:presLayoutVars>
          <dgm:bulletEnabled val="1"/>
        </dgm:presLayoutVars>
      </dgm:prSet>
      <dgm:spPr/>
    </dgm:pt>
    <dgm:pt modelId="{73D85988-4B60-4FC7-80A8-898ACCDCDD75}" type="pres">
      <dgm:prSet presAssocID="{2A95EB9F-2474-48C8-B8A6-16A0D20ADCE9}" presName="ThreeConn_2-3" presStyleLbl="fgAccFollowNode1" presStyleIdx="1" presStyleCnt="2">
        <dgm:presLayoutVars>
          <dgm:bulletEnabled val="1"/>
        </dgm:presLayoutVars>
      </dgm:prSet>
      <dgm:spPr/>
    </dgm:pt>
    <dgm:pt modelId="{CBD581D1-DB0E-4B31-8C13-D7D3BA76B1B4}" type="pres">
      <dgm:prSet presAssocID="{2A95EB9F-2474-48C8-B8A6-16A0D20ADCE9}" presName="ThreeNodes_1_text" presStyleLbl="node1" presStyleIdx="2" presStyleCnt="3">
        <dgm:presLayoutVars>
          <dgm:bulletEnabled val="1"/>
        </dgm:presLayoutVars>
      </dgm:prSet>
      <dgm:spPr/>
    </dgm:pt>
    <dgm:pt modelId="{50037789-D0B8-4808-9285-62421DB5B31E}" type="pres">
      <dgm:prSet presAssocID="{2A95EB9F-2474-48C8-B8A6-16A0D20ADCE9}" presName="ThreeNodes_2_text" presStyleLbl="node1" presStyleIdx="2" presStyleCnt="3">
        <dgm:presLayoutVars>
          <dgm:bulletEnabled val="1"/>
        </dgm:presLayoutVars>
      </dgm:prSet>
      <dgm:spPr/>
    </dgm:pt>
    <dgm:pt modelId="{40802D80-9C55-4336-B6B8-C2F883B6AFF0}" type="pres">
      <dgm:prSet presAssocID="{2A95EB9F-2474-48C8-B8A6-16A0D20ADCE9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891DCB0C-F491-452E-AE73-A22029E7617C}" srcId="{2A95EB9F-2474-48C8-B8A6-16A0D20ADCE9}" destId="{618C8655-6C05-4F03-B52B-6B114989F554}" srcOrd="1" destOrd="0" parTransId="{22E11393-34DD-41C5-9976-39B9EF54AB95}" sibTransId="{88F5FDF0-E9DF-4FB2-956F-C3A1C4941D7A}"/>
    <dgm:cxn modelId="{DB8A4A17-0B58-497E-A534-6A1A73B58D54}" type="presOf" srcId="{BBADBF11-3413-4C13-87F1-8A712B73F2E0}" destId="{8AD54872-D4B1-46E9-8FC2-036F1B25BE1C}" srcOrd="0" destOrd="0" presId="urn:microsoft.com/office/officeart/2005/8/layout/vProcess5"/>
    <dgm:cxn modelId="{42DF3B1F-892F-4C66-9C68-8715C78EE005}" type="presOf" srcId="{0068B7C9-479F-4374-9406-C5FFFC5B2CA2}" destId="{24FE94FA-860B-4E28-81A8-D6E73AC1D3B7}" srcOrd="0" destOrd="0" presId="urn:microsoft.com/office/officeart/2005/8/layout/vProcess5"/>
    <dgm:cxn modelId="{1503EE22-42A1-4C1E-9D9E-4090C5225EA9}" srcId="{2A95EB9F-2474-48C8-B8A6-16A0D20ADCE9}" destId="{4CBED4D2-926F-4340-BBC8-628CD2AF08DF}" srcOrd="0" destOrd="0" parTransId="{12C6838F-000A-461E-9F3B-792DDA5B1CB0}" sibTransId="{0068B7C9-479F-4374-9406-C5FFFC5B2CA2}"/>
    <dgm:cxn modelId="{E45A4C4F-B5E0-4689-AB15-2283C7EAA757}" srcId="{2A95EB9F-2474-48C8-B8A6-16A0D20ADCE9}" destId="{BBADBF11-3413-4C13-87F1-8A712B73F2E0}" srcOrd="2" destOrd="0" parTransId="{20F2F4F4-881F-447F-99D5-D0C9680A000D}" sibTransId="{360AC5F2-1305-4271-83B3-19312B00C063}"/>
    <dgm:cxn modelId="{57A88052-5FF9-4B5A-BF33-46672D7426B0}" type="presOf" srcId="{618C8655-6C05-4F03-B52B-6B114989F554}" destId="{50037789-D0B8-4808-9285-62421DB5B31E}" srcOrd="1" destOrd="0" presId="urn:microsoft.com/office/officeart/2005/8/layout/vProcess5"/>
    <dgm:cxn modelId="{AA4FBF56-7001-4116-A0C9-7366D3AF9571}" type="presOf" srcId="{4CBED4D2-926F-4340-BBC8-628CD2AF08DF}" destId="{27966050-6B7A-4166-B184-A614BDC2EDFF}" srcOrd="0" destOrd="0" presId="urn:microsoft.com/office/officeart/2005/8/layout/vProcess5"/>
    <dgm:cxn modelId="{1A938F7A-EB99-430D-A6F6-892AD1FF6704}" type="presOf" srcId="{618C8655-6C05-4F03-B52B-6B114989F554}" destId="{D026423C-2E05-4EC8-A7E6-A0C2242376E3}" srcOrd="0" destOrd="0" presId="urn:microsoft.com/office/officeart/2005/8/layout/vProcess5"/>
    <dgm:cxn modelId="{00BD777E-3EC0-48DB-9203-103ADF3076D9}" type="presOf" srcId="{4CBED4D2-926F-4340-BBC8-628CD2AF08DF}" destId="{CBD581D1-DB0E-4B31-8C13-D7D3BA76B1B4}" srcOrd="1" destOrd="0" presId="urn:microsoft.com/office/officeart/2005/8/layout/vProcess5"/>
    <dgm:cxn modelId="{257FE0A9-3F93-4994-8DB1-B56E12FAE89C}" type="presOf" srcId="{88F5FDF0-E9DF-4FB2-956F-C3A1C4941D7A}" destId="{73D85988-4B60-4FC7-80A8-898ACCDCDD75}" srcOrd="0" destOrd="0" presId="urn:microsoft.com/office/officeart/2005/8/layout/vProcess5"/>
    <dgm:cxn modelId="{C7725ACD-61B0-4C28-B53D-4AEC6F2BC07B}" type="presOf" srcId="{2A95EB9F-2474-48C8-B8A6-16A0D20ADCE9}" destId="{8EA466D2-BD35-4690-8FA4-5EA1C8B1E220}" srcOrd="0" destOrd="0" presId="urn:microsoft.com/office/officeart/2005/8/layout/vProcess5"/>
    <dgm:cxn modelId="{86B3E9EB-519C-4C3B-8714-EB9036AE696F}" type="presOf" srcId="{BBADBF11-3413-4C13-87F1-8A712B73F2E0}" destId="{40802D80-9C55-4336-B6B8-C2F883B6AFF0}" srcOrd="1" destOrd="0" presId="urn:microsoft.com/office/officeart/2005/8/layout/vProcess5"/>
    <dgm:cxn modelId="{D47D3DE2-91B1-4742-A0FA-9FD3F7AD7783}" type="presParOf" srcId="{8EA466D2-BD35-4690-8FA4-5EA1C8B1E220}" destId="{770D267C-7FA0-4F90-9B8A-3886CEFC3FBB}" srcOrd="0" destOrd="0" presId="urn:microsoft.com/office/officeart/2005/8/layout/vProcess5"/>
    <dgm:cxn modelId="{6D610BB1-57BB-419B-872D-76637101BE0C}" type="presParOf" srcId="{8EA466D2-BD35-4690-8FA4-5EA1C8B1E220}" destId="{27966050-6B7A-4166-B184-A614BDC2EDFF}" srcOrd="1" destOrd="0" presId="urn:microsoft.com/office/officeart/2005/8/layout/vProcess5"/>
    <dgm:cxn modelId="{DD64E6F5-39FA-4925-8811-3390BF9BA8C2}" type="presParOf" srcId="{8EA466D2-BD35-4690-8FA4-5EA1C8B1E220}" destId="{D026423C-2E05-4EC8-A7E6-A0C2242376E3}" srcOrd="2" destOrd="0" presId="urn:microsoft.com/office/officeart/2005/8/layout/vProcess5"/>
    <dgm:cxn modelId="{C6E3495A-3270-40B7-B39A-B9AF781372DF}" type="presParOf" srcId="{8EA466D2-BD35-4690-8FA4-5EA1C8B1E220}" destId="{8AD54872-D4B1-46E9-8FC2-036F1B25BE1C}" srcOrd="3" destOrd="0" presId="urn:microsoft.com/office/officeart/2005/8/layout/vProcess5"/>
    <dgm:cxn modelId="{4B7BDD9D-8897-43B3-B690-743BFCD17476}" type="presParOf" srcId="{8EA466D2-BD35-4690-8FA4-5EA1C8B1E220}" destId="{24FE94FA-860B-4E28-81A8-D6E73AC1D3B7}" srcOrd="4" destOrd="0" presId="urn:microsoft.com/office/officeart/2005/8/layout/vProcess5"/>
    <dgm:cxn modelId="{0161C234-B013-4322-A5E5-A91FD4A774FF}" type="presParOf" srcId="{8EA466D2-BD35-4690-8FA4-5EA1C8B1E220}" destId="{73D85988-4B60-4FC7-80A8-898ACCDCDD75}" srcOrd="5" destOrd="0" presId="urn:microsoft.com/office/officeart/2005/8/layout/vProcess5"/>
    <dgm:cxn modelId="{5BACD31A-4AC7-49E7-994B-455639DFDE57}" type="presParOf" srcId="{8EA466D2-BD35-4690-8FA4-5EA1C8B1E220}" destId="{CBD581D1-DB0E-4B31-8C13-D7D3BA76B1B4}" srcOrd="6" destOrd="0" presId="urn:microsoft.com/office/officeart/2005/8/layout/vProcess5"/>
    <dgm:cxn modelId="{9DB5BB88-1BDF-498D-B2E6-ADF420E4138D}" type="presParOf" srcId="{8EA466D2-BD35-4690-8FA4-5EA1C8B1E220}" destId="{50037789-D0B8-4808-9285-62421DB5B31E}" srcOrd="7" destOrd="0" presId="urn:microsoft.com/office/officeart/2005/8/layout/vProcess5"/>
    <dgm:cxn modelId="{DC282F79-72ED-4FF6-9AB8-9ED69777436F}" type="presParOf" srcId="{8EA466D2-BD35-4690-8FA4-5EA1C8B1E220}" destId="{40802D80-9C55-4336-B6B8-C2F883B6AFF0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6040D2-DBE2-4BEA-8B13-94FBDA7D93F0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5F2CE02-7064-430D-9AEE-B4837385180D}">
      <dgm:prSet/>
      <dgm:spPr/>
      <dgm:t>
        <a:bodyPr/>
        <a:lstStyle/>
        <a:p>
          <a:r>
            <a:rPr lang="en-US"/>
            <a:t>Targets</a:t>
          </a:r>
        </a:p>
      </dgm:t>
    </dgm:pt>
    <dgm:pt modelId="{DC08DDEB-CAFB-492D-8175-407587807F77}" type="parTrans" cxnId="{431717C3-C9A5-42DE-AD01-FDB0FA860E77}">
      <dgm:prSet/>
      <dgm:spPr/>
      <dgm:t>
        <a:bodyPr/>
        <a:lstStyle/>
        <a:p>
          <a:endParaRPr lang="en-US"/>
        </a:p>
      </dgm:t>
    </dgm:pt>
    <dgm:pt modelId="{9A458A48-5C47-41C0-A3DE-CC015DC0A034}" type="sibTrans" cxnId="{431717C3-C9A5-42DE-AD01-FDB0FA860E77}">
      <dgm:prSet/>
      <dgm:spPr/>
      <dgm:t>
        <a:bodyPr/>
        <a:lstStyle/>
        <a:p>
          <a:endParaRPr lang="en-US"/>
        </a:p>
      </dgm:t>
    </dgm:pt>
    <dgm:pt modelId="{D2072021-5000-47DB-B2AA-64FEA33849A2}">
      <dgm:prSet/>
      <dgm:spPr/>
      <dgm:t>
        <a:bodyPr/>
        <a:lstStyle/>
        <a:p>
          <a:r>
            <a:rPr lang="en-US"/>
            <a:t>Facebook (a) – 160/202 = 79.21%</a:t>
          </a:r>
        </a:p>
      </dgm:t>
    </dgm:pt>
    <dgm:pt modelId="{F3A30215-84BC-4347-84E5-82FE290EE2D8}" type="parTrans" cxnId="{70FDE7B6-3544-4839-8BE8-90E9913D249A}">
      <dgm:prSet/>
      <dgm:spPr/>
      <dgm:t>
        <a:bodyPr/>
        <a:lstStyle/>
        <a:p>
          <a:endParaRPr lang="en-US"/>
        </a:p>
      </dgm:t>
    </dgm:pt>
    <dgm:pt modelId="{6FEAD892-90F7-4CCE-82F1-C0A299DE535F}" type="sibTrans" cxnId="{70FDE7B6-3544-4839-8BE8-90E9913D249A}">
      <dgm:prSet/>
      <dgm:spPr/>
      <dgm:t>
        <a:bodyPr/>
        <a:lstStyle/>
        <a:p>
          <a:endParaRPr lang="en-US"/>
        </a:p>
      </dgm:t>
    </dgm:pt>
    <dgm:pt modelId="{DAC11617-6722-4D84-B9B1-EBC2930B3725}">
      <dgm:prSet/>
      <dgm:spPr/>
      <dgm:t>
        <a:bodyPr/>
        <a:lstStyle/>
        <a:p>
          <a:r>
            <a:rPr lang="en-US"/>
            <a:t>Industry Blog Post (p) – 10/11 = 90.91%</a:t>
          </a:r>
        </a:p>
      </dgm:t>
    </dgm:pt>
    <dgm:pt modelId="{35A15CBB-7EDA-410D-95CB-244A22C294AE}" type="parTrans" cxnId="{26BC37CA-0997-4E0C-9F5E-D32E263E59B8}">
      <dgm:prSet/>
      <dgm:spPr/>
      <dgm:t>
        <a:bodyPr/>
        <a:lstStyle/>
        <a:p>
          <a:endParaRPr lang="en-US"/>
        </a:p>
      </dgm:t>
    </dgm:pt>
    <dgm:pt modelId="{17AD393D-9FEE-4355-9760-C3E81FB58EF5}" type="sibTrans" cxnId="{26BC37CA-0997-4E0C-9F5E-D32E263E59B8}">
      <dgm:prSet/>
      <dgm:spPr/>
      <dgm:t>
        <a:bodyPr/>
        <a:lstStyle/>
        <a:p>
          <a:endParaRPr lang="en-US"/>
        </a:p>
      </dgm:t>
    </dgm:pt>
    <dgm:pt modelId="{D4CE22EE-B07E-47CA-90EF-8B7B572FCBC8}">
      <dgm:prSet/>
      <dgm:spPr/>
      <dgm:t>
        <a:bodyPr/>
        <a:lstStyle/>
        <a:p>
          <a:r>
            <a:rPr lang="en-US"/>
            <a:t>Pinterest (u) - 128/186 = 68.82%</a:t>
          </a:r>
        </a:p>
      </dgm:t>
    </dgm:pt>
    <dgm:pt modelId="{5283430B-83DD-460D-93B8-F54DF556E6A8}" type="parTrans" cxnId="{76C048A9-C7B9-4886-B9B8-720908565FB3}">
      <dgm:prSet/>
      <dgm:spPr/>
      <dgm:t>
        <a:bodyPr/>
        <a:lstStyle/>
        <a:p>
          <a:endParaRPr lang="en-US"/>
        </a:p>
      </dgm:t>
    </dgm:pt>
    <dgm:pt modelId="{DE803701-0AC4-4035-B2E9-A690D1B39CEA}" type="sibTrans" cxnId="{76C048A9-C7B9-4886-B9B8-720908565FB3}">
      <dgm:prSet/>
      <dgm:spPr/>
      <dgm:t>
        <a:bodyPr/>
        <a:lstStyle/>
        <a:p>
          <a:endParaRPr lang="en-US"/>
        </a:p>
      </dgm:t>
    </dgm:pt>
    <dgm:pt modelId="{FF0D985B-9DAA-43FB-9C57-598EBC9BD1A5}">
      <dgm:prSet/>
      <dgm:spPr/>
      <dgm:t>
        <a:bodyPr/>
        <a:lstStyle/>
        <a:p>
          <a:r>
            <a:rPr lang="en-US"/>
            <a:t>Podcast ad (t) - 27/36 = 75%</a:t>
          </a:r>
        </a:p>
      </dgm:t>
    </dgm:pt>
    <dgm:pt modelId="{A23A6879-7F57-43BD-9826-FE2F681A4066}" type="parTrans" cxnId="{4472BCF6-63BA-450D-8A1C-951B42BEC908}">
      <dgm:prSet/>
      <dgm:spPr/>
      <dgm:t>
        <a:bodyPr/>
        <a:lstStyle/>
        <a:p>
          <a:endParaRPr lang="en-US"/>
        </a:p>
      </dgm:t>
    </dgm:pt>
    <dgm:pt modelId="{5F5CB2EC-FB4C-44B0-9761-1E23C6C04497}" type="sibTrans" cxnId="{4472BCF6-63BA-450D-8A1C-951B42BEC908}">
      <dgm:prSet/>
      <dgm:spPr/>
      <dgm:t>
        <a:bodyPr/>
        <a:lstStyle/>
        <a:p>
          <a:endParaRPr lang="en-US"/>
        </a:p>
      </dgm:t>
    </dgm:pt>
    <dgm:pt modelId="{6412D12B-04AB-4BEB-A306-35B34E696BFD}">
      <dgm:prSet/>
      <dgm:spPr/>
      <dgm:t>
        <a:bodyPr/>
        <a:lstStyle/>
        <a:p>
          <a:r>
            <a:rPr lang="en-US"/>
            <a:t>Avoid</a:t>
          </a:r>
        </a:p>
      </dgm:t>
    </dgm:pt>
    <dgm:pt modelId="{1258C0FF-AFD1-445B-9058-F26B6E25F001}" type="parTrans" cxnId="{ED173E2F-9691-4376-9E9F-7D4B71BB530F}">
      <dgm:prSet/>
      <dgm:spPr/>
      <dgm:t>
        <a:bodyPr/>
        <a:lstStyle/>
        <a:p>
          <a:endParaRPr lang="en-US"/>
        </a:p>
      </dgm:t>
    </dgm:pt>
    <dgm:pt modelId="{E82AD8D4-452B-411A-A0D2-EF4EE27009EB}" type="sibTrans" cxnId="{ED173E2F-9691-4376-9E9F-7D4B71BB530F}">
      <dgm:prSet/>
      <dgm:spPr/>
      <dgm:t>
        <a:bodyPr/>
        <a:lstStyle/>
        <a:p>
          <a:endParaRPr lang="en-US"/>
        </a:p>
      </dgm:t>
    </dgm:pt>
    <dgm:pt modelId="{E5A70E69-3692-4E5F-9B4C-C0D459E31709}">
      <dgm:prSet/>
      <dgm:spPr/>
      <dgm:t>
        <a:bodyPr/>
        <a:lstStyle/>
        <a:p>
          <a:r>
            <a:rPr lang="en-US"/>
            <a:t>Bing ad (h) - 6/79 = 7.59%</a:t>
          </a:r>
        </a:p>
      </dgm:t>
    </dgm:pt>
    <dgm:pt modelId="{35A51EE1-4825-4BA4-B99C-7BE1A94F2ED5}" type="parTrans" cxnId="{F517173F-0362-4563-B50D-AFB4336F4698}">
      <dgm:prSet/>
      <dgm:spPr/>
      <dgm:t>
        <a:bodyPr/>
        <a:lstStyle/>
        <a:p>
          <a:endParaRPr lang="en-US"/>
        </a:p>
      </dgm:t>
    </dgm:pt>
    <dgm:pt modelId="{A03162A6-88A9-4B4A-9352-E6D9D18CBC41}" type="sibTrans" cxnId="{F517173F-0362-4563-B50D-AFB4336F4698}">
      <dgm:prSet/>
      <dgm:spPr/>
      <dgm:t>
        <a:bodyPr/>
        <a:lstStyle/>
        <a:p>
          <a:endParaRPr lang="en-US"/>
        </a:p>
      </dgm:t>
    </dgm:pt>
    <dgm:pt modelId="{7E35D303-731A-4369-85C0-CCAE6DC36C34}">
      <dgm:prSet/>
      <dgm:spPr/>
      <dgm:t>
        <a:bodyPr/>
        <a:lstStyle/>
        <a:p>
          <a:r>
            <a:rPr lang="en-US"/>
            <a:t>Reddit (o) - 8/54 = 14.81%</a:t>
          </a:r>
        </a:p>
      </dgm:t>
    </dgm:pt>
    <dgm:pt modelId="{22197066-1D9A-4161-B457-99345BC1FE4B}" type="parTrans" cxnId="{E00B125B-AC6A-4798-A4BD-2AEB5E6B0455}">
      <dgm:prSet/>
      <dgm:spPr/>
      <dgm:t>
        <a:bodyPr/>
        <a:lstStyle/>
        <a:p>
          <a:endParaRPr lang="en-US"/>
        </a:p>
      </dgm:t>
    </dgm:pt>
    <dgm:pt modelId="{05EB5B14-0A08-4133-8305-34F32F35E461}" type="sibTrans" cxnId="{E00B125B-AC6A-4798-A4BD-2AEB5E6B0455}">
      <dgm:prSet/>
      <dgm:spPr/>
      <dgm:t>
        <a:bodyPr/>
        <a:lstStyle/>
        <a:p>
          <a:endParaRPr lang="en-US"/>
        </a:p>
      </dgm:t>
    </dgm:pt>
    <dgm:pt modelId="{19024470-04C6-4D7C-BEEB-3E5E450B9EA1}">
      <dgm:prSet/>
      <dgm:spPr/>
      <dgm:t>
        <a:bodyPr/>
        <a:lstStyle/>
        <a:p>
          <a:r>
            <a:rPr lang="en-US"/>
            <a:t>All other variables tend to be tossup/unfavorable</a:t>
          </a:r>
        </a:p>
      </dgm:t>
    </dgm:pt>
    <dgm:pt modelId="{6927165E-979F-42CE-AD71-E63BA7D5E82D}" type="parTrans" cxnId="{07D80E9E-6C36-4493-BBC4-6A0D539401A8}">
      <dgm:prSet/>
      <dgm:spPr/>
      <dgm:t>
        <a:bodyPr/>
        <a:lstStyle/>
        <a:p>
          <a:endParaRPr lang="en-US"/>
        </a:p>
      </dgm:t>
    </dgm:pt>
    <dgm:pt modelId="{18288C2C-9A11-4CFD-BDBE-6E88E1FF3D9C}" type="sibTrans" cxnId="{07D80E9E-6C36-4493-BBC4-6A0D539401A8}">
      <dgm:prSet/>
      <dgm:spPr/>
      <dgm:t>
        <a:bodyPr/>
        <a:lstStyle/>
        <a:p>
          <a:endParaRPr lang="en-US"/>
        </a:p>
      </dgm:t>
    </dgm:pt>
    <dgm:pt modelId="{041932BF-E1DA-4A06-82DE-D86B55C85361}">
      <dgm:prSet/>
      <dgm:spPr/>
      <dgm:t>
        <a:bodyPr/>
        <a:lstStyle/>
        <a:p>
          <a:r>
            <a:rPr lang="en-US"/>
            <a:t>33% - 56.34% </a:t>
          </a:r>
        </a:p>
      </dgm:t>
    </dgm:pt>
    <dgm:pt modelId="{A25E4180-16E6-46A1-8994-C2839A751925}" type="parTrans" cxnId="{61772370-23B3-4655-ABDE-30E137AC9D9B}">
      <dgm:prSet/>
      <dgm:spPr/>
      <dgm:t>
        <a:bodyPr/>
        <a:lstStyle/>
        <a:p>
          <a:endParaRPr lang="en-US"/>
        </a:p>
      </dgm:t>
    </dgm:pt>
    <dgm:pt modelId="{9E5B3984-7206-4C77-B161-4B99171D32EF}" type="sibTrans" cxnId="{61772370-23B3-4655-ABDE-30E137AC9D9B}">
      <dgm:prSet/>
      <dgm:spPr/>
      <dgm:t>
        <a:bodyPr/>
        <a:lstStyle/>
        <a:p>
          <a:endParaRPr lang="en-US"/>
        </a:p>
      </dgm:t>
    </dgm:pt>
    <dgm:pt modelId="{EA33F7B3-D15C-4020-A5F9-555D28FFAAE3}" type="pres">
      <dgm:prSet presAssocID="{366040D2-DBE2-4BEA-8B13-94FBDA7D93F0}" presName="Name0" presStyleCnt="0">
        <dgm:presLayoutVars>
          <dgm:dir/>
          <dgm:animLvl val="lvl"/>
          <dgm:resizeHandles val="exact"/>
        </dgm:presLayoutVars>
      </dgm:prSet>
      <dgm:spPr/>
    </dgm:pt>
    <dgm:pt modelId="{986EAF54-215E-41CA-A631-BDD5C39DAC05}" type="pres">
      <dgm:prSet presAssocID="{75F2CE02-7064-430D-9AEE-B4837385180D}" presName="composite" presStyleCnt="0"/>
      <dgm:spPr/>
    </dgm:pt>
    <dgm:pt modelId="{DC861798-4708-42F6-8B2F-E3A60D0F979E}" type="pres">
      <dgm:prSet presAssocID="{75F2CE02-7064-430D-9AEE-B4837385180D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FC6FE735-218C-4D98-9026-EC6BBAF4DB44}" type="pres">
      <dgm:prSet presAssocID="{75F2CE02-7064-430D-9AEE-B4837385180D}" presName="desTx" presStyleLbl="alignAccFollowNode1" presStyleIdx="0" presStyleCnt="3">
        <dgm:presLayoutVars>
          <dgm:bulletEnabled val="1"/>
        </dgm:presLayoutVars>
      </dgm:prSet>
      <dgm:spPr/>
    </dgm:pt>
    <dgm:pt modelId="{DD3AFB37-15AC-49FE-8A2E-8694C8983946}" type="pres">
      <dgm:prSet presAssocID="{9A458A48-5C47-41C0-A3DE-CC015DC0A034}" presName="space" presStyleCnt="0"/>
      <dgm:spPr/>
    </dgm:pt>
    <dgm:pt modelId="{6806ADC4-790C-4872-B2E0-A15BA285B625}" type="pres">
      <dgm:prSet presAssocID="{6412D12B-04AB-4BEB-A306-35B34E696BFD}" presName="composite" presStyleCnt="0"/>
      <dgm:spPr/>
    </dgm:pt>
    <dgm:pt modelId="{76997419-4B23-4662-8DFB-64656F35D4D4}" type="pres">
      <dgm:prSet presAssocID="{6412D12B-04AB-4BEB-A306-35B34E696BFD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2C08F8E9-5436-4687-A8E0-4DAE12FC7231}" type="pres">
      <dgm:prSet presAssocID="{6412D12B-04AB-4BEB-A306-35B34E696BFD}" presName="desTx" presStyleLbl="alignAccFollowNode1" presStyleIdx="1" presStyleCnt="3">
        <dgm:presLayoutVars>
          <dgm:bulletEnabled val="1"/>
        </dgm:presLayoutVars>
      </dgm:prSet>
      <dgm:spPr/>
    </dgm:pt>
    <dgm:pt modelId="{36098502-0273-445B-AA14-E6BA6CC5D81D}" type="pres">
      <dgm:prSet presAssocID="{E82AD8D4-452B-411A-A0D2-EF4EE27009EB}" presName="space" presStyleCnt="0"/>
      <dgm:spPr/>
    </dgm:pt>
    <dgm:pt modelId="{CBEAEFA6-11F7-4858-A6F2-8A3B86B160EA}" type="pres">
      <dgm:prSet presAssocID="{19024470-04C6-4D7C-BEEB-3E5E450B9EA1}" presName="composite" presStyleCnt="0"/>
      <dgm:spPr/>
    </dgm:pt>
    <dgm:pt modelId="{9D28E80A-4225-4B0B-A7D4-06FC2C7E76C5}" type="pres">
      <dgm:prSet presAssocID="{19024470-04C6-4D7C-BEEB-3E5E450B9EA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B8E52B80-4C5C-45A7-B619-B34E768DF63B}" type="pres">
      <dgm:prSet presAssocID="{19024470-04C6-4D7C-BEEB-3E5E450B9EA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20983A01-30E3-423E-8684-728EBDBE3098}" type="presOf" srcId="{D2072021-5000-47DB-B2AA-64FEA33849A2}" destId="{FC6FE735-218C-4D98-9026-EC6BBAF4DB44}" srcOrd="0" destOrd="0" presId="urn:microsoft.com/office/officeart/2005/8/layout/hList1"/>
    <dgm:cxn modelId="{ED173E2F-9691-4376-9E9F-7D4B71BB530F}" srcId="{366040D2-DBE2-4BEA-8B13-94FBDA7D93F0}" destId="{6412D12B-04AB-4BEB-A306-35B34E696BFD}" srcOrd="1" destOrd="0" parTransId="{1258C0FF-AFD1-445B-9058-F26B6E25F001}" sibTransId="{E82AD8D4-452B-411A-A0D2-EF4EE27009EB}"/>
    <dgm:cxn modelId="{F517173F-0362-4563-B50D-AFB4336F4698}" srcId="{6412D12B-04AB-4BEB-A306-35B34E696BFD}" destId="{E5A70E69-3692-4E5F-9B4C-C0D459E31709}" srcOrd="0" destOrd="0" parTransId="{35A51EE1-4825-4BA4-B99C-7BE1A94F2ED5}" sibTransId="{A03162A6-88A9-4B4A-9352-E6D9D18CBC41}"/>
    <dgm:cxn modelId="{E00B125B-AC6A-4798-A4BD-2AEB5E6B0455}" srcId="{6412D12B-04AB-4BEB-A306-35B34E696BFD}" destId="{7E35D303-731A-4369-85C0-CCAE6DC36C34}" srcOrd="1" destOrd="0" parTransId="{22197066-1D9A-4161-B457-99345BC1FE4B}" sibTransId="{05EB5B14-0A08-4133-8305-34F32F35E461}"/>
    <dgm:cxn modelId="{1AF8DA45-BF7E-4F37-BD14-D34D731B9073}" type="presOf" srcId="{E5A70E69-3692-4E5F-9B4C-C0D459E31709}" destId="{2C08F8E9-5436-4687-A8E0-4DAE12FC7231}" srcOrd="0" destOrd="0" presId="urn:microsoft.com/office/officeart/2005/8/layout/hList1"/>
    <dgm:cxn modelId="{AE8F0248-EF72-4C8C-B201-082A4ED798A6}" type="presOf" srcId="{75F2CE02-7064-430D-9AEE-B4837385180D}" destId="{DC861798-4708-42F6-8B2F-E3A60D0F979E}" srcOrd="0" destOrd="0" presId="urn:microsoft.com/office/officeart/2005/8/layout/hList1"/>
    <dgm:cxn modelId="{B7C18C69-63B9-406E-981F-141398C6CA46}" type="presOf" srcId="{FF0D985B-9DAA-43FB-9C57-598EBC9BD1A5}" destId="{FC6FE735-218C-4D98-9026-EC6BBAF4DB44}" srcOrd="0" destOrd="3" presId="urn:microsoft.com/office/officeart/2005/8/layout/hList1"/>
    <dgm:cxn modelId="{61772370-23B3-4655-ABDE-30E137AC9D9B}" srcId="{19024470-04C6-4D7C-BEEB-3E5E450B9EA1}" destId="{041932BF-E1DA-4A06-82DE-D86B55C85361}" srcOrd="0" destOrd="0" parTransId="{A25E4180-16E6-46A1-8994-C2839A751925}" sibTransId="{9E5B3984-7206-4C77-B161-4B99171D32EF}"/>
    <dgm:cxn modelId="{F5239371-2F56-4E34-8CDB-A55F2969D3EB}" type="presOf" srcId="{DAC11617-6722-4D84-B9B1-EBC2930B3725}" destId="{FC6FE735-218C-4D98-9026-EC6BBAF4DB44}" srcOrd="0" destOrd="1" presId="urn:microsoft.com/office/officeart/2005/8/layout/hList1"/>
    <dgm:cxn modelId="{CBA3E871-F5E8-4398-91DA-6115A84E396D}" type="presOf" srcId="{366040D2-DBE2-4BEA-8B13-94FBDA7D93F0}" destId="{EA33F7B3-D15C-4020-A5F9-555D28FFAAE3}" srcOrd="0" destOrd="0" presId="urn:microsoft.com/office/officeart/2005/8/layout/hList1"/>
    <dgm:cxn modelId="{FFFAB97B-54B4-49B1-BF07-77AD192EA3FC}" type="presOf" srcId="{041932BF-E1DA-4A06-82DE-D86B55C85361}" destId="{B8E52B80-4C5C-45A7-B619-B34E768DF63B}" srcOrd="0" destOrd="0" presId="urn:microsoft.com/office/officeart/2005/8/layout/hList1"/>
    <dgm:cxn modelId="{07D80E9E-6C36-4493-BBC4-6A0D539401A8}" srcId="{366040D2-DBE2-4BEA-8B13-94FBDA7D93F0}" destId="{19024470-04C6-4D7C-BEEB-3E5E450B9EA1}" srcOrd="2" destOrd="0" parTransId="{6927165E-979F-42CE-AD71-E63BA7D5E82D}" sibTransId="{18288C2C-9A11-4CFD-BDBE-6E88E1FF3D9C}"/>
    <dgm:cxn modelId="{76C048A9-C7B9-4886-B9B8-720908565FB3}" srcId="{75F2CE02-7064-430D-9AEE-B4837385180D}" destId="{D4CE22EE-B07E-47CA-90EF-8B7B572FCBC8}" srcOrd="2" destOrd="0" parTransId="{5283430B-83DD-460D-93B8-F54DF556E6A8}" sibTransId="{DE803701-0AC4-4035-B2E9-A690D1B39CEA}"/>
    <dgm:cxn modelId="{18F7A7A9-479F-4372-9E40-0D4F8D54D64F}" type="presOf" srcId="{D4CE22EE-B07E-47CA-90EF-8B7B572FCBC8}" destId="{FC6FE735-218C-4D98-9026-EC6BBAF4DB44}" srcOrd="0" destOrd="2" presId="urn:microsoft.com/office/officeart/2005/8/layout/hList1"/>
    <dgm:cxn modelId="{3045F6B4-88BF-4D27-ABE9-76A326002CFA}" type="presOf" srcId="{7E35D303-731A-4369-85C0-CCAE6DC36C34}" destId="{2C08F8E9-5436-4687-A8E0-4DAE12FC7231}" srcOrd="0" destOrd="1" presId="urn:microsoft.com/office/officeart/2005/8/layout/hList1"/>
    <dgm:cxn modelId="{70FDE7B6-3544-4839-8BE8-90E9913D249A}" srcId="{75F2CE02-7064-430D-9AEE-B4837385180D}" destId="{D2072021-5000-47DB-B2AA-64FEA33849A2}" srcOrd="0" destOrd="0" parTransId="{F3A30215-84BC-4347-84E5-82FE290EE2D8}" sibTransId="{6FEAD892-90F7-4CCE-82F1-C0A299DE535F}"/>
    <dgm:cxn modelId="{431717C3-C9A5-42DE-AD01-FDB0FA860E77}" srcId="{366040D2-DBE2-4BEA-8B13-94FBDA7D93F0}" destId="{75F2CE02-7064-430D-9AEE-B4837385180D}" srcOrd="0" destOrd="0" parTransId="{DC08DDEB-CAFB-492D-8175-407587807F77}" sibTransId="{9A458A48-5C47-41C0-A3DE-CC015DC0A034}"/>
    <dgm:cxn modelId="{26BC37CA-0997-4E0C-9F5E-D32E263E59B8}" srcId="{75F2CE02-7064-430D-9AEE-B4837385180D}" destId="{DAC11617-6722-4D84-B9B1-EBC2930B3725}" srcOrd="1" destOrd="0" parTransId="{35A15CBB-7EDA-410D-95CB-244A22C294AE}" sibTransId="{17AD393D-9FEE-4355-9760-C3E81FB58EF5}"/>
    <dgm:cxn modelId="{381B93D8-7051-4095-A227-3449AA3824DD}" type="presOf" srcId="{6412D12B-04AB-4BEB-A306-35B34E696BFD}" destId="{76997419-4B23-4662-8DFB-64656F35D4D4}" srcOrd="0" destOrd="0" presId="urn:microsoft.com/office/officeart/2005/8/layout/hList1"/>
    <dgm:cxn modelId="{07EE98E0-9C3F-49E7-A020-4F2011301744}" type="presOf" srcId="{19024470-04C6-4D7C-BEEB-3E5E450B9EA1}" destId="{9D28E80A-4225-4B0B-A7D4-06FC2C7E76C5}" srcOrd="0" destOrd="0" presId="urn:microsoft.com/office/officeart/2005/8/layout/hList1"/>
    <dgm:cxn modelId="{4472BCF6-63BA-450D-8A1C-951B42BEC908}" srcId="{75F2CE02-7064-430D-9AEE-B4837385180D}" destId="{FF0D985B-9DAA-43FB-9C57-598EBC9BD1A5}" srcOrd="3" destOrd="0" parTransId="{A23A6879-7F57-43BD-9826-FE2F681A4066}" sibTransId="{5F5CB2EC-FB4C-44B0-9761-1E23C6C04497}"/>
    <dgm:cxn modelId="{728E86BA-B692-4D2B-99A8-7B9846A17B7E}" type="presParOf" srcId="{EA33F7B3-D15C-4020-A5F9-555D28FFAAE3}" destId="{986EAF54-215E-41CA-A631-BDD5C39DAC05}" srcOrd="0" destOrd="0" presId="urn:microsoft.com/office/officeart/2005/8/layout/hList1"/>
    <dgm:cxn modelId="{00ADC068-AEA5-48E0-9CA5-3C247901A981}" type="presParOf" srcId="{986EAF54-215E-41CA-A631-BDD5C39DAC05}" destId="{DC861798-4708-42F6-8B2F-E3A60D0F979E}" srcOrd="0" destOrd="0" presId="urn:microsoft.com/office/officeart/2005/8/layout/hList1"/>
    <dgm:cxn modelId="{ED3A4973-38A7-4FA9-83B9-8CCB130FB68D}" type="presParOf" srcId="{986EAF54-215E-41CA-A631-BDD5C39DAC05}" destId="{FC6FE735-218C-4D98-9026-EC6BBAF4DB44}" srcOrd="1" destOrd="0" presId="urn:microsoft.com/office/officeart/2005/8/layout/hList1"/>
    <dgm:cxn modelId="{B60895E3-CB3D-4924-923D-A036E800E563}" type="presParOf" srcId="{EA33F7B3-D15C-4020-A5F9-555D28FFAAE3}" destId="{DD3AFB37-15AC-49FE-8A2E-8694C8983946}" srcOrd="1" destOrd="0" presId="urn:microsoft.com/office/officeart/2005/8/layout/hList1"/>
    <dgm:cxn modelId="{40434145-1AF7-4C7F-8DF5-872A5D8380AA}" type="presParOf" srcId="{EA33F7B3-D15C-4020-A5F9-555D28FFAAE3}" destId="{6806ADC4-790C-4872-B2E0-A15BA285B625}" srcOrd="2" destOrd="0" presId="urn:microsoft.com/office/officeart/2005/8/layout/hList1"/>
    <dgm:cxn modelId="{1BAB5165-F658-4A7F-B71C-A044309D271D}" type="presParOf" srcId="{6806ADC4-790C-4872-B2E0-A15BA285B625}" destId="{76997419-4B23-4662-8DFB-64656F35D4D4}" srcOrd="0" destOrd="0" presId="urn:microsoft.com/office/officeart/2005/8/layout/hList1"/>
    <dgm:cxn modelId="{F4065652-D57D-41DE-85D8-7805946BAA78}" type="presParOf" srcId="{6806ADC4-790C-4872-B2E0-A15BA285B625}" destId="{2C08F8E9-5436-4687-A8E0-4DAE12FC7231}" srcOrd="1" destOrd="0" presId="urn:microsoft.com/office/officeart/2005/8/layout/hList1"/>
    <dgm:cxn modelId="{47837D86-6AC7-46C9-9255-986ED13C41AA}" type="presParOf" srcId="{EA33F7B3-D15C-4020-A5F9-555D28FFAAE3}" destId="{36098502-0273-445B-AA14-E6BA6CC5D81D}" srcOrd="3" destOrd="0" presId="urn:microsoft.com/office/officeart/2005/8/layout/hList1"/>
    <dgm:cxn modelId="{05A48EE9-138A-429B-8734-C00101A7EF1A}" type="presParOf" srcId="{EA33F7B3-D15C-4020-A5F9-555D28FFAAE3}" destId="{CBEAEFA6-11F7-4858-A6F2-8A3B86B160EA}" srcOrd="4" destOrd="0" presId="urn:microsoft.com/office/officeart/2005/8/layout/hList1"/>
    <dgm:cxn modelId="{782032F9-22EF-4BBE-AFDF-61AFF7DE0CC1}" type="presParOf" srcId="{CBEAEFA6-11F7-4858-A6F2-8A3B86B160EA}" destId="{9D28E80A-4225-4B0B-A7D4-06FC2C7E76C5}" srcOrd="0" destOrd="0" presId="urn:microsoft.com/office/officeart/2005/8/layout/hList1"/>
    <dgm:cxn modelId="{396203FC-A135-4B9C-8321-08C23C0B42CD}" type="presParOf" srcId="{CBEAEFA6-11F7-4858-A6F2-8A3B86B160EA}" destId="{B8E52B80-4C5C-45A7-B619-B34E768DF6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6D41F95-D4D2-4634-9A33-A56E6EEA73E1}" type="doc">
      <dgm:prSet loTypeId="urn:microsoft.com/office/officeart/2008/layout/Lin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75051D2-020D-4640-BD96-0D7408983F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highlight>
                <a:srgbClr val="000000"/>
              </a:highlight>
            </a:rPr>
            <a:t>An effective but safe model</a:t>
          </a:r>
        </a:p>
      </dgm:t>
    </dgm:pt>
    <dgm:pt modelId="{8A28A869-BA60-40E2-8E6E-B09CA1E6EAB6}" type="parTrans" cxnId="{547E8F0D-5A1F-4683-BDE4-BB9CA467BEDB}">
      <dgm:prSet/>
      <dgm:spPr/>
      <dgm:t>
        <a:bodyPr/>
        <a:lstStyle/>
        <a:p>
          <a:endParaRPr lang="en-US"/>
        </a:p>
      </dgm:t>
    </dgm:pt>
    <dgm:pt modelId="{2E5927BD-093E-40A4-B6F7-72458F386C6A}" type="sibTrans" cxnId="{547E8F0D-5A1F-4683-BDE4-BB9CA467BEDB}">
      <dgm:prSet/>
      <dgm:spPr/>
      <dgm:t>
        <a:bodyPr/>
        <a:lstStyle/>
        <a:p>
          <a:endParaRPr lang="en-US"/>
        </a:p>
      </dgm:t>
    </dgm:pt>
    <dgm:pt modelId="{00248C81-F0BA-45C6-A449-DA836DA3BA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highlight>
                <a:srgbClr val="000000"/>
              </a:highlight>
            </a:rPr>
            <a:t>Grows the potatoes</a:t>
          </a:r>
        </a:p>
      </dgm:t>
    </dgm:pt>
    <dgm:pt modelId="{EF9E1ED6-F328-4F3F-BD15-9CEE2F9AD11E}" type="parTrans" cxnId="{7A38096C-F5F6-416A-B0F9-CD549AE5C643}">
      <dgm:prSet/>
      <dgm:spPr/>
      <dgm:t>
        <a:bodyPr/>
        <a:lstStyle/>
        <a:p>
          <a:endParaRPr lang="en-US"/>
        </a:p>
      </dgm:t>
    </dgm:pt>
    <dgm:pt modelId="{030174F1-237D-494B-8A8F-397318C636E6}" type="sibTrans" cxnId="{7A38096C-F5F6-416A-B0F9-CD549AE5C643}">
      <dgm:prSet/>
      <dgm:spPr/>
      <dgm:t>
        <a:bodyPr/>
        <a:lstStyle/>
        <a:p>
          <a:endParaRPr lang="en-US"/>
        </a:p>
      </dgm:t>
    </dgm:pt>
    <dgm:pt modelId="{36DD9DD8-2833-4D9D-ADB9-3580429EA02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solidFill>
                <a:schemeClr val="bg1"/>
              </a:solidFill>
              <a:highlight>
                <a:srgbClr val="000000"/>
              </a:highlight>
            </a:rPr>
            <a:t>Flexible future</a:t>
          </a:r>
        </a:p>
      </dgm:t>
    </dgm:pt>
    <dgm:pt modelId="{F5A769CF-D211-44DA-AC07-AB7C119FBC2F}" type="parTrans" cxnId="{DD7EFCF3-FC12-45DF-B2AE-BE065CC53EBC}">
      <dgm:prSet/>
      <dgm:spPr/>
      <dgm:t>
        <a:bodyPr/>
        <a:lstStyle/>
        <a:p>
          <a:endParaRPr lang="en-US"/>
        </a:p>
      </dgm:t>
    </dgm:pt>
    <dgm:pt modelId="{44ECCD08-8F7B-4B14-A7E7-EF90CA8B985E}" type="sibTrans" cxnId="{DD7EFCF3-FC12-45DF-B2AE-BE065CC53EBC}">
      <dgm:prSet/>
      <dgm:spPr/>
      <dgm:t>
        <a:bodyPr/>
        <a:lstStyle/>
        <a:p>
          <a:endParaRPr lang="en-US"/>
        </a:p>
      </dgm:t>
    </dgm:pt>
    <dgm:pt modelId="{791D0FFC-1B19-485B-884A-14E6FBABDDDD}" type="pres">
      <dgm:prSet presAssocID="{26D41F95-D4D2-4634-9A33-A56E6EEA73E1}" presName="vert0" presStyleCnt="0">
        <dgm:presLayoutVars>
          <dgm:dir/>
          <dgm:animOne val="branch"/>
          <dgm:animLvl val="lvl"/>
        </dgm:presLayoutVars>
      </dgm:prSet>
      <dgm:spPr/>
    </dgm:pt>
    <dgm:pt modelId="{B738D52D-EC50-4C65-B71A-A67A4A3BB164}" type="pres">
      <dgm:prSet presAssocID="{775051D2-020D-4640-BD96-0D7408983FBD}" presName="thickLine" presStyleLbl="alignNode1" presStyleIdx="0" presStyleCnt="3"/>
      <dgm:spPr/>
    </dgm:pt>
    <dgm:pt modelId="{95BD0B42-9CCB-4B72-BDB6-3E324407B775}" type="pres">
      <dgm:prSet presAssocID="{775051D2-020D-4640-BD96-0D7408983FBD}" presName="horz1" presStyleCnt="0"/>
      <dgm:spPr/>
    </dgm:pt>
    <dgm:pt modelId="{7569F0F7-CF42-4B8B-900E-9E2654FA675A}" type="pres">
      <dgm:prSet presAssocID="{775051D2-020D-4640-BD96-0D7408983FBD}" presName="tx1" presStyleLbl="revTx" presStyleIdx="0" presStyleCnt="3"/>
      <dgm:spPr/>
    </dgm:pt>
    <dgm:pt modelId="{09C7ADAE-415B-4DFF-89B6-722755C80822}" type="pres">
      <dgm:prSet presAssocID="{775051D2-020D-4640-BD96-0D7408983FBD}" presName="vert1" presStyleCnt="0"/>
      <dgm:spPr/>
    </dgm:pt>
    <dgm:pt modelId="{E47F63DB-8AE1-4BC8-99E1-C64571A882C1}" type="pres">
      <dgm:prSet presAssocID="{00248C81-F0BA-45C6-A449-DA836DA3BAD8}" presName="thickLine" presStyleLbl="alignNode1" presStyleIdx="1" presStyleCnt="3"/>
      <dgm:spPr/>
    </dgm:pt>
    <dgm:pt modelId="{1A167F30-25B3-44BF-B981-C0CD734386AC}" type="pres">
      <dgm:prSet presAssocID="{00248C81-F0BA-45C6-A449-DA836DA3BAD8}" presName="horz1" presStyleCnt="0"/>
      <dgm:spPr/>
    </dgm:pt>
    <dgm:pt modelId="{993302EE-D6CA-4437-82E3-7D95220FFB5C}" type="pres">
      <dgm:prSet presAssocID="{00248C81-F0BA-45C6-A449-DA836DA3BAD8}" presName="tx1" presStyleLbl="revTx" presStyleIdx="1" presStyleCnt="3"/>
      <dgm:spPr/>
    </dgm:pt>
    <dgm:pt modelId="{FD812CA1-79EE-4206-9B37-24694C166587}" type="pres">
      <dgm:prSet presAssocID="{00248C81-F0BA-45C6-A449-DA836DA3BAD8}" presName="vert1" presStyleCnt="0"/>
      <dgm:spPr/>
    </dgm:pt>
    <dgm:pt modelId="{B2A494C9-630A-479C-B20D-628B6ED548F0}" type="pres">
      <dgm:prSet presAssocID="{36DD9DD8-2833-4D9D-ADB9-3580429EA022}" presName="thickLine" presStyleLbl="alignNode1" presStyleIdx="2" presStyleCnt="3"/>
      <dgm:spPr/>
    </dgm:pt>
    <dgm:pt modelId="{42E4B196-3E45-4BD9-ADF4-9DE6627FD3BE}" type="pres">
      <dgm:prSet presAssocID="{36DD9DD8-2833-4D9D-ADB9-3580429EA022}" presName="horz1" presStyleCnt="0"/>
      <dgm:spPr/>
    </dgm:pt>
    <dgm:pt modelId="{97DD2F73-A00B-4DF8-8CF4-6EB1274728DE}" type="pres">
      <dgm:prSet presAssocID="{36DD9DD8-2833-4D9D-ADB9-3580429EA022}" presName="tx1" presStyleLbl="revTx" presStyleIdx="2" presStyleCnt="3"/>
      <dgm:spPr/>
    </dgm:pt>
    <dgm:pt modelId="{6DBF50A8-7915-479B-A584-50F26940A290}" type="pres">
      <dgm:prSet presAssocID="{36DD9DD8-2833-4D9D-ADB9-3580429EA022}" presName="vert1" presStyleCnt="0"/>
      <dgm:spPr/>
    </dgm:pt>
  </dgm:ptLst>
  <dgm:cxnLst>
    <dgm:cxn modelId="{B39BBF01-AB88-418C-B5F5-6BFCC1991675}" type="presOf" srcId="{00248C81-F0BA-45C6-A449-DA836DA3BAD8}" destId="{993302EE-D6CA-4437-82E3-7D95220FFB5C}" srcOrd="0" destOrd="0" presId="urn:microsoft.com/office/officeart/2008/layout/LinedList"/>
    <dgm:cxn modelId="{547E8F0D-5A1F-4683-BDE4-BB9CA467BEDB}" srcId="{26D41F95-D4D2-4634-9A33-A56E6EEA73E1}" destId="{775051D2-020D-4640-BD96-0D7408983FBD}" srcOrd="0" destOrd="0" parTransId="{8A28A869-BA60-40E2-8E6E-B09CA1E6EAB6}" sibTransId="{2E5927BD-093E-40A4-B6F7-72458F386C6A}"/>
    <dgm:cxn modelId="{A5B63413-3002-4FCF-9FA2-5569A6176E26}" type="presOf" srcId="{26D41F95-D4D2-4634-9A33-A56E6EEA73E1}" destId="{791D0FFC-1B19-485B-884A-14E6FBABDDDD}" srcOrd="0" destOrd="0" presId="urn:microsoft.com/office/officeart/2008/layout/LinedList"/>
    <dgm:cxn modelId="{0AC8B22F-AC81-4ABD-B5B4-B73E4D329B4D}" type="presOf" srcId="{775051D2-020D-4640-BD96-0D7408983FBD}" destId="{7569F0F7-CF42-4B8B-900E-9E2654FA675A}" srcOrd="0" destOrd="0" presId="urn:microsoft.com/office/officeart/2008/layout/LinedList"/>
    <dgm:cxn modelId="{7A38096C-F5F6-416A-B0F9-CD549AE5C643}" srcId="{26D41F95-D4D2-4634-9A33-A56E6EEA73E1}" destId="{00248C81-F0BA-45C6-A449-DA836DA3BAD8}" srcOrd="1" destOrd="0" parTransId="{EF9E1ED6-F328-4F3F-BD15-9CEE2F9AD11E}" sibTransId="{030174F1-237D-494B-8A8F-397318C636E6}"/>
    <dgm:cxn modelId="{1EDDFACE-3D42-446E-B99D-159468E62771}" type="presOf" srcId="{36DD9DD8-2833-4D9D-ADB9-3580429EA022}" destId="{97DD2F73-A00B-4DF8-8CF4-6EB1274728DE}" srcOrd="0" destOrd="0" presId="urn:microsoft.com/office/officeart/2008/layout/LinedList"/>
    <dgm:cxn modelId="{DD7EFCF3-FC12-45DF-B2AE-BE065CC53EBC}" srcId="{26D41F95-D4D2-4634-9A33-A56E6EEA73E1}" destId="{36DD9DD8-2833-4D9D-ADB9-3580429EA022}" srcOrd="2" destOrd="0" parTransId="{F5A769CF-D211-44DA-AC07-AB7C119FBC2F}" sibTransId="{44ECCD08-8F7B-4B14-A7E7-EF90CA8B985E}"/>
    <dgm:cxn modelId="{123523BA-2AD6-42F6-ABCC-DCDA28F5F2AD}" type="presParOf" srcId="{791D0FFC-1B19-485B-884A-14E6FBABDDDD}" destId="{B738D52D-EC50-4C65-B71A-A67A4A3BB164}" srcOrd="0" destOrd="0" presId="urn:microsoft.com/office/officeart/2008/layout/LinedList"/>
    <dgm:cxn modelId="{EC528562-6700-4FE9-919D-31CDDF1A783B}" type="presParOf" srcId="{791D0FFC-1B19-485B-884A-14E6FBABDDDD}" destId="{95BD0B42-9CCB-4B72-BDB6-3E324407B775}" srcOrd="1" destOrd="0" presId="urn:microsoft.com/office/officeart/2008/layout/LinedList"/>
    <dgm:cxn modelId="{825C6181-EC0F-44FA-8D8D-57CB32902D69}" type="presParOf" srcId="{95BD0B42-9CCB-4B72-BDB6-3E324407B775}" destId="{7569F0F7-CF42-4B8B-900E-9E2654FA675A}" srcOrd="0" destOrd="0" presId="urn:microsoft.com/office/officeart/2008/layout/LinedList"/>
    <dgm:cxn modelId="{65220C53-DAB6-4436-8587-A6B82644B180}" type="presParOf" srcId="{95BD0B42-9CCB-4B72-BDB6-3E324407B775}" destId="{09C7ADAE-415B-4DFF-89B6-722755C80822}" srcOrd="1" destOrd="0" presId="urn:microsoft.com/office/officeart/2008/layout/LinedList"/>
    <dgm:cxn modelId="{E8F3979E-57FF-44FE-8686-802CE159AE59}" type="presParOf" srcId="{791D0FFC-1B19-485B-884A-14E6FBABDDDD}" destId="{E47F63DB-8AE1-4BC8-99E1-C64571A882C1}" srcOrd="2" destOrd="0" presId="urn:microsoft.com/office/officeart/2008/layout/LinedList"/>
    <dgm:cxn modelId="{195A5D75-739F-4130-86C0-3C8937724678}" type="presParOf" srcId="{791D0FFC-1B19-485B-884A-14E6FBABDDDD}" destId="{1A167F30-25B3-44BF-B981-C0CD734386AC}" srcOrd="3" destOrd="0" presId="urn:microsoft.com/office/officeart/2008/layout/LinedList"/>
    <dgm:cxn modelId="{9C1F60DB-8EB1-4B21-897C-90C6EA1E0B07}" type="presParOf" srcId="{1A167F30-25B3-44BF-B981-C0CD734386AC}" destId="{993302EE-D6CA-4437-82E3-7D95220FFB5C}" srcOrd="0" destOrd="0" presId="urn:microsoft.com/office/officeart/2008/layout/LinedList"/>
    <dgm:cxn modelId="{607533A6-DCD7-453E-91B1-B1D12DA624DD}" type="presParOf" srcId="{1A167F30-25B3-44BF-B981-C0CD734386AC}" destId="{FD812CA1-79EE-4206-9B37-24694C166587}" srcOrd="1" destOrd="0" presId="urn:microsoft.com/office/officeart/2008/layout/LinedList"/>
    <dgm:cxn modelId="{DB407304-AA87-439B-B88D-468CED533607}" type="presParOf" srcId="{791D0FFC-1B19-485B-884A-14E6FBABDDDD}" destId="{B2A494C9-630A-479C-B20D-628B6ED548F0}" srcOrd="4" destOrd="0" presId="urn:microsoft.com/office/officeart/2008/layout/LinedList"/>
    <dgm:cxn modelId="{B4E1BB43-83B2-4F7C-A30B-7764FE792762}" type="presParOf" srcId="{791D0FFC-1B19-485B-884A-14E6FBABDDDD}" destId="{42E4B196-3E45-4BD9-ADF4-9DE6627FD3BE}" srcOrd="5" destOrd="0" presId="urn:microsoft.com/office/officeart/2008/layout/LinedList"/>
    <dgm:cxn modelId="{0E1294D2-55FD-4A0B-B19C-60536854C3B8}" type="presParOf" srcId="{42E4B196-3E45-4BD9-ADF4-9DE6627FD3BE}" destId="{97DD2F73-A00B-4DF8-8CF4-6EB1274728DE}" srcOrd="0" destOrd="0" presId="urn:microsoft.com/office/officeart/2008/layout/LinedList"/>
    <dgm:cxn modelId="{E7CB3D68-67D5-4CC9-9D7D-6D541869D2E9}" type="presParOf" srcId="{42E4B196-3E45-4BD9-ADF4-9DE6627FD3BE}" destId="{6DBF50A8-7915-479B-A584-50F26940A29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66050-6B7A-4166-B184-A614BDC2EDFF}">
      <dsp:nvSpPr>
        <dsp:cNvPr id="0" name=""/>
        <dsp:cNvSpPr/>
      </dsp:nvSpPr>
      <dsp:spPr>
        <a:xfrm>
          <a:off x="0" y="0"/>
          <a:ext cx="4367884" cy="15745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eCommerce Retailer</a:t>
          </a:r>
        </a:p>
      </dsp:txBody>
      <dsp:txXfrm>
        <a:off x="46118" y="46118"/>
        <a:ext cx="2668772" cy="1482361"/>
      </dsp:txXfrm>
    </dsp:sp>
    <dsp:sp modelId="{D026423C-2E05-4EC8-A7E6-A0C2242376E3}">
      <dsp:nvSpPr>
        <dsp:cNvPr id="0" name=""/>
        <dsp:cNvSpPr/>
      </dsp:nvSpPr>
      <dsp:spPr>
        <a:xfrm>
          <a:off x="385401" y="1837029"/>
          <a:ext cx="4367884" cy="1574597"/>
        </a:xfrm>
        <a:prstGeom prst="roundRect">
          <a:avLst>
            <a:gd name="adj" fmla="val 10000"/>
          </a:avLst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Small-Midsize</a:t>
          </a:r>
        </a:p>
      </dsp:txBody>
      <dsp:txXfrm>
        <a:off x="431519" y="1883147"/>
        <a:ext cx="2866759" cy="1482361"/>
      </dsp:txXfrm>
    </dsp:sp>
    <dsp:sp modelId="{8AD54872-D4B1-46E9-8FC2-036F1B25BE1C}">
      <dsp:nvSpPr>
        <dsp:cNvPr id="0" name=""/>
        <dsp:cNvSpPr/>
      </dsp:nvSpPr>
      <dsp:spPr>
        <a:xfrm>
          <a:off x="770803" y="3674059"/>
          <a:ext cx="4367884" cy="1574597"/>
        </a:xfrm>
        <a:prstGeom prst="roundRect">
          <a:avLst>
            <a:gd name="adj" fmla="val 10000"/>
          </a:avLst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Limited Marketing Budget</a:t>
          </a:r>
        </a:p>
      </dsp:txBody>
      <dsp:txXfrm>
        <a:off x="816921" y="3720177"/>
        <a:ext cx="2866759" cy="1482361"/>
      </dsp:txXfrm>
    </dsp:sp>
    <dsp:sp modelId="{24FE94FA-860B-4E28-81A8-D6E73AC1D3B7}">
      <dsp:nvSpPr>
        <dsp:cNvPr id="0" name=""/>
        <dsp:cNvSpPr/>
      </dsp:nvSpPr>
      <dsp:spPr>
        <a:xfrm>
          <a:off x="3344396" y="1194069"/>
          <a:ext cx="1023488" cy="1023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574681" y="1194069"/>
        <a:ext cx="562918" cy="770175"/>
      </dsp:txXfrm>
    </dsp:sp>
    <dsp:sp modelId="{73D85988-4B60-4FC7-80A8-898ACCDCDD75}">
      <dsp:nvSpPr>
        <dsp:cNvPr id="0" name=""/>
        <dsp:cNvSpPr/>
      </dsp:nvSpPr>
      <dsp:spPr>
        <a:xfrm>
          <a:off x="3729798" y="3020602"/>
          <a:ext cx="1023488" cy="102348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314695"/>
            <a:satOff val="-9638"/>
            <a:lumOff val="-51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14695"/>
              <a:satOff val="-9638"/>
              <a:lumOff val="-51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960083" y="3020602"/>
        <a:ext cx="562918" cy="77017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861798-4708-42F6-8B2F-E3A60D0F979E}">
      <dsp:nvSpPr>
        <dsp:cNvPr id="0" name=""/>
        <dsp:cNvSpPr/>
      </dsp:nvSpPr>
      <dsp:spPr>
        <a:xfrm>
          <a:off x="3341" y="91082"/>
          <a:ext cx="3257661" cy="780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Targets</a:t>
          </a:r>
        </a:p>
      </dsp:txBody>
      <dsp:txXfrm>
        <a:off x="3341" y="91082"/>
        <a:ext cx="3257661" cy="780045"/>
      </dsp:txXfrm>
    </dsp:sp>
    <dsp:sp modelId="{FC6FE735-218C-4D98-9026-EC6BBAF4DB44}">
      <dsp:nvSpPr>
        <dsp:cNvPr id="0" name=""/>
        <dsp:cNvSpPr/>
      </dsp:nvSpPr>
      <dsp:spPr>
        <a:xfrm>
          <a:off x="3341" y="871127"/>
          <a:ext cx="3257661" cy="2777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Facebook (a) – 160/202 = 79.21%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Industry Blog Post (p) – 10/11 = 90.91%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Pinterest (u) - 128/186 = 68.82%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Podcast ad (t) - 27/36 = 75%</a:t>
          </a:r>
        </a:p>
      </dsp:txBody>
      <dsp:txXfrm>
        <a:off x="3341" y="871127"/>
        <a:ext cx="3257661" cy="2777939"/>
      </dsp:txXfrm>
    </dsp:sp>
    <dsp:sp modelId="{76997419-4B23-4662-8DFB-64656F35D4D4}">
      <dsp:nvSpPr>
        <dsp:cNvPr id="0" name=""/>
        <dsp:cNvSpPr/>
      </dsp:nvSpPr>
      <dsp:spPr>
        <a:xfrm>
          <a:off x="3717075" y="91082"/>
          <a:ext cx="3257661" cy="780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</a:t>
          </a:r>
        </a:p>
      </dsp:txBody>
      <dsp:txXfrm>
        <a:off x="3717075" y="91082"/>
        <a:ext cx="3257661" cy="780045"/>
      </dsp:txXfrm>
    </dsp:sp>
    <dsp:sp modelId="{2C08F8E9-5436-4687-A8E0-4DAE12FC7231}">
      <dsp:nvSpPr>
        <dsp:cNvPr id="0" name=""/>
        <dsp:cNvSpPr/>
      </dsp:nvSpPr>
      <dsp:spPr>
        <a:xfrm>
          <a:off x="3717075" y="871127"/>
          <a:ext cx="3257661" cy="2777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Bing ad (h) - 6/79 = 7.59%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Reddit (o) - 8/54 = 14.81%</a:t>
          </a:r>
        </a:p>
      </dsp:txBody>
      <dsp:txXfrm>
        <a:off x="3717075" y="871127"/>
        <a:ext cx="3257661" cy="2777939"/>
      </dsp:txXfrm>
    </dsp:sp>
    <dsp:sp modelId="{9D28E80A-4225-4B0B-A7D4-06FC2C7E76C5}">
      <dsp:nvSpPr>
        <dsp:cNvPr id="0" name=""/>
        <dsp:cNvSpPr/>
      </dsp:nvSpPr>
      <dsp:spPr>
        <a:xfrm>
          <a:off x="7430809" y="91082"/>
          <a:ext cx="3257661" cy="78004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 other variables tend to be tossup/unfavorable</a:t>
          </a:r>
        </a:p>
      </dsp:txBody>
      <dsp:txXfrm>
        <a:off x="7430809" y="91082"/>
        <a:ext cx="3257661" cy="780045"/>
      </dsp:txXfrm>
    </dsp:sp>
    <dsp:sp modelId="{B8E52B80-4C5C-45A7-B619-B34E768DF63B}">
      <dsp:nvSpPr>
        <dsp:cNvPr id="0" name=""/>
        <dsp:cNvSpPr/>
      </dsp:nvSpPr>
      <dsp:spPr>
        <a:xfrm>
          <a:off x="7430809" y="871127"/>
          <a:ext cx="3257661" cy="277793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33% - 56.34% </a:t>
          </a:r>
        </a:p>
      </dsp:txBody>
      <dsp:txXfrm>
        <a:off x="7430809" y="871127"/>
        <a:ext cx="3257661" cy="2777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8D52D-EC50-4C65-B71A-A67A4A3BB164}">
      <dsp:nvSpPr>
        <dsp:cNvPr id="0" name=""/>
        <dsp:cNvSpPr/>
      </dsp:nvSpPr>
      <dsp:spPr>
        <a:xfrm>
          <a:off x="0" y="2641"/>
          <a:ext cx="5676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69F0F7-CF42-4B8B-900E-9E2654FA675A}">
      <dsp:nvSpPr>
        <dsp:cNvPr id="0" name=""/>
        <dsp:cNvSpPr/>
      </dsp:nvSpPr>
      <dsp:spPr>
        <a:xfrm>
          <a:off x="0" y="2641"/>
          <a:ext cx="5676900" cy="180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solidFill>
                <a:schemeClr val="bg1"/>
              </a:solidFill>
              <a:highlight>
                <a:srgbClr val="000000"/>
              </a:highlight>
            </a:rPr>
            <a:t>An effective but safe model</a:t>
          </a:r>
        </a:p>
      </dsp:txBody>
      <dsp:txXfrm>
        <a:off x="0" y="2641"/>
        <a:ext cx="5676900" cy="1801638"/>
      </dsp:txXfrm>
    </dsp:sp>
    <dsp:sp modelId="{E47F63DB-8AE1-4BC8-99E1-C64571A882C1}">
      <dsp:nvSpPr>
        <dsp:cNvPr id="0" name=""/>
        <dsp:cNvSpPr/>
      </dsp:nvSpPr>
      <dsp:spPr>
        <a:xfrm>
          <a:off x="0" y="1804280"/>
          <a:ext cx="5676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3302EE-D6CA-4437-82E3-7D95220FFB5C}">
      <dsp:nvSpPr>
        <dsp:cNvPr id="0" name=""/>
        <dsp:cNvSpPr/>
      </dsp:nvSpPr>
      <dsp:spPr>
        <a:xfrm>
          <a:off x="0" y="1804280"/>
          <a:ext cx="5676900" cy="180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solidFill>
                <a:schemeClr val="bg1"/>
              </a:solidFill>
              <a:highlight>
                <a:srgbClr val="000000"/>
              </a:highlight>
            </a:rPr>
            <a:t>Grows the potatoes</a:t>
          </a:r>
        </a:p>
      </dsp:txBody>
      <dsp:txXfrm>
        <a:off x="0" y="1804280"/>
        <a:ext cx="5676900" cy="1801638"/>
      </dsp:txXfrm>
    </dsp:sp>
    <dsp:sp modelId="{B2A494C9-630A-479C-B20D-628B6ED548F0}">
      <dsp:nvSpPr>
        <dsp:cNvPr id="0" name=""/>
        <dsp:cNvSpPr/>
      </dsp:nvSpPr>
      <dsp:spPr>
        <a:xfrm>
          <a:off x="0" y="3605919"/>
          <a:ext cx="5676900" cy="0"/>
        </a:xfrm>
        <a:prstGeom prst="lin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DD2F73-A00B-4DF8-8CF4-6EB1274728DE}">
      <dsp:nvSpPr>
        <dsp:cNvPr id="0" name=""/>
        <dsp:cNvSpPr/>
      </dsp:nvSpPr>
      <dsp:spPr>
        <a:xfrm>
          <a:off x="0" y="3605919"/>
          <a:ext cx="5676900" cy="180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2880" tIns="182880" rIns="182880" bIns="182880" numCol="1" spcCol="1270" anchor="t" anchorCtr="0">
          <a:noAutofit/>
        </a:bodyPr>
        <a:lstStyle/>
        <a:p>
          <a:pPr marL="0" lvl="0" indent="0" algn="l" defTabSz="2133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>
              <a:solidFill>
                <a:schemeClr val="bg1"/>
              </a:solidFill>
              <a:highlight>
                <a:srgbClr val="000000"/>
              </a:highlight>
            </a:rPr>
            <a:t>Flexible future</a:t>
          </a:r>
        </a:p>
      </dsp:txBody>
      <dsp:txXfrm>
        <a:off x="0" y="3605919"/>
        <a:ext cx="5676900" cy="18016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1D0705-CC16-4E4F-B9D6-540005AE988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D60C3-B2F2-4B7A-A941-DBDBA70761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974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1D60C3-B2F2-4B7A-A941-DBDBA70761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301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57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38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72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53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64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130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17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27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20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964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74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0241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 descr="Close-up of a server network panel with lights and cables">
            <a:extLst>
              <a:ext uri="{FF2B5EF4-FFF2-40B4-BE49-F238E27FC236}">
                <a16:creationId xmlns:a16="http://schemas.microsoft.com/office/drawing/2014/main" id="{A5EEE22C-F741-C085-5F71-861DDF10BD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11" b="1292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BB6B482-ACCA-4938-8AEA-49D525C17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307" y="4539"/>
            <a:ext cx="12188952" cy="2368866"/>
          </a:xfrm>
          <a:prstGeom prst="rect">
            <a:avLst/>
          </a:prstGeom>
          <a:gradFill>
            <a:gsLst>
              <a:gs pos="42000">
                <a:srgbClr val="000000">
                  <a:alpha val="16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28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32C144-BAF5-52A0-7B8B-6D1FA824D4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71758"/>
            <a:ext cx="9906000" cy="3871143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rgbClr val="FFFFFF"/>
                </a:solidFill>
                <a:ea typeface="+mj-lt"/>
                <a:cs typeface="+mj-lt"/>
              </a:rPr>
              <a:t>Decoding Consumer Behavior</a:t>
            </a:r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: </a:t>
            </a:r>
            <a:r>
              <a:rPr lang="en-US" sz="4000">
                <a:solidFill>
                  <a:srgbClr val="FFFFFF"/>
                </a:solidFill>
                <a:ea typeface="+mj-lt"/>
                <a:cs typeface="+mj-lt"/>
              </a:rPr>
              <a:t>A Data-Driven Marketing Strategy</a:t>
            </a:r>
            <a:endParaRPr lang="en-US" sz="4000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12349FF-7742-42ED-ADF3-238B5DDD17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4888006"/>
            <a:ext cx="12188952" cy="1969994"/>
          </a:xfrm>
          <a:prstGeom prst="rect">
            <a:avLst/>
          </a:prstGeom>
          <a:gradFill>
            <a:gsLst>
              <a:gs pos="42000">
                <a:srgbClr val="000000">
                  <a:alpha val="14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1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FAB19F-D421-6AA3-37C6-D4DEC6593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By Abigail Sandquist, Connor O’Grady, and Michael Daley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13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3819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7" name="Rectangle 66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34B82F-A253-CAE1-E9B5-87920E14D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0992" y="719453"/>
            <a:ext cx="3676397" cy="30707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Thank You</a:t>
            </a:r>
          </a:p>
        </p:txBody>
      </p:sp>
      <p:pic>
        <p:nvPicPr>
          <p:cNvPr id="20" name="Graphic 19" descr="Smiling Face with No Fill">
            <a:extLst>
              <a:ext uri="{FF2B5EF4-FFF2-40B4-BE49-F238E27FC236}">
                <a16:creationId xmlns:a16="http://schemas.microsoft.com/office/drawing/2014/main" id="{3DC3F5D4-6204-59FA-DC7B-6383DD9E2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06499" y="719453"/>
            <a:ext cx="5528361" cy="5528361"/>
          </a:xfrm>
          <a:prstGeom prst="rect">
            <a:avLst/>
          </a:prstGeom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75769" y="4053540"/>
            <a:ext cx="9144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88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8AE044-8EC4-2EB3-A40D-A2846682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 sz="4400"/>
              <a:t>Setting the scene</a:t>
            </a:r>
          </a:p>
        </p:txBody>
      </p:sp>
      <p:cxnSp>
        <p:nvCxnSpPr>
          <p:cNvPr id="38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D05808-5935-22EE-A3D5-5B703E4819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5" y="2889466"/>
            <a:ext cx="5650167" cy="1206792"/>
          </a:xfrm>
          <a:prstGeom prst="rect">
            <a:avLst/>
          </a:prstGeom>
        </p:spPr>
      </p:pic>
      <p:graphicFrame>
        <p:nvGraphicFramePr>
          <p:cNvPr id="31" name="Content Placeholder 8">
            <a:extLst>
              <a:ext uri="{FF2B5EF4-FFF2-40B4-BE49-F238E27FC236}">
                <a16:creationId xmlns:a16="http://schemas.microsoft.com/office/drawing/2014/main" id="{D4732BEF-56BC-418A-8BEC-271E7171509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8949784"/>
              </p:ext>
            </p:extLst>
          </p:nvPr>
        </p:nvGraphicFramePr>
        <p:xfrm>
          <a:off x="6346176" y="914399"/>
          <a:ext cx="5138688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9349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1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CBDA60-0B14-B3B7-5733-851302CD0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5195889" cy="1316736"/>
          </a:xfrm>
        </p:spPr>
        <p:txBody>
          <a:bodyPr>
            <a:normAutofit/>
          </a:bodyPr>
          <a:lstStyle/>
          <a:p>
            <a:r>
              <a:rPr lang="en-US" sz="7200"/>
              <a:t>Objective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2B951FD-94F7-E138-3EC2-A66A551D91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831B4-9E49-C585-198C-D7DD55C841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5195889" cy="3931920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rtl="0">
              <a:buNone/>
            </a:pPr>
            <a:r>
              <a:rPr lang="en-US" sz="3600">
                <a:latin typeface="Times New Roman"/>
                <a:cs typeface="Times New Roman"/>
              </a:rPr>
              <a:t>Create</a:t>
            </a:r>
            <a:r>
              <a:rPr lang="en-US" sz="3600" b="0" i="0" u="none" strike="noStrike">
                <a:effectLst/>
                <a:latin typeface="Times New Roman"/>
                <a:cs typeface="Times New Roman"/>
              </a:rPr>
              <a:t> an </a:t>
            </a:r>
            <a:r>
              <a:rPr lang="en-US" sz="3600" b="1" i="0" u="none" strike="noStrike">
                <a:effectLst/>
                <a:latin typeface="Times New Roman"/>
                <a:cs typeface="Times New Roman"/>
              </a:rPr>
              <a:t>accurate</a:t>
            </a:r>
            <a:r>
              <a:rPr lang="en-US" sz="3600" b="0" i="0" u="none" strike="noStrike">
                <a:effectLst/>
                <a:latin typeface="Times New Roman"/>
                <a:cs typeface="Times New Roman"/>
              </a:rPr>
              <a:t> model with </a:t>
            </a:r>
            <a:r>
              <a:rPr lang="en-US" sz="3600" b="1" i="0" u="none" strike="noStrike">
                <a:effectLst/>
                <a:latin typeface="Times New Roman"/>
                <a:cs typeface="Times New Roman"/>
              </a:rPr>
              <a:t>minimum financial risk</a:t>
            </a:r>
            <a:r>
              <a:rPr lang="en-US" sz="3600" b="0" i="0" u="none" strike="noStrike">
                <a:effectLst/>
                <a:latin typeface="Times New Roman"/>
                <a:cs typeface="Times New Roman"/>
              </a:rPr>
              <a:t> and </a:t>
            </a:r>
            <a:r>
              <a:rPr lang="en-US" sz="3600" b="1" i="0" u="none" strike="noStrike">
                <a:effectLst/>
                <a:latin typeface="Times New Roman"/>
                <a:cs typeface="Times New Roman"/>
              </a:rPr>
              <a:t>maximum efficiency</a:t>
            </a:r>
            <a:r>
              <a:rPr lang="en-US" sz="3600" b="0" i="0" u="none" strike="noStrike">
                <a:effectLst/>
                <a:latin typeface="Times New Roman"/>
                <a:cs typeface="Times New Roman"/>
              </a:rPr>
              <a:t> of </a:t>
            </a:r>
            <a:r>
              <a:rPr lang="en-US" sz="3600">
                <a:latin typeface="Times New Roman"/>
                <a:cs typeface="Times New Roman"/>
              </a:rPr>
              <a:t>predicting</a:t>
            </a:r>
            <a:r>
              <a:rPr lang="en-US" sz="3600" b="0" i="0" u="none" strike="noStrike">
                <a:effectLst/>
                <a:latin typeface="Times New Roman"/>
                <a:cs typeface="Times New Roman"/>
              </a:rPr>
              <a:t> customers’ purchasing habits.</a:t>
            </a:r>
            <a:endParaRPr lang="en-US"/>
          </a:p>
          <a:p>
            <a:pPr>
              <a:buNone/>
            </a:pPr>
            <a:br>
              <a:rPr lang="en-US"/>
            </a:br>
            <a:endParaRPr lang="en-US"/>
          </a:p>
        </p:txBody>
      </p:sp>
      <p:pic>
        <p:nvPicPr>
          <p:cNvPr id="4" name="Picture 3" descr="1+ Thousand Bullseye Clipart Royalty-Free Images, Stock Photos &amp; Pictures |  Shutterstock">
            <a:extLst>
              <a:ext uri="{FF2B5EF4-FFF2-40B4-BE49-F238E27FC236}">
                <a16:creationId xmlns:a16="http://schemas.microsoft.com/office/drawing/2014/main" id="{CE718AF2-1A64-FF3B-CB8A-85D72643938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82" r="9464"/>
          <a:stretch/>
        </p:blipFill>
        <p:spPr>
          <a:xfrm>
            <a:off x="6420752" y="-1"/>
            <a:ext cx="5771248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4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85D76E-C7E4-DABA-89D1-15CDCA30E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10780776" cy="1180210"/>
          </a:xfrm>
        </p:spPr>
        <p:txBody>
          <a:bodyPr>
            <a:normAutofit/>
          </a:bodyPr>
          <a:lstStyle/>
          <a:p>
            <a:r>
              <a:rPr lang="en-US"/>
              <a:t>Important variables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E495065-8864-87FB-2BCC-254769963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Variables | Australian Bureau of Statistics">
            <a:extLst>
              <a:ext uri="{FF2B5EF4-FFF2-40B4-BE49-F238E27FC236}">
                <a16:creationId xmlns:a16="http://schemas.microsoft.com/office/drawing/2014/main" id="{DDB8608D-A8D0-F99D-D323-FD2AD7CFE9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98" y="3013109"/>
            <a:ext cx="5549902" cy="314994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6C738-295B-AAC8-B1AB-B956896C7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4960" y="2346960"/>
            <a:ext cx="4819903" cy="377545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Frequency</a:t>
            </a:r>
          </a:p>
          <a:p>
            <a:r>
              <a:rPr lang="en-US"/>
              <a:t>Web order</a:t>
            </a:r>
          </a:p>
          <a:p>
            <a:r>
              <a:rPr lang="en-US"/>
              <a:t>Time Spent on Website</a:t>
            </a:r>
          </a:p>
          <a:p>
            <a:r>
              <a:rPr lang="en-US"/>
              <a:t>Advertisement Source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Bing (</a:t>
            </a:r>
            <a:r>
              <a:rPr lang="en-US" err="1"/>
              <a:t>Source_h</a:t>
            </a:r>
            <a:r>
              <a:rPr lang="en-US"/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Facebook (</a:t>
            </a:r>
            <a:r>
              <a:rPr lang="en-US" err="1"/>
              <a:t>Source_a</a:t>
            </a:r>
            <a:r>
              <a:rPr lang="en-US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75540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5B15AF-9151-A33C-9A3C-9FE14C96F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Model Results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35B17-8E1A-665F-436C-D1E275A81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387600"/>
            <a:ext cx="3799763" cy="376732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Final Model:</a:t>
            </a:r>
            <a:r>
              <a:rPr lang="en-US">
                <a:ea typeface="+mn-lt"/>
                <a:cs typeface="+mn-lt"/>
              </a:rPr>
              <a:t> Bootstrap Forest – handles many variables and generalizes well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Validation Accuracy:</a:t>
            </a:r>
            <a:r>
              <a:rPr lang="en-US">
                <a:ea typeface="+mn-lt"/>
                <a:cs typeface="+mn-lt"/>
              </a:rPr>
              <a:t> 75.38%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Validation AUC:</a:t>
            </a:r>
            <a:r>
              <a:rPr lang="en-US">
                <a:ea typeface="+mn-lt"/>
                <a:cs typeface="+mn-lt"/>
              </a:rPr>
              <a:t> 0.9097 – strong ability to rank likelihood of purchase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ea typeface="+mn-lt"/>
                <a:cs typeface="+mn-lt"/>
              </a:rPr>
              <a:t>Misclassification Rate:</a:t>
            </a:r>
            <a:r>
              <a:rPr lang="en-US">
                <a:ea typeface="+mn-lt"/>
                <a:cs typeface="+mn-lt"/>
              </a:rPr>
              <a:t> 19.12% – consistent with training performance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/>
          </a:p>
        </p:txBody>
      </p:sp>
      <p:pic>
        <p:nvPicPr>
          <p:cNvPr id="4" name="Picture 3" descr="A graph with a red line&#10;&#10;AI-generated content may be incorrect.">
            <a:extLst>
              <a:ext uri="{FF2B5EF4-FFF2-40B4-BE49-F238E27FC236}">
                <a16:creationId xmlns:a16="http://schemas.microsoft.com/office/drawing/2014/main" id="{1C42F71C-07F1-B089-2C1E-2569191F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719" b="2"/>
          <a:stretch/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48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1ABA8-370C-8941-E2C7-C04B3425A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/>
              <a:t>Model results pt. 2</a:t>
            </a:r>
          </a:p>
        </p:txBody>
      </p:sp>
      <p:cxnSp>
        <p:nvCxnSpPr>
          <p:cNvPr id="23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7D186286-F96E-B8F4-BFA6-721B97C703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187" y="4361784"/>
            <a:ext cx="5138688" cy="130146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AD62-5FC1-5232-D9EA-1A9910E11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757" y="1832076"/>
            <a:ext cx="10448107" cy="43309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>
                <a:ea typeface="+mn-lt"/>
                <a:cs typeface="+mn-lt"/>
              </a:rPr>
              <a:t>Decision Threshold:</a:t>
            </a:r>
            <a:r>
              <a:rPr lang="en-US">
                <a:ea typeface="+mn-lt"/>
                <a:cs typeface="+mn-lt"/>
              </a:rPr>
              <a:t> 0.6626</a:t>
            </a:r>
          </a:p>
          <a:p>
            <a:r>
              <a:rPr lang="en-US" b="1">
                <a:ea typeface="+mn-lt"/>
                <a:cs typeface="+mn-lt"/>
              </a:rPr>
              <a:t>High Specificity (92.58%)</a:t>
            </a:r>
            <a:r>
              <a:rPr lang="en-US">
                <a:ea typeface="+mn-lt"/>
                <a:cs typeface="+mn-lt"/>
              </a:rPr>
              <a:t> – helps avoid false positives and reduce wasted marketing spend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Supports marketing efficiency</a:t>
            </a:r>
            <a:r>
              <a:rPr lang="en-US">
                <a:ea typeface="+mn-lt"/>
                <a:cs typeface="+mn-lt"/>
              </a:rPr>
              <a:t> – targets likely buyers, minimizes outreach to non-buyers</a:t>
            </a:r>
            <a:endParaRPr lang="en-US"/>
          </a:p>
          <a:p>
            <a:r>
              <a:rPr lang="en-US" b="1">
                <a:ea typeface="+mn-lt"/>
                <a:cs typeface="+mn-lt"/>
              </a:rPr>
              <a:t>Trade-off:</a:t>
            </a:r>
            <a:r>
              <a:rPr lang="en-US">
                <a:ea typeface="+mn-lt"/>
                <a:cs typeface="+mn-lt"/>
              </a:rPr>
              <a:t> May miss some potential buyers due to conservative targeting</a:t>
            </a:r>
          </a:p>
          <a:p>
            <a:r>
              <a:rPr lang="en-US" b="1"/>
              <a:t>Validation Confusion Matrix </a:t>
            </a:r>
          </a:p>
        </p:txBody>
      </p:sp>
    </p:spTree>
    <p:extLst>
      <p:ext uri="{BB962C8B-B14F-4D97-AF65-F5344CB8AC3E}">
        <p14:creationId xmlns:p14="http://schemas.microsoft.com/office/powerpoint/2010/main" val="305495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842FCE-039A-8209-57AC-9FD666DB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7" y="909638"/>
            <a:ext cx="10691813" cy="1155618"/>
          </a:xfrm>
        </p:spPr>
        <p:txBody>
          <a:bodyPr>
            <a:normAutofit/>
          </a:bodyPr>
          <a:lstStyle/>
          <a:p>
            <a:r>
              <a:rPr lang="en-US"/>
              <a:t>Purchase Behavior &amp; Marketing Stats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AD0195E-7F27-4D06-9427-0C121D721A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74C2FC-3228-4FC1-B97B-87AD35508D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D00763AB-FDA2-3D4E-2016-4B751E9B90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9595021"/>
              </p:ext>
            </p:extLst>
          </p:nvPr>
        </p:nvGraphicFramePr>
        <p:xfrm>
          <a:off x="700088" y="2222500"/>
          <a:ext cx="10691812" cy="3740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089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34645-8A00-FF5C-DCD8-E58C158A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4749" y="909638"/>
            <a:ext cx="5201121" cy="1318062"/>
          </a:xfrm>
        </p:spPr>
        <p:txBody>
          <a:bodyPr>
            <a:normAutofit/>
          </a:bodyPr>
          <a:lstStyle/>
          <a:p>
            <a:r>
              <a:rPr lang="en-US"/>
              <a:t>Future implications</a:t>
            </a:r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D885F8E6-A8B4-2956-7772-EE44378DB6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81" r="27649" b="-3"/>
          <a:stretch/>
        </p:blipFill>
        <p:spPr>
          <a:xfrm>
            <a:off x="20" y="10"/>
            <a:ext cx="5686740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22739" y="722376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8AC2B1-CBED-C36F-EDA1-A1E1FD391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0838" y="2236843"/>
            <a:ext cx="5201121" cy="3931920"/>
          </a:xfrm>
        </p:spPr>
        <p:txBody>
          <a:bodyPr>
            <a:normAutofit/>
          </a:bodyPr>
          <a:lstStyle/>
          <a:p>
            <a:r>
              <a:rPr lang="en-US" sz="4000"/>
              <a:t>Financial situation</a:t>
            </a:r>
          </a:p>
          <a:p>
            <a:r>
              <a:rPr lang="en-US" sz="4000"/>
              <a:t>Threshold adjustments</a:t>
            </a:r>
          </a:p>
          <a:p>
            <a:r>
              <a:rPr lang="en-US" sz="4000"/>
              <a:t>New campaigns</a:t>
            </a:r>
          </a:p>
          <a:p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785487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9" name="Rectangle 206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 2069">
            <a:extLst>
              <a:ext uri="{FF2B5EF4-FFF2-40B4-BE49-F238E27FC236}">
                <a16:creationId xmlns:a16="http://schemas.microsoft.com/office/drawing/2014/main" id="{19604516-F583-413C-8C0B-E7944F33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"/>
            <a:ext cx="4876800" cy="685798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03AFA4-72C9-966B-8A0F-C43EA14A2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24528" cy="36702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A0C4D13F-849D-8CD6-8C7E-608B859B26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9979970"/>
              </p:ext>
            </p:extLst>
          </p:nvPr>
        </p:nvGraphicFramePr>
        <p:xfrm>
          <a:off x="5715000" y="723901"/>
          <a:ext cx="5676900" cy="5410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4577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AsOne/>
      </p:bldGraphic>
    </p:bld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ChronicleVTI</vt:lpstr>
      <vt:lpstr>Decoding Consumer Behavior: A Data-Driven Marketing Strategy</vt:lpstr>
      <vt:lpstr>Setting the scene</vt:lpstr>
      <vt:lpstr>Objective</vt:lpstr>
      <vt:lpstr>Important variables</vt:lpstr>
      <vt:lpstr>Model Results</vt:lpstr>
      <vt:lpstr>Model results pt. 2</vt:lpstr>
      <vt:lpstr>Purchase Behavior &amp; Marketing Stats</vt:lpstr>
      <vt:lpstr>Future implications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Daley, Michael</dc:creator>
  <cp:revision>2</cp:revision>
  <dcterms:created xsi:type="dcterms:W3CDTF">2025-04-28T17:05:05Z</dcterms:created>
  <dcterms:modified xsi:type="dcterms:W3CDTF">2025-09-15T20:30:59Z</dcterms:modified>
</cp:coreProperties>
</file>