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Kulim Park"/>
      <p:regular r:id="rId25"/>
      <p:bold r:id="rId26"/>
      <p:italic r:id="rId27"/>
      <p:boldItalic r:id="rId28"/>
    </p:embeddedFont>
    <p:embeddedFont>
      <p:font typeface="Manrope"/>
      <p:regular r:id="rId29"/>
      <p:bold r:id="rId30"/>
    </p:embeddedFont>
    <p:embeddedFont>
      <p:font typeface="EB Garamond"/>
      <p:regular r:id="rId31"/>
      <p:bold r:id="rId32"/>
      <p:italic r:id="rId33"/>
      <p:boldItalic r:id="rId34"/>
    </p:embeddedFont>
    <p:embeddedFont>
      <p:font typeface="Manrope Medium"/>
      <p:regular r:id="rId35"/>
      <p:bold r:id="rId36"/>
    </p:embeddedFont>
    <p:embeddedFont>
      <p:font typeface="PT Sans"/>
      <p:regular r:id="rId37"/>
      <p:bold r:id="rId38"/>
      <p:italic r:id="rId39"/>
      <p:boldItalic r:id="rId40"/>
    </p:embeddedFont>
    <p:embeddedFont>
      <p:font typeface="Kulim Park SemiBold"/>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TSans-boldItalic.fntdata"/><Relationship Id="rId42" Type="http://schemas.openxmlformats.org/officeDocument/2006/relationships/font" Target="fonts/KulimParkSemiBold-bold.fntdata"/><Relationship Id="rId41" Type="http://schemas.openxmlformats.org/officeDocument/2006/relationships/font" Target="fonts/KulimParkSemiBold-regular.fntdata"/><Relationship Id="rId44" Type="http://schemas.openxmlformats.org/officeDocument/2006/relationships/font" Target="fonts/KulimParkSemiBold-boldItalic.fntdata"/><Relationship Id="rId43" Type="http://schemas.openxmlformats.org/officeDocument/2006/relationships/font" Target="fonts/KulimParkSemi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BGaramond-regular.fntdata"/><Relationship Id="rId30" Type="http://schemas.openxmlformats.org/officeDocument/2006/relationships/font" Target="fonts/Manrope-bold.fntdata"/><Relationship Id="rId33" Type="http://schemas.openxmlformats.org/officeDocument/2006/relationships/font" Target="fonts/EBGaramond-italic.fntdata"/><Relationship Id="rId32" Type="http://schemas.openxmlformats.org/officeDocument/2006/relationships/font" Target="fonts/EBGaramond-bold.fntdata"/><Relationship Id="rId35" Type="http://schemas.openxmlformats.org/officeDocument/2006/relationships/font" Target="fonts/ManropeMedium-regular.fntdata"/><Relationship Id="rId34" Type="http://schemas.openxmlformats.org/officeDocument/2006/relationships/font" Target="fonts/EBGaramond-boldItalic.fntdata"/><Relationship Id="rId37" Type="http://schemas.openxmlformats.org/officeDocument/2006/relationships/font" Target="fonts/PTSans-regular.fntdata"/><Relationship Id="rId36" Type="http://schemas.openxmlformats.org/officeDocument/2006/relationships/font" Target="fonts/ManropeMedium-bold.fntdata"/><Relationship Id="rId39" Type="http://schemas.openxmlformats.org/officeDocument/2006/relationships/font" Target="fonts/PTSans-italic.fntdata"/><Relationship Id="rId38" Type="http://schemas.openxmlformats.org/officeDocument/2006/relationships/font" Target="fonts/PTSans-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font" Target="fonts/KulimPark-bold.fntdata"/><Relationship Id="rId25" Type="http://schemas.openxmlformats.org/officeDocument/2006/relationships/font" Target="fonts/KulimPark-regular.fntdata"/><Relationship Id="rId28" Type="http://schemas.openxmlformats.org/officeDocument/2006/relationships/font" Target="fonts/KulimPark-boldItalic.fntdata"/><Relationship Id="rId27" Type="http://schemas.openxmlformats.org/officeDocument/2006/relationships/font" Target="fonts/KulimPark-italic.fntdata"/><Relationship Id="rId29" Type="http://schemas.openxmlformats.org/officeDocument/2006/relationships/font" Target="fonts/Manrop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31b146fac3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31b146fac3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31b6cdd8f7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31b6cdd8f7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31b6cdd8f7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31b6cdd8f7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31b146fac3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31b146fac3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31b146fac3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31b146fac3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 seem counter intuitive, but could reflect that while resources are being allocated, they may not be effectively addressing the root causes of low </a:t>
            </a:r>
            <a:r>
              <a:rPr lang="en"/>
              <a:t>educational</a:t>
            </a:r>
            <a:r>
              <a:rPr lang="en"/>
              <a:t> attainment and factors such as socioeconomic status might be playing a more significant role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31b7168c0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31b7168c0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ead612980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ead61298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 (Correlation Coefficient): 0.8864</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This is the Pearson correlation coefficient (rrr), which indicates the strength and direction of the linear relationship between the dropout rate and poverty rate.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 value of r=0.8864r = 0.8864r=0.8864 suggests a </a:t>
            </a:r>
            <a:r>
              <a:rPr b="1" lang="en">
                <a:solidFill>
                  <a:schemeClr val="dk1"/>
                </a:solidFill>
              </a:rPr>
              <a:t>strong positive correlation</a:t>
            </a:r>
            <a:r>
              <a:rPr lang="en">
                <a:solidFill>
                  <a:schemeClr val="dk1"/>
                </a:solidFill>
              </a:rPr>
              <a:t>, meaning that as the dropout rate increases, the poverty rate tends to increase as well.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R-squared: 0.7856</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This is the coefficient of determination (R2R^2R2), which explains the proportion of variance in the dependent variable (poverty rate) that can be predicted from the independent variable (dropout rate).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 R2=0.7856R^2 = 0.7856R2=0.7856 means </a:t>
            </a:r>
            <a:r>
              <a:rPr b="1" lang="en">
                <a:solidFill>
                  <a:schemeClr val="dk1"/>
                </a:solidFill>
              </a:rPr>
              <a:t>78.56% of the variation in poverty rates is explained by the dropout rates</a:t>
            </a:r>
            <a:r>
              <a:rPr lang="en">
                <a:solidFill>
                  <a:schemeClr val="dk1"/>
                </a:solidFill>
              </a:rPr>
              <a:t>, which is a high explanatory power for the regression model.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Mean Squared Error (MSE): 1.8815</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This measures the average squared difference between the observed and predicted poverty rates.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 lower MSE indicates better model performance. Here, an MSE of 1.8815 is relatively low, suggesting the predictions from the regression model are close to the actual data points.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31b7168c05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31b7168c05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31b889d78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1b889d78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24dc3920d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24dc3920d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ead6129809_1_21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ead6129809_1_21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1E1E1E"/>
                </a:solidFill>
                <a:latin typeface="Manrope"/>
                <a:ea typeface="Manrope"/>
                <a:cs typeface="Manrope"/>
                <a:sym typeface="Manrope"/>
              </a:rPr>
              <a:t>We found that socioeconomic status based on living in rural vs urban communities, average personal income, receiving educational resources, and poverty rates has a key impact on the education system and a person’s success in education across the United States.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ead61298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ead61298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24dc3920d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24dc3920d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1a4843865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1a4843865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ead612980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ead612980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31b146fac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31b146fac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1b146fac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1b146fac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813319">
            <a:off x="-1616877"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rot="-649785">
            <a:off x="6475477"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125387"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8823147">
            <a:off x="-2265377"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536238"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649785">
            <a:off x="716152"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244193">
            <a:off x="4086917"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9555807">
            <a:off x="-6119383"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723150" y="1494200"/>
            <a:ext cx="7697700" cy="15981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p2"/>
          <p:cNvSpPr txBox="1"/>
          <p:nvPr>
            <p:ph idx="1" type="subTitle"/>
          </p:nvPr>
        </p:nvSpPr>
        <p:spPr>
          <a:xfrm>
            <a:off x="1962550" y="3100575"/>
            <a:ext cx="5218500" cy="54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11"/>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txBox="1"/>
          <p:nvPr>
            <p:ph hasCustomPrompt="1" type="title"/>
          </p:nvPr>
        </p:nvSpPr>
        <p:spPr>
          <a:xfrm>
            <a:off x="1248600" y="1528200"/>
            <a:ext cx="6646800" cy="15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11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4" name="Google Shape;94;p11"/>
          <p:cNvSpPr txBox="1"/>
          <p:nvPr>
            <p:ph idx="1" type="subTitle"/>
          </p:nvPr>
        </p:nvSpPr>
        <p:spPr>
          <a:xfrm>
            <a:off x="1248450" y="3114175"/>
            <a:ext cx="66468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95"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0">
    <p:spTree>
      <p:nvGrpSpPr>
        <p:cNvPr id="96" name="Shape 96"/>
        <p:cNvGrpSpPr/>
        <p:nvPr/>
      </p:nvGrpSpPr>
      <p:grpSpPr>
        <a:xfrm>
          <a:off x="0" y="0"/>
          <a:ext cx="0" cy="0"/>
          <a:chOff x="0" y="0"/>
          <a:chExt cx="0" cy="0"/>
        </a:xfrm>
      </p:grpSpPr>
      <p:sp>
        <p:nvSpPr>
          <p:cNvPr id="97" name="Google Shape;97;p13"/>
          <p:cNvSpPr/>
          <p:nvPr/>
        </p:nvSpPr>
        <p:spPr>
          <a:xfrm flipH="1" rot="-514371">
            <a:off x="4546199" y="581678"/>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rot="10800000">
            <a:off x="6590028" y="-183052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1051413">
            <a:off x="5372927" y="-597860"/>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rot="6697654">
            <a:off x="-3373442" y="-4867145"/>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flipH="1" rot="9986681">
            <a:off x="-4180552" y="1043048"/>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txBox="1"/>
          <p:nvPr>
            <p:ph type="title"/>
          </p:nvPr>
        </p:nvSpPr>
        <p:spPr>
          <a:xfrm>
            <a:off x="3394963" y="1596925"/>
            <a:ext cx="3855600" cy="16101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13"/>
          <p:cNvSpPr txBox="1"/>
          <p:nvPr>
            <p:ph hasCustomPrompt="1" idx="2" type="title"/>
          </p:nvPr>
        </p:nvSpPr>
        <p:spPr>
          <a:xfrm>
            <a:off x="1893438" y="1677639"/>
            <a:ext cx="1498200" cy="11235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 name="Google Shape;104;p13"/>
          <p:cNvSpPr txBox="1"/>
          <p:nvPr>
            <p:ph idx="1" type="subTitle"/>
          </p:nvPr>
        </p:nvSpPr>
        <p:spPr>
          <a:xfrm>
            <a:off x="3394963" y="3246489"/>
            <a:ext cx="2752500" cy="71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5" name="Google Shape;105;p13"/>
          <p:cNvSpPr/>
          <p:nvPr/>
        </p:nvSpPr>
        <p:spPr>
          <a:xfrm flipH="1" rot="10800000">
            <a:off x="779327" y="3478782"/>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1">
    <p:spTree>
      <p:nvGrpSpPr>
        <p:cNvPr id="106" name="Shape 106"/>
        <p:cNvGrpSpPr/>
        <p:nvPr/>
      </p:nvGrpSpPr>
      <p:grpSpPr>
        <a:xfrm>
          <a:off x="0" y="0"/>
          <a:ext cx="0" cy="0"/>
          <a:chOff x="0" y="0"/>
          <a:chExt cx="0" cy="0"/>
        </a:xfrm>
      </p:grpSpPr>
      <p:sp>
        <p:nvSpPr>
          <p:cNvPr id="107" name="Google Shape;107;p14"/>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txBox="1"/>
          <p:nvPr>
            <p:ph type="title"/>
          </p:nvPr>
        </p:nvSpPr>
        <p:spPr>
          <a:xfrm>
            <a:off x="1549950" y="1929275"/>
            <a:ext cx="6044100" cy="1610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14"/>
          <p:cNvSpPr txBox="1"/>
          <p:nvPr>
            <p:ph hasCustomPrompt="1" idx="2" type="title"/>
          </p:nvPr>
        </p:nvSpPr>
        <p:spPr>
          <a:xfrm>
            <a:off x="3822900" y="845239"/>
            <a:ext cx="1498200" cy="112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 name="Google Shape;114;p14"/>
          <p:cNvSpPr txBox="1"/>
          <p:nvPr>
            <p:ph idx="1" type="subTitle"/>
          </p:nvPr>
        </p:nvSpPr>
        <p:spPr>
          <a:xfrm>
            <a:off x="2414570" y="3578849"/>
            <a:ext cx="4314900" cy="719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5" name="Google Shape;115;p14"/>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35">
    <p:spTree>
      <p:nvGrpSpPr>
        <p:cNvPr id="116" name="Shape 116"/>
        <p:cNvGrpSpPr/>
        <p:nvPr/>
      </p:nvGrpSpPr>
      <p:grpSpPr>
        <a:xfrm>
          <a:off x="0" y="0"/>
          <a:ext cx="0" cy="0"/>
          <a:chOff x="0" y="0"/>
          <a:chExt cx="0" cy="0"/>
        </a:xfrm>
      </p:grpSpPr>
      <p:sp>
        <p:nvSpPr>
          <p:cNvPr id="117" name="Google Shape;117;p15"/>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txBox="1"/>
          <p:nvPr>
            <p:ph type="title"/>
          </p:nvPr>
        </p:nvSpPr>
        <p:spPr>
          <a:xfrm>
            <a:off x="1309450" y="2081675"/>
            <a:ext cx="4314900" cy="16101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3" name="Google Shape;123;p15"/>
          <p:cNvSpPr txBox="1"/>
          <p:nvPr>
            <p:ph hasCustomPrompt="1" idx="2" type="title"/>
          </p:nvPr>
        </p:nvSpPr>
        <p:spPr>
          <a:xfrm>
            <a:off x="6066050" y="691889"/>
            <a:ext cx="1498200" cy="112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4" name="Google Shape;124;p15"/>
          <p:cNvSpPr txBox="1"/>
          <p:nvPr>
            <p:ph idx="1" type="subTitle"/>
          </p:nvPr>
        </p:nvSpPr>
        <p:spPr>
          <a:xfrm>
            <a:off x="1309450" y="3731249"/>
            <a:ext cx="4314900" cy="719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5" name="Google Shape;125;p15"/>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6" name="Shape 126"/>
        <p:cNvGrpSpPr/>
        <p:nvPr/>
      </p:nvGrpSpPr>
      <p:grpSpPr>
        <a:xfrm>
          <a:off x="0" y="0"/>
          <a:ext cx="0" cy="0"/>
          <a:chOff x="0" y="0"/>
          <a:chExt cx="0" cy="0"/>
        </a:xfrm>
      </p:grpSpPr>
      <p:sp>
        <p:nvSpPr>
          <p:cNvPr id="127" name="Google Shape;127;p16"/>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1118566" y="1549193"/>
            <a:ext cx="1350837" cy="973145"/>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flipH="1">
            <a:off x="4816263" y="1549200"/>
            <a:ext cx="1350837" cy="973145"/>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flipH="1">
            <a:off x="6912085" y="1489537"/>
            <a:ext cx="1162249" cy="1032817"/>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3050700" y="1519363"/>
            <a:ext cx="1095097" cy="973144"/>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ph type="title"/>
          </p:nvPr>
        </p:nvSpPr>
        <p:spPr>
          <a:xfrm>
            <a:off x="73277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8" name="Google Shape;138;p16"/>
          <p:cNvSpPr txBox="1"/>
          <p:nvPr>
            <p:ph idx="1" type="subTitle"/>
          </p:nvPr>
        </p:nvSpPr>
        <p:spPr>
          <a:xfrm>
            <a:off x="73278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39" name="Google Shape;139;p16"/>
          <p:cNvSpPr txBox="1"/>
          <p:nvPr>
            <p:ph hasCustomPrompt="1" idx="2" type="title"/>
          </p:nvPr>
        </p:nvSpPr>
        <p:spPr>
          <a:xfrm>
            <a:off x="73277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6"/>
          <p:cNvSpPr txBox="1"/>
          <p:nvPr>
            <p:ph idx="3" type="title"/>
          </p:nvPr>
        </p:nvSpPr>
        <p:spPr>
          <a:xfrm>
            <a:off x="268025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1" name="Google Shape;141;p16"/>
          <p:cNvSpPr txBox="1"/>
          <p:nvPr>
            <p:ph idx="4" type="subTitle"/>
          </p:nvPr>
        </p:nvSpPr>
        <p:spPr>
          <a:xfrm>
            <a:off x="268026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2" name="Google Shape;142;p16"/>
          <p:cNvSpPr txBox="1"/>
          <p:nvPr>
            <p:ph idx="5" type="title"/>
          </p:nvPr>
        </p:nvSpPr>
        <p:spPr>
          <a:xfrm>
            <a:off x="462772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 name="Google Shape;143;p16"/>
          <p:cNvSpPr txBox="1"/>
          <p:nvPr>
            <p:ph idx="6" type="subTitle"/>
          </p:nvPr>
        </p:nvSpPr>
        <p:spPr>
          <a:xfrm>
            <a:off x="462773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4" name="Google Shape;144;p16"/>
          <p:cNvSpPr txBox="1"/>
          <p:nvPr>
            <p:ph idx="7" type="title"/>
          </p:nvPr>
        </p:nvSpPr>
        <p:spPr>
          <a:xfrm>
            <a:off x="657520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 name="Google Shape;145;p16"/>
          <p:cNvSpPr txBox="1"/>
          <p:nvPr>
            <p:ph idx="8" type="subTitle"/>
          </p:nvPr>
        </p:nvSpPr>
        <p:spPr>
          <a:xfrm>
            <a:off x="657521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6" name="Google Shape;146;p16"/>
          <p:cNvSpPr txBox="1"/>
          <p:nvPr>
            <p:ph hasCustomPrompt="1" idx="9" type="title"/>
          </p:nvPr>
        </p:nvSpPr>
        <p:spPr>
          <a:xfrm>
            <a:off x="268024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6"/>
          <p:cNvSpPr txBox="1"/>
          <p:nvPr>
            <p:ph hasCustomPrompt="1" idx="13" type="title"/>
          </p:nvPr>
        </p:nvSpPr>
        <p:spPr>
          <a:xfrm>
            <a:off x="4627721"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6"/>
          <p:cNvSpPr txBox="1"/>
          <p:nvPr>
            <p:ph hasCustomPrompt="1" idx="14" type="title"/>
          </p:nvPr>
        </p:nvSpPr>
        <p:spPr>
          <a:xfrm>
            <a:off x="657519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6"/>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7">
    <p:spTree>
      <p:nvGrpSpPr>
        <p:cNvPr id="150" name="Shape 150"/>
        <p:cNvGrpSpPr/>
        <p:nvPr/>
      </p:nvGrpSpPr>
      <p:grpSpPr>
        <a:xfrm>
          <a:off x="0" y="0"/>
          <a:ext cx="0" cy="0"/>
          <a:chOff x="0" y="0"/>
          <a:chExt cx="0" cy="0"/>
        </a:xfrm>
      </p:grpSpPr>
      <p:sp>
        <p:nvSpPr>
          <p:cNvPr id="151" name="Google Shape;151;p17"/>
          <p:cNvSpPr/>
          <p:nvPr/>
        </p:nvSpPr>
        <p:spPr>
          <a:xfrm rot="-9339447">
            <a:off x="7118442" y="32165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flipH="1" rot="10285603">
            <a:off x="-6088365" y="-16178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flipH="1" rot="-649785">
            <a:off x="-1251909" y="-487200"/>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flipH="1" rot="-813319">
            <a:off x="7653159" y="-3566398"/>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flipH="1" rot="-9989847">
            <a:off x="-4910832" y="2960605"/>
            <a:ext cx="7826215" cy="287790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flipH="1" rot="-323977">
            <a:off x="6050295" y="-977077"/>
            <a:ext cx="7826148" cy="2877876"/>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txBox="1"/>
          <p:nvPr>
            <p:ph type="title"/>
          </p:nvPr>
        </p:nvSpPr>
        <p:spPr>
          <a:xfrm>
            <a:off x="1987675" y="1412700"/>
            <a:ext cx="2430000" cy="837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8" name="Google Shape;158;p17"/>
          <p:cNvSpPr txBox="1"/>
          <p:nvPr>
            <p:ph idx="1" type="subTitle"/>
          </p:nvPr>
        </p:nvSpPr>
        <p:spPr>
          <a:xfrm>
            <a:off x="1987700" y="2292125"/>
            <a:ext cx="2430000" cy="61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9" name="Google Shape;159;p17"/>
          <p:cNvSpPr txBox="1"/>
          <p:nvPr>
            <p:ph hasCustomPrompt="1" idx="2" type="title"/>
          </p:nvPr>
        </p:nvSpPr>
        <p:spPr>
          <a:xfrm>
            <a:off x="845800" y="1888050"/>
            <a:ext cx="812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7"/>
          <p:cNvSpPr txBox="1"/>
          <p:nvPr>
            <p:ph idx="3" type="title"/>
          </p:nvPr>
        </p:nvSpPr>
        <p:spPr>
          <a:xfrm>
            <a:off x="1928100" y="3162748"/>
            <a:ext cx="2430000" cy="837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17"/>
          <p:cNvSpPr txBox="1"/>
          <p:nvPr>
            <p:ph idx="4" type="subTitle"/>
          </p:nvPr>
        </p:nvSpPr>
        <p:spPr>
          <a:xfrm>
            <a:off x="1928125" y="4042172"/>
            <a:ext cx="2430000" cy="61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2" name="Google Shape;162;p17"/>
          <p:cNvSpPr txBox="1"/>
          <p:nvPr>
            <p:ph idx="5" type="title"/>
          </p:nvPr>
        </p:nvSpPr>
        <p:spPr>
          <a:xfrm>
            <a:off x="6000750" y="1412688"/>
            <a:ext cx="2430000" cy="837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17"/>
          <p:cNvSpPr txBox="1"/>
          <p:nvPr>
            <p:ph idx="6" type="subTitle"/>
          </p:nvPr>
        </p:nvSpPr>
        <p:spPr>
          <a:xfrm>
            <a:off x="6000775" y="2292102"/>
            <a:ext cx="2430000" cy="61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4" name="Google Shape;164;p17"/>
          <p:cNvSpPr txBox="1"/>
          <p:nvPr>
            <p:ph idx="7" type="title"/>
          </p:nvPr>
        </p:nvSpPr>
        <p:spPr>
          <a:xfrm>
            <a:off x="5981196" y="3162738"/>
            <a:ext cx="2430000" cy="837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17"/>
          <p:cNvSpPr txBox="1"/>
          <p:nvPr>
            <p:ph idx="8" type="subTitle"/>
          </p:nvPr>
        </p:nvSpPr>
        <p:spPr>
          <a:xfrm>
            <a:off x="5981200" y="4042161"/>
            <a:ext cx="2430000" cy="61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6" name="Google Shape;166;p17"/>
          <p:cNvSpPr txBox="1"/>
          <p:nvPr>
            <p:ph hasCustomPrompt="1" idx="9" type="title"/>
          </p:nvPr>
        </p:nvSpPr>
        <p:spPr>
          <a:xfrm>
            <a:off x="845798" y="3644250"/>
            <a:ext cx="812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7" name="Google Shape;167;p17"/>
          <p:cNvSpPr txBox="1"/>
          <p:nvPr>
            <p:ph hasCustomPrompt="1" idx="13" type="title"/>
          </p:nvPr>
        </p:nvSpPr>
        <p:spPr>
          <a:xfrm>
            <a:off x="4895098" y="1888050"/>
            <a:ext cx="812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8" name="Google Shape;168;p17"/>
          <p:cNvSpPr txBox="1"/>
          <p:nvPr>
            <p:ph hasCustomPrompt="1" idx="14" type="title"/>
          </p:nvPr>
        </p:nvSpPr>
        <p:spPr>
          <a:xfrm>
            <a:off x="4895098" y="3644250"/>
            <a:ext cx="812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7"/>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70" name="Shape 170"/>
        <p:cNvGrpSpPr/>
        <p:nvPr/>
      </p:nvGrpSpPr>
      <p:grpSpPr>
        <a:xfrm>
          <a:off x="0" y="0"/>
          <a:ext cx="0" cy="0"/>
          <a:chOff x="0" y="0"/>
          <a:chExt cx="0" cy="0"/>
        </a:xfrm>
      </p:grpSpPr>
      <p:sp>
        <p:nvSpPr>
          <p:cNvPr id="171" name="Google Shape;171;p18"/>
          <p:cNvSpPr txBox="1"/>
          <p:nvPr>
            <p:ph type="title"/>
          </p:nvPr>
        </p:nvSpPr>
        <p:spPr>
          <a:xfrm>
            <a:off x="723300" y="3402013"/>
            <a:ext cx="3848700" cy="531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72" name="Google Shape;172;p18"/>
          <p:cNvSpPr txBox="1"/>
          <p:nvPr>
            <p:ph idx="1" type="subTitle"/>
          </p:nvPr>
        </p:nvSpPr>
        <p:spPr>
          <a:xfrm>
            <a:off x="723350" y="822500"/>
            <a:ext cx="4902000" cy="207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32">
    <p:spTree>
      <p:nvGrpSpPr>
        <p:cNvPr id="173" name="Shape 173"/>
        <p:cNvGrpSpPr/>
        <p:nvPr/>
      </p:nvGrpSpPr>
      <p:grpSpPr>
        <a:xfrm>
          <a:off x="0" y="0"/>
          <a:ext cx="0" cy="0"/>
          <a:chOff x="0" y="0"/>
          <a:chExt cx="0" cy="0"/>
        </a:xfrm>
      </p:grpSpPr>
      <p:sp>
        <p:nvSpPr>
          <p:cNvPr id="174" name="Google Shape;174;p19"/>
          <p:cNvSpPr/>
          <p:nvPr/>
        </p:nvSpPr>
        <p:spPr>
          <a:xfrm flipH="1" rot="-7269862">
            <a:off x="1986429" y="-4605738"/>
            <a:ext cx="7471639" cy="477178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rot="-10558870">
            <a:off x="5522782" y="-185325"/>
            <a:ext cx="6402110" cy="5689154"/>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rot="6189239">
            <a:off x="4325710" y="1085979"/>
            <a:ext cx="7825966" cy="2877809"/>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rot="514371">
            <a:off x="-5180633" y="-979678"/>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rot="2141143">
            <a:off x="-1290068" y="-2916503"/>
            <a:ext cx="5766686" cy="368291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rot="10800000">
            <a:off x="-126965" y="3402013"/>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rot="-7948588">
            <a:off x="-5205140" y="1519073"/>
            <a:ext cx="8200910" cy="3015686"/>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txBox="1"/>
          <p:nvPr>
            <p:ph type="title"/>
          </p:nvPr>
        </p:nvSpPr>
        <p:spPr>
          <a:xfrm>
            <a:off x="2064826" y="3261285"/>
            <a:ext cx="50145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82" name="Google Shape;182;p19"/>
          <p:cNvSpPr txBox="1"/>
          <p:nvPr>
            <p:ph idx="1" type="subTitle"/>
          </p:nvPr>
        </p:nvSpPr>
        <p:spPr>
          <a:xfrm>
            <a:off x="1378650" y="1348062"/>
            <a:ext cx="6386700" cy="141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83" name="Shape 183"/>
        <p:cNvGrpSpPr/>
        <p:nvPr/>
      </p:nvGrpSpPr>
      <p:grpSpPr>
        <a:xfrm>
          <a:off x="0" y="0"/>
          <a:ext cx="0" cy="0"/>
          <a:chOff x="0" y="0"/>
          <a:chExt cx="0" cy="0"/>
        </a:xfrm>
      </p:grpSpPr>
      <p:sp>
        <p:nvSpPr>
          <p:cNvPr id="184" name="Google Shape;184;p20"/>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type="title"/>
          </p:nvPr>
        </p:nvSpPr>
        <p:spPr>
          <a:xfrm>
            <a:off x="716550" y="1929275"/>
            <a:ext cx="3855600" cy="16101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723300" y="845239"/>
            <a:ext cx="1498200" cy="11235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 name="Google Shape;27;p3"/>
          <p:cNvSpPr txBox="1"/>
          <p:nvPr>
            <p:ph idx="1" type="subTitle"/>
          </p:nvPr>
        </p:nvSpPr>
        <p:spPr>
          <a:xfrm>
            <a:off x="716550" y="3578839"/>
            <a:ext cx="2752500" cy="71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 name="Google Shape;28;p3"/>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6">
    <p:spTree>
      <p:nvGrpSpPr>
        <p:cNvPr id="192" name="Shape 192"/>
        <p:cNvGrpSpPr/>
        <p:nvPr/>
      </p:nvGrpSpPr>
      <p:grpSpPr>
        <a:xfrm>
          <a:off x="0" y="0"/>
          <a:ext cx="0" cy="0"/>
          <a:chOff x="0" y="0"/>
          <a:chExt cx="0" cy="0"/>
        </a:xfrm>
      </p:grpSpPr>
      <p:sp>
        <p:nvSpPr>
          <p:cNvPr id="193" name="Google Shape;193;p21"/>
          <p:cNvSpPr/>
          <p:nvPr/>
        </p:nvSpPr>
        <p:spPr>
          <a:xfrm rot="-3394465">
            <a:off x="-3638445" y="4611893"/>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flipH="1">
            <a:off x="-5015862" y="-4052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flipH="1" rot="-3052073">
            <a:off x="-4888312" y="1110880"/>
            <a:ext cx="7826119" cy="287786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rot="649760">
            <a:off x="-4262669" y="1892117"/>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flipH="1" rot="-813319">
            <a:off x="4754300" y="-2305086"/>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flipH="1" rot="10285603">
            <a:off x="4790126" y="3666917"/>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flipH="1" rot="4726292">
            <a:off x="5414633" y="2626082"/>
            <a:ext cx="7826019" cy="287782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3">
    <p:spTree>
      <p:nvGrpSpPr>
        <p:cNvPr id="201" name="Shape 201"/>
        <p:cNvGrpSpPr/>
        <p:nvPr/>
      </p:nvGrpSpPr>
      <p:grpSpPr>
        <a:xfrm>
          <a:off x="0" y="0"/>
          <a:ext cx="0" cy="0"/>
          <a:chOff x="0" y="0"/>
          <a:chExt cx="0" cy="0"/>
        </a:xfrm>
      </p:grpSpPr>
      <p:sp>
        <p:nvSpPr>
          <p:cNvPr id="202" name="Google Shape;202;p22"/>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spTree>
      <p:nvGrpSpPr>
        <p:cNvPr id="203" name="Shape 203"/>
        <p:cNvGrpSpPr/>
        <p:nvPr/>
      </p:nvGrpSpPr>
      <p:grpSpPr>
        <a:xfrm>
          <a:off x="0" y="0"/>
          <a:ext cx="0" cy="0"/>
          <a:chOff x="0" y="0"/>
          <a:chExt cx="0" cy="0"/>
        </a:xfrm>
      </p:grpSpPr>
      <p:sp>
        <p:nvSpPr>
          <p:cNvPr id="204" name="Google Shape;204;p23"/>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txBox="1"/>
          <p:nvPr>
            <p:ph type="title"/>
          </p:nvPr>
        </p:nvSpPr>
        <p:spPr>
          <a:xfrm>
            <a:off x="1749775" y="1339400"/>
            <a:ext cx="5644500" cy="153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1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1" name="Google Shape;211;p23"/>
          <p:cNvSpPr txBox="1"/>
          <p:nvPr>
            <p:ph idx="1" type="subTitle"/>
          </p:nvPr>
        </p:nvSpPr>
        <p:spPr>
          <a:xfrm>
            <a:off x="2153800" y="2874400"/>
            <a:ext cx="48369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212" name="Shape 212"/>
        <p:cNvGrpSpPr/>
        <p:nvPr/>
      </p:nvGrpSpPr>
      <p:grpSpPr>
        <a:xfrm>
          <a:off x="0" y="0"/>
          <a:ext cx="0" cy="0"/>
          <a:chOff x="0" y="0"/>
          <a:chExt cx="0" cy="0"/>
        </a:xfrm>
      </p:grpSpPr>
      <p:sp>
        <p:nvSpPr>
          <p:cNvPr id="213" name="Google Shape;213;p24"/>
          <p:cNvSpPr/>
          <p:nvPr/>
        </p:nvSpPr>
        <p:spPr>
          <a:xfrm flipH="1" rot="4102360">
            <a:off x="-2758583" y="412968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rot="813319">
            <a:off x="-431355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txBox="1"/>
          <p:nvPr>
            <p:ph idx="1" type="subTitle"/>
          </p:nvPr>
        </p:nvSpPr>
        <p:spPr>
          <a:xfrm>
            <a:off x="723300" y="3021075"/>
            <a:ext cx="3394200" cy="113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16" name="Google Shape;216;p24"/>
          <p:cNvSpPr txBox="1"/>
          <p:nvPr>
            <p:ph type="title"/>
          </p:nvPr>
        </p:nvSpPr>
        <p:spPr>
          <a:xfrm flipH="1">
            <a:off x="719825" y="986925"/>
            <a:ext cx="2888400" cy="1917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17" name="Shape 217"/>
        <p:cNvGrpSpPr/>
        <p:nvPr/>
      </p:nvGrpSpPr>
      <p:grpSpPr>
        <a:xfrm>
          <a:off x="0" y="0"/>
          <a:ext cx="0" cy="0"/>
          <a:chOff x="0" y="0"/>
          <a:chExt cx="0" cy="0"/>
        </a:xfrm>
      </p:grpSpPr>
      <p:sp>
        <p:nvSpPr>
          <p:cNvPr id="218" name="Google Shape;218;p25"/>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txBox="1"/>
          <p:nvPr>
            <p:ph idx="1" type="subTitle"/>
          </p:nvPr>
        </p:nvSpPr>
        <p:spPr>
          <a:xfrm>
            <a:off x="723300" y="2291463"/>
            <a:ext cx="3035100" cy="13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3" name="Google Shape;223;p25"/>
          <p:cNvSpPr txBox="1"/>
          <p:nvPr>
            <p:ph type="title"/>
          </p:nvPr>
        </p:nvSpPr>
        <p:spPr>
          <a:xfrm flipH="1">
            <a:off x="719825" y="1463638"/>
            <a:ext cx="3035100" cy="711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4" name="Google Shape;224;p25"/>
          <p:cNvSpPr/>
          <p:nvPr/>
        </p:nvSpPr>
        <p:spPr>
          <a:xfrm flipH="1" rot="-649760">
            <a:off x="-3395808" y="4514617"/>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8">
    <p:spTree>
      <p:nvGrpSpPr>
        <p:cNvPr id="225" name="Shape 225"/>
        <p:cNvGrpSpPr/>
        <p:nvPr/>
      </p:nvGrpSpPr>
      <p:grpSpPr>
        <a:xfrm>
          <a:off x="0" y="0"/>
          <a:ext cx="0" cy="0"/>
          <a:chOff x="0" y="0"/>
          <a:chExt cx="0" cy="0"/>
        </a:xfrm>
      </p:grpSpPr>
      <p:sp>
        <p:nvSpPr>
          <p:cNvPr id="226" name="Google Shape;226;p26"/>
          <p:cNvSpPr/>
          <p:nvPr/>
        </p:nvSpPr>
        <p:spPr>
          <a:xfrm rot="-3394465">
            <a:off x="-4398774" y="4211443"/>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flipH="1">
            <a:off x="-5015841"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flipH="1" rot="-3952094">
            <a:off x="-4776410" y="665034"/>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rot="649760">
            <a:off x="-4213998" y="535117"/>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flipH="1" rot="-813319">
            <a:off x="4527346" y="-3414798"/>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flipH="1" rot="10285603">
            <a:off x="4806347" y="33637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flipH="1" rot="5626330">
            <a:off x="3918525" y="675664"/>
            <a:ext cx="7826010" cy="287782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txBox="1"/>
          <p:nvPr>
            <p:ph idx="1" type="body"/>
          </p:nvPr>
        </p:nvSpPr>
        <p:spPr>
          <a:xfrm>
            <a:off x="1514900" y="1868725"/>
            <a:ext cx="3850500" cy="23526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400"/>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30200" lvl="4" marL="2286000" rtl="0">
              <a:lnSpc>
                <a:spcPct val="100000"/>
              </a:lnSpc>
              <a:spcBef>
                <a:spcPts val="1600"/>
              </a:spcBef>
              <a:spcAft>
                <a:spcPts val="0"/>
              </a:spcAft>
              <a:buSzPts val="1600"/>
              <a:buFont typeface="Nunito Light"/>
              <a:buChar char="○"/>
              <a:defRPr/>
            </a:lvl5pPr>
            <a:lvl6pPr indent="-330200" lvl="5" marL="2743200" rtl="0">
              <a:lnSpc>
                <a:spcPct val="100000"/>
              </a:lnSpc>
              <a:spcBef>
                <a:spcPts val="1600"/>
              </a:spcBef>
              <a:spcAft>
                <a:spcPts val="0"/>
              </a:spcAft>
              <a:buSzPts val="16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30200" lvl="8" marL="4114800" rtl="0">
              <a:lnSpc>
                <a:spcPct val="100000"/>
              </a:lnSpc>
              <a:spcBef>
                <a:spcPts val="1600"/>
              </a:spcBef>
              <a:spcAft>
                <a:spcPts val="1600"/>
              </a:spcAft>
              <a:buSzPts val="1600"/>
              <a:buFont typeface="Nunito Light"/>
              <a:buChar char="■"/>
              <a:defRPr/>
            </a:lvl9pPr>
          </a:lstStyle>
          <a:p/>
        </p:txBody>
      </p:sp>
      <p:sp>
        <p:nvSpPr>
          <p:cNvPr id="234" name="Google Shape;234;p26"/>
          <p:cNvSpPr txBox="1"/>
          <p:nvPr>
            <p:ph type="title"/>
          </p:nvPr>
        </p:nvSpPr>
        <p:spPr>
          <a:xfrm>
            <a:off x="1514900" y="922175"/>
            <a:ext cx="4812300" cy="900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5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3">
    <p:spTree>
      <p:nvGrpSpPr>
        <p:cNvPr id="235" name="Shape 235"/>
        <p:cNvGrpSpPr/>
        <p:nvPr/>
      </p:nvGrpSpPr>
      <p:grpSpPr>
        <a:xfrm>
          <a:off x="0" y="0"/>
          <a:ext cx="0" cy="0"/>
          <a:chOff x="0" y="0"/>
          <a:chExt cx="0" cy="0"/>
        </a:xfrm>
      </p:grpSpPr>
      <p:sp>
        <p:nvSpPr>
          <p:cNvPr id="236" name="Google Shape;236;p27"/>
          <p:cNvSpPr/>
          <p:nvPr/>
        </p:nvSpPr>
        <p:spPr>
          <a:xfrm flipH="1" rot="7585667">
            <a:off x="-5466599" y="794591"/>
            <a:ext cx="9471614" cy="604907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rot="-5902333">
            <a:off x="3975367" y="2957142"/>
            <a:ext cx="9416513" cy="601388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flipH="1" rot="-2613329">
            <a:off x="5160201" y="-3949042"/>
            <a:ext cx="6402056" cy="568910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flipH="1" rot="-2700000">
            <a:off x="-4428810" y="-2266646"/>
            <a:ext cx="7065482" cy="539636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txBox="1"/>
          <p:nvPr>
            <p:ph idx="1" type="subTitle"/>
          </p:nvPr>
        </p:nvSpPr>
        <p:spPr>
          <a:xfrm>
            <a:off x="4959025" y="2291463"/>
            <a:ext cx="3035100" cy="138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1" name="Google Shape;241;p27"/>
          <p:cNvSpPr txBox="1"/>
          <p:nvPr>
            <p:ph type="title"/>
          </p:nvPr>
        </p:nvSpPr>
        <p:spPr>
          <a:xfrm flipH="1">
            <a:off x="4955550" y="1463638"/>
            <a:ext cx="3035100" cy="711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2" name="Google Shape;242;p27"/>
          <p:cNvSpPr/>
          <p:nvPr/>
        </p:nvSpPr>
        <p:spPr>
          <a:xfrm rot="-1150203">
            <a:off x="7474328" y="896864"/>
            <a:ext cx="4974547" cy="149039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5">
    <p:spTree>
      <p:nvGrpSpPr>
        <p:cNvPr id="243" name="Shape 243"/>
        <p:cNvGrpSpPr/>
        <p:nvPr/>
      </p:nvGrpSpPr>
      <p:grpSpPr>
        <a:xfrm>
          <a:off x="0" y="0"/>
          <a:ext cx="0" cy="0"/>
          <a:chOff x="0" y="0"/>
          <a:chExt cx="0" cy="0"/>
        </a:xfrm>
      </p:grpSpPr>
      <p:sp>
        <p:nvSpPr>
          <p:cNvPr id="244" name="Google Shape;244;p28"/>
          <p:cNvSpPr txBox="1"/>
          <p:nvPr>
            <p:ph idx="1" type="subTitle"/>
          </p:nvPr>
        </p:nvSpPr>
        <p:spPr>
          <a:xfrm>
            <a:off x="4349577" y="2925675"/>
            <a:ext cx="4081200" cy="11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5" name="Google Shape;245;p28"/>
          <p:cNvSpPr txBox="1"/>
          <p:nvPr>
            <p:ph type="title"/>
          </p:nvPr>
        </p:nvSpPr>
        <p:spPr>
          <a:xfrm flipH="1">
            <a:off x="4349575" y="1266675"/>
            <a:ext cx="4081200" cy="1542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6" name="Google Shape;246;p28"/>
          <p:cNvSpPr/>
          <p:nvPr/>
        </p:nvSpPr>
        <p:spPr>
          <a:xfrm flipH="1" rot="4102360">
            <a:off x="4431017" y="3716310"/>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rot="813319">
            <a:off x="4927123" y="-2579698"/>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8">
    <p:spTree>
      <p:nvGrpSpPr>
        <p:cNvPr id="248" name="Shape 248"/>
        <p:cNvGrpSpPr/>
        <p:nvPr/>
      </p:nvGrpSpPr>
      <p:grpSpPr>
        <a:xfrm>
          <a:off x="0" y="0"/>
          <a:ext cx="0" cy="0"/>
          <a:chOff x="0" y="0"/>
          <a:chExt cx="0" cy="0"/>
        </a:xfrm>
      </p:grpSpPr>
      <p:sp>
        <p:nvSpPr>
          <p:cNvPr id="249" name="Google Shape;249;p29"/>
          <p:cNvSpPr/>
          <p:nvPr/>
        </p:nvSpPr>
        <p:spPr>
          <a:xfrm rot="3214333">
            <a:off x="-5499024" y="-2387504"/>
            <a:ext cx="9471614" cy="604907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flipH="1" rot="-4897667">
            <a:off x="4234767" y="-2245089"/>
            <a:ext cx="9416513" cy="601388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rot="-8186671">
            <a:off x="3376801" y="4110400"/>
            <a:ext cx="6402056" cy="568910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rot="-8100000">
            <a:off x="-4461235" y="1326447"/>
            <a:ext cx="7065482" cy="539636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txBox="1"/>
          <p:nvPr>
            <p:ph idx="1" type="subTitle"/>
          </p:nvPr>
        </p:nvSpPr>
        <p:spPr>
          <a:xfrm>
            <a:off x="1536900" y="2291463"/>
            <a:ext cx="3035100" cy="138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4" name="Google Shape;254;p29"/>
          <p:cNvSpPr/>
          <p:nvPr/>
        </p:nvSpPr>
        <p:spPr>
          <a:xfrm flipH="1" rot="-9649797">
            <a:off x="6371853" y="4455308"/>
            <a:ext cx="4974547" cy="149039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8">
    <p:spTree>
      <p:nvGrpSpPr>
        <p:cNvPr id="256" name="Shape 256"/>
        <p:cNvGrpSpPr/>
        <p:nvPr/>
      </p:nvGrpSpPr>
      <p:grpSpPr>
        <a:xfrm>
          <a:off x="0" y="0"/>
          <a:ext cx="0" cy="0"/>
          <a:chOff x="0" y="0"/>
          <a:chExt cx="0" cy="0"/>
        </a:xfrm>
      </p:grpSpPr>
      <p:sp>
        <p:nvSpPr>
          <p:cNvPr id="257" name="Google Shape;257;p30"/>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rot="3952094">
            <a:off x="468168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rot="-7426355">
            <a:off x="-466609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5" name="Google Shape;265;p30"/>
          <p:cNvSpPr txBox="1"/>
          <p:nvPr>
            <p:ph idx="1" type="body"/>
          </p:nvPr>
        </p:nvSpPr>
        <p:spPr>
          <a:xfrm>
            <a:off x="1545450" y="1330100"/>
            <a:ext cx="6053100" cy="3375900"/>
          </a:xfrm>
          <a:prstGeom prst="rect">
            <a:avLst/>
          </a:prstGeom>
        </p:spPr>
        <p:txBody>
          <a:bodyPr anchorCtr="0" anchor="t" bIns="91425" lIns="91425" spcFirstLastPara="1" rIns="91425" wrap="square" tIns="91425">
            <a:noAutofit/>
          </a:bodyPr>
          <a:lstStyle>
            <a:lvl1pPr indent="-330200" lvl="0" marL="457200" rtl="0" algn="ctr">
              <a:lnSpc>
                <a:spcPct val="100000"/>
              </a:lnSpc>
              <a:spcBef>
                <a:spcPts val="0"/>
              </a:spcBef>
              <a:spcAft>
                <a:spcPts val="0"/>
              </a:spcAft>
              <a:buSzPts val="1600"/>
              <a:buChar char="●"/>
              <a:defRPr/>
            </a:lvl1pPr>
            <a:lvl2pPr indent="-330200" lvl="1" marL="914400" rtl="0" algn="ctr">
              <a:lnSpc>
                <a:spcPct val="100000"/>
              </a:lnSpc>
              <a:spcBef>
                <a:spcPts val="0"/>
              </a:spcBef>
              <a:spcAft>
                <a:spcPts val="0"/>
              </a:spcAft>
              <a:buSzPts val="1600"/>
              <a:buChar char="○"/>
              <a:defRPr/>
            </a:lvl2pPr>
            <a:lvl3pPr indent="-330200" lvl="2" marL="1371600" rtl="0" algn="ctr">
              <a:lnSpc>
                <a:spcPct val="100000"/>
              </a:lnSpc>
              <a:spcBef>
                <a:spcPts val="1600"/>
              </a:spcBef>
              <a:spcAft>
                <a:spcPts val="0"/>
              </a:spcAft>
              <a:buSzPts val="1600"/>
              <a:buChar char="■"/>
              <a:defRPr/>
            </a:lvl3pPr>
            <a:lvl4pPr indent="-330200" lvl="3" marL="1828800" rtl="0" algn="ctr">
              <a:lnSpc>
                <a:spcPct val="100000"/>
              </a:lnSpc>
              <a:spcBef>
                <a:spcPts val="1600"/>
              </a:spcBef>
              <a:spcAft>
                <a:spcPts val="0"/>
              </a:spcAft>
              <a:buSzPts val="1600"/>
              <a:buChar char="●"/>
              <a:defRPr/>
            </a:lvl4pPr>
            <a:lvl5pPr indent="-330200" lvl="4" marL="2286000" rtl="0" algn="ctr">
              <a:lnSpc>
                <a:spcPct val="100000"/>
              </a:lnSpc>
              <a:spcBef>
                <a:spcPts val="1600"/>
              </a:spcBef>
              <a:spcAft>
                <a:spcPts val="0"/>
              </a:spcAft>
              <a:buSzPts val="1600"/>
              <a:buChar char="○"/>
              <a:defRPr/>
            </a:lvl5pPr>
            <a:lvl6pPr indent="-330200" lvl="5" marL="2743200" rtl="0" algn="ctr">
              <a:lnSpc>
                <a:spcPct val="100000"/>
              </a:lnSpc>
              <a:spcBef>
                <a:spcPts val="1600"/>
              </a:spcBef>
              <a:spcAft>
                <a:spcPts val="0"/>
              </a:spcAft>
              <a:buSzPts val="1600"/>
              <a:buChar char="■"/>
              <a:defRPr/>
            </a:lvl6pPr>
            <a:lvl7pPr indent="-330200" lvl="6" marL="3200400" rtl="0" algn="ctr">
              <a:lnSpc>
                <a:spcPct val="100000"/>
              </a:lnSpc>
              <a:spcBef>
                <a:spcPts val="1600"/>
              </a:spcBef>
              <a:spcAft>
                <a:spcPts val="0"/>
              </a:spcAft>
              <a:buSzPts val="1600"/>
              <a:buChar char="●"/>
              <a:defRPr/>
            </a:lvl7pPr>
            <a:lvl8pPr indent="-330200" lvl="7" marL="3657600" rtl="0" algn="ctr">
              <a:lnSpc>
                <a:spcPct val="100000"/>
              </a:lnSpc>
              <a:spcBef>
                <a:spcPts val="1600"/>
              </a:spcBef>
              <a:spcAft>
                <a:spcPts val="0"/>
              </a:spcAft>
              <a:buSzPts val="1600"/>
              <a:buChar char="○"/>
              <a:defRPr/>
            </a:lvl8pPr>
            <a:lvl9pPr indent="-330200" lvl="8" marL="4114800" rtl="0" algn="ctr">
              <a:lnSpc>
                <a:spcPct val="100000"/>
              </a:lnSpc>
              <a:spcBef>
                <a:spcPts val="1600"/>
              </a:spcBef>
              <a:spcAft>
                <a:spcPts val="160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rot="813319">
            <a:off x="-704002" y="2342077"/>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553048">
            <a:off x="-3421688" y="1600648"/>
            <a:ext cx="5990367" cy="5613156"/>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rot="-1460553">
            <a:off x="6702382" y="-661835"/>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3657786">
            <a:off x="7243056" y="893138"/>
            <a:ext cx="4558957" cy="1365879"/>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3624623">
            <a:off x="5761668" y="608449"/>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type="title"/>
          </p:nvPr>
        </p:nvSpPr>
        <p:spPr>
          <a:xfrm>
            <a:off x="720000" y="437700"/>
            <a:ext cx="77028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4"/>
          <p:cNvSpPr txBox="1"/>
          <p:nvPr>
            <p:ph idx="1" type="body"/>
          </p:nvPr>
        </p:nvSpPr>
        <p:spPr>
          <a:xfrm>
            <a:off x="720000" y="1095450"/>
            <a:ext cx="7702800" cy="3610800"/>
          </a:xfrm>
          <a:prstGeom prst="rect">
            <a:avLst/>
          </a:prstGeom>
          <a:noFill/>
          <a:ln>
            <a:noFill/>
          </a:ln>
        </p:spPr>
        <p:txBody>
          <a:bodyPr anchorCtr="0" anchor="b" bIns="91425" lIns="91425" spcFirstLastPara="1" rIns="91425" wrap="square" tIns="91425">
            <a:noAutofit/>
          </a:bodyPr>
          <a:lstStyle>
            <a:lvl1pPr indent="-330200" lvl="0" marL="457200" rtl="0">
              <a:lnSpc>
                <a:spcPct val="100000"/>
              </a:lnSpc>
              <a:spcBef>
                <a:spcPts val="0"/>
              </a:spcBef>
              <a:spcAft>
                <a:spcPts val="0"/>
              </a:spcAft>
              <a:buSzPts val="1600"/>
              <a:buChar char="●"/>
              <a:defRPr sz="1250">
                <a:latin typeface="Manrope"/>
                <a:ea typeface="Manrope"/>
                <a:cs typeface="Manrope"/>
                <a:sym typeface="Manrope"/>
              </a:defRPr>
            </a:lvl1pPr>
            <a:lvl2pPr indent="-330200" lvl="1" marL="914400" rtl="0">
              <a:lnSpc>
                <a:spcPct val="100000"/>
              </a:lnSpc>
              <a:spcBef>
                <a:spcPts val="0"/>
              </a:spcBef>
              <a:spcAft>
                <a:spcPts val="0"/>
              </a:spcAft>
              <a:buSzPts val="1600"/>
              <a:buChar char="○"/>
              <a:defRPr/>
            </a:lvl2pPr>
            <a:lvl3pPr indent="-330200" lvl="2" marL="1371600" rtl="0">
              <a:lnSpc>
                <a:spcPct val="100000"/>
              </a:lnSpc>
              <a:spcBef>
                <a:spcPts val="0"/>
              </a:spcBef>
              <a:spcAft>
                <a:spcPts val="0"/>
              </a:spcAft>
              <a:buSzPts val="1600"/>
              <a:buChar char="■"/>
              <a:defRPr/>
            </a:lvl3pPr>
            <a:lvl4pPr indent="-330200" lvl="3" marL="1828800" rtl="0">
              <a:lnSpc>
                <a:spcPct val="100000"/>
              </a:lnSpc>
              <a:spcBef>
                <a:spcPts val="0"/>
              </a:spcBef>
              <a:spcAft>
                <a:spcPts val="0"/>
              </a:spcAft>
              <a:buSzPts val="1600"/>
              <a:buChar char="●"/>
              <a:defRPr/>
            </a:lvl4pPr>
            <a:lvl5pPr indent="-330200" lvl="4" marL="2286000" rtl="0">
              <a:lnSpc>
                <a:spcPct val="100000"/>
              </a:lnSpc>
              <a:spcBef>
                <a:spcPts val="0"/>
              </a:spcBef>
              <a:spcAft>
                <a:spcPts val="0"/>
              </a:spcAft>
              <a:buSzPts val="1600"/>
              <a:buChar char="○"/>
              <a:defRPr/>
            </a:lvl5pPr>
            <a:lvl6pPr indent="-330200" lvl="5" marL="2743200" rtl="0">
              <a:lnSpc>
                <a:spcPct val="100000"/>
              </a:lnSpc>
              <a:spcBef>
                <a:spcPts val="0"/>
              </a:spcBef>
              <a:spcAft>
                <a:spcPts val="0"/>
              </a:spcAft>
              <a:buSzPts val="1600"/>
              <a:buChar char="■"/>
              <a:defRPr/>
            </a:lvl6pPr>
            <a:lvl7pPr indent="-330200" lvl="6" marL="3200400" rtl="0">
              <a:lnSpc>
                <a:spcPct val="100000"/>
              </a:lnSpc>
              <a:spcBef>
                <a:spcPts val="0"/>
              </a:spcBef>
              <a:spcAft>
                <a:spcPts val="0"/>
              </a:spcAft>
              <a:buSzPts val="1600"/>
              <a:buChar char="●"/>
              <a:defRPr/>
            </a:lvl7pPr>
            <a:lvl8pPr indent="-330200" lvl="7" marL="3657600" rtl="0">
              <a:lnSpc>
                <a:spcPct val="100000"/>
              </a:lnSpc>
              <a:spcBef>
                <a:spcPts val="0"/>
              </a:spcBef>
              <a:spcAft>
                <a:spcPts val="0"/>
              </a:spcAft>
              <a:buSzPts val="1600"/>
              <a:buChar char="○"/>
              <a:defRPr/>
            </a:lvl8pPr>
            <a:lvl9pPr indent="-330200" lvl="8" marL="4114800" rtl="0">
              <a:lnSpc>
                <a:spcPct val="100000"/>
              </a:lnSpc>
              <a:spcBef>
                <a:spcPts val="0"/>
              </a:spcBef>
              <a:spcAft>
                <a:spcPts val="0"/>
              </a:spcAft>
              <a:buSzPts val="16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66" name="Shape 266"/>
        <p:cNvGrpSpPr/>
        <p:nvPr/>
      </p:nvGrpSpPr>
      <p:grpSpPr>
        <a:xfrm>
          <a:off x="0" y="0"/>
          <a:ext cx="0" cy="0"/>
          <a:chOff x="0" y="0"/>
          <a:chExt cx="0" cy="0"/>
        </a:xfrm>
      </p:grpSpPr>
      <p:sp>
        <p:nvSpPr>
          <p:cNvPr id="267" name="Google Shape;267;p31"/>
          <p:cNvSpPr/>
          <p:nvPr/>
        </p:nvSpPr>
        <p:spPr>
          <a:xfrm flipH="1" rot="-859945">
            <a:off x="5665328" y="3096461"/>
            <a:ext cx="4772748" cy="424134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p:nvPr/>
        </p:nvSpPr>
        <p:spPr>
          <a:xfrm flipH="1" rot="1478505">
            <a:off x="1794833" y="-211178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txBox="1"/>
          <p:nvPr>
            <p:ph type="title"/>
          </p:nvPr>
        </p:nvSpPr>
        <p:spPr>
          <a:xfrm>
            <a:off x="1699900" y="2520537"/>
            <a:ext cx="27369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4" name="Google Shape;274;p31"/>
          <p:cNvSpPr txBox="1"/>
          <p:nvPr>
            <p:ph idx="1" type="subTitle"/>
          </p:nvPr>
        </p:nvSpPr>
        <p:spPr>
          <a:xfrm>
            <a:off x="1699975" y="3065348"/>
            <a:ext cx="27369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5" name="Google Shape;275;p31"/>
          <p:cNvSpPr txBox="1"/>
          <p:nvPr>
            <p:ph idx="2" type="title"/>
          </p:nvPr>
        </p:nvSpPr>
        <p:spPr>
          <a:xfrm>
            <a:off x="4707338" y="2520537"/>
            <a:ext cx="2736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6" name="Google Shape;276;p31"/>
          <p:cNvSpPr txBox="1"/>
          <p:nvPr>
            <p:ph idx="3" type="subTitle"/>
          </p:nvPr>
        </p:nvSpPr>
        <p:spPr>
          <a:xfrm>
            <a:off x="4707501" y="3065348"/>
            <a:ext cx="27366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7" name="Google Shape;277;p31"/>
          <p:cNvSpPr txBox="1"/>
          <p:nvPr>
            <p:ph idx="4"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9">
    <p:spTree>
      <p:nvGrpSpPr>
        <p:cNvPr id="278" name="Shape 278"/>
        <p:cNvGrpSpPr/>
        <p:nvPr/>
      </p:nvGrpSpPr>
      <p:grpSpPr>
        <a:xfrm>
          <a:off x="0" y="0"/>
          <a:ext cx="0" cy="0"/>
          <a:chOff x="0" y="0"/>
          <a:chExt cx="0" cy="0"/>
        </a:xfrm>
      </p:grpSpPr>
      <p:sp>
        <p:nvSpPr>
          <p:cNvPr id="279" name="Google Shape;279;p32"/>
          <p:cNvSpPr txBox="1"/>
          <p:nvPr>
            <p:ph type="title"/>
          </p:nvPr>
        </p:nvSpPr>
        <p:spPr>
          <a:xfrm flipH="1">
            <a:off x="720000" y="438912"/>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0" name="Google Shape;280;p32"/>
          <p:cNvSpPr txBox="1"/>
          <p:nvPr>
            <p:ph idx="2" type="title"/>
          </p:nvPr>
        </p:nvSpPr>
        <p:spPr>
          <a:xfrm>
            <a:off x="4572012" y="3186751"/>
            <a:ext cx="23253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1" name="Google Shape;281;p32"/>
          <p:cNvSpPr txBox="1"/>
          <p:nvPr>
            <p:ph idx="1" type="subTitle"/>
          </p:nvPr>
        </p:nvSpPr>
        <p:spPr>
          <a:xfrm>
            <a:off x="4572037" y="3694826"/>
            <a:ext cx="2325300" cy="6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2" name="Google Shape;282;p32"/>
          <p:cNvSpPr txBox="1"/>
          <p:nvPr>
            <p:ph idx="3" type="title"/>
          </p:nvPr>
        </p:nvSpPr>
        <p:spPr>
          <a:xfrm>
            <a:off x="4572000" y="1747851"/>
            <a:ext cx="23253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3" name="Google Shape;283;p32"/>
          <p:cNvSpPr txBox="1"/>
          <p:nvPr>
            <p:ph idx="4" type="subTitle"/>
          </p:nvPr>
        </p:nvSpPr>
        <p:spPr>
          <a:xfrm>
            <a:off x="4572025" y="2255926"/>
            <a:ext cx="2325300" cy="6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4" name="Google Shape;284;p32"/>
          <p:cNvSpPr/>
          <p:nvPr/>
        </p:nvSpPr>
        <p:spPr>
          <a:xfrm flipH="1" rot="-813319">
            <a:off x="7030742"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31">
    <p:spTree>
      <p:nvGrpSpPr>
        <p:cNvPr id="285" name="Shape 285"/>
        <p:cNvGrpSpPr/>
        <p:nvPr/>
      </p:nvGrpSpPr>
      <p:grpSpPr>
        <a:xfrm>
          <a:off x="0" y="0"/>
          <a:ext cx="0" cy="0"/>
          <a:chOff x="0" y="0"/>
          <a:chExt cx="0" cy="0"/>
        </a:xfrm>
      </p:grpSpPr>
      <p:sp>
        <p:nvSpPr>
          <p:cNvPr id="286" name="Google Shape;286;p33"/>
          <p:cNvSpPr/>
          <p:nvPr/>
        </p:nvSpPr>
        <p:spPr>
          <a:xfrm rot="-9940055">
            <a:off x="6313853" y="-2245551"/>
            <a:ext cx="4772748" cy="424134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flipH="1" rot="10800000">
            <a:off x="-4512131" y="0"/>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rot="405705">
            <a:off x="6781192" y="537430"/>
            <a:ext cx="7309974" cy="6849668"/>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p:nvPr/>
        </p:nvSpPr>
        <p:spPr>
          <a:xfrm rot="10221505">
            <a:off x="2162666" y="4072255"/>
            <a:ext cx="7826058" cy="2877843"/>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3"/>
          <p:cNvSpPr/>
          <p:nvPr/>
        </p:nvSpPr>
        <p:spPr>
          <a:xfrm rot="1275851">
            <a:off x="-7113372" y="1815710"/>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p:nvPr/>
        </p:nvSpPr>
        <p:spPr>
          <a:xfrm flipH="1" rot="-1244159">
            <a:off x="-7039848" y="-79298"/>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txBox="1"/>
          <p:nvPr>
            <p:ph type="title"/>
          </p:nvPr>
        </p:nvSpPr>
        <p:spPr>
          <a:xfrm>
            <a:off x="2014775" y="1710525"/>
            <a:ext cx="51141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3" name="Google Shape;293;p33"/>
          <p:cNvSpPr txBox="1"/>
          <p:nvPr>
            <p:ph idx="1" type="subTitle"/>
          </p:nvPr>
        </p:nvSpPr>
        <p:spPr>
          <a:xfrm>
            <a:off x="2014925" y="2255348"/>
            <a:ext cx="51141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4" name="Google Shape;294;p33"/>
          <p:cNvSpPr txBox="1"/>
          <p:nvPr>
            <p:ph idx="2" type="title"/>
          </p:nvPr>
        </p:nvSpPr>
        <p:spPr>
          <a:xfrm>
            <a:off x="2014780" y="3258850"/>
            <a:ext cx="51138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5" name="Google Shape;295;p33"/>
          <p:cNvSpPr txBox="1"/>
          <p:nvPr>
            <p:ph idx="3" type="subTitle"/>
          </p:nvPr>
        </p:nvSpPr>
        <p:spPr>
          <a:xfrm>
            <a:off x="2015075" y="3803672"/>
            <a:ext cx="51138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6" name="Google Shape;296;p33"/>
          <p:cNvSpPr txBox="1"/>
          <p:nvPr>
            <p:ph idx="4"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97" name="Shape 297"/>
        <p:cNvGrpSpPr/>
        <p:nvPr/>
      </p:nvGrpSpPr>
      <p:grpSpPr>
        <a:xfrm>
          <a:off x="0" y="0"/>
          <a:ext cx="0" cy="0"/>
          <a:chOff x="0" y="0"/>
          <a:chExt cx="0" cy="0"/>
        </a:xfrm>
      </p:grpSpPr>
      <p:sp>
        <p:nvSpPr>
          <p:cNvPr id="298" name="Google Shape;298;p34"/>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p:cNvSpPr/>
          <p:nvPr/>
        </p:nvSpPr>
        <p:spPr>
          <a:xfrm rot="9405665">
            <a:off x="-4880740"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4"/>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p:nvPr/>
        </p:nvSpPr>
        <p:spPr>
          <a:xfrm flipH="1" rot="9555841">
            <a:off x="780170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5" name="Google Shape;305;p34"/>
          <p:cNvSpPr txBox="1"/>
          <p:nvPr>
            <p:ph idx="2" type="title"/>
          </p:nvPr>
        </p:nvSpPr>
        <p:spPr>
          <a:xfrm>
            <a:off x="1164025"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6" name="Google Shape;306;p34"/>
          <p:cNvSpPr txBox="1"/>
          <p:nvPr>
            <p:ph idx="1" type="subTitle"/>
          </p:nvPr>
        </p:nvSpPr>
        <p:spPr>
          <a:xfrm>
            <a:off x="116407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07" name="Google Shape;307;p34"/>
          <p:cNvSpPr txBox="1"/>
          <p:nvPr>
            <p:ph idx="3" type="title"/>
          </p:nvPr>
        </p:nvSpPr>
        <p:spPr>
          <a:xfrm>
            <a:off x="3549063"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8" name="Google Shape;308;p34"/>
          <p:cNvSpPr txBox="1"/>
          <p:nvPr>
            <p:ph idx="4" type="subTitle"/>
          </p:nvPr>
        </p:nvSpPr>
        <p:spPr>
          <a:xfrm>
            <a:off x="3549150"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09" name="Google Shape;309;p34"/>
          <p:cNvSpPr txBox="1"/>
          <p:nvPr>
            <p:ph idx="5" type="title"/>
          </p:nvPr>
        </p:nvSpPr>
        <p:spPr>
          <a:xfrm>
            <a:off x="5934100"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0" name="Google Shape;310;p34"/>
          <p:cNvSpPr txBox="1"/>
          <p:nvPr>
            <p:ph idx="6" type="subTitle"/>
          </p:nvPr>
        </p:nvSpPr>
        <p:spPr>
          <a:xfrm>
            <a:off x="593422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2">
    <p:spTree>
      <p:nvGrpSpPr>
        <p:cNvPr id="311" name="Shape 311"/>
        <p:cNvGrpSpPr/>
        <p:nvPr/>
      </p:nvGrpSpPr>
      <p:grpSpPr>
        <a:xfrm>
          <a:off x="0" y="0"/>
          <a:ext cx="0" cy="0"/>
          <a:chOff x="0" y="0"/>
          <a:chExt cx="0" cy="0"/>
        </a:xfrm>
      </p:grpSpPr>
      <p:sp>
        <p:nvSpPr>
          <p:cNvPr id="312" name="Google Shape;312;p35"/>
          <p:cNvSpPr/>
          <p:nvPr/>
        </p:nvSpPr>
        <p:spPr>
          <a:xfrm flipH="1" rot="10285629">
            <a:off x="-7063092" y="-2367548"/>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4432130" y="168593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flipH="1" rot="-2839443">
            <a:off x="2550622" y="3252659"/>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flipH="1" rot="-10305679">
            <a:off x="6458116" y="671626"/>
            <a:ext cx="7310080" cy="6849767"/>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flipH="1" rot="1478505">
            <a:off x="3777012" y="-1076247"/>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rot="-9555841">
            <a:off x="-6505500" y="24943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9" name="Google Shape;319;p35"/>
          <p:cNvSpPr txBox="1"/>
          <p:nvPr>
            <p:ph idx="2" type="title"/>
          </p:nvPr>
        </p:nvSpPr>
        <p:spPr>
          <a:xfrm>
            <a:off x="1164025" y="29129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0" name="Google Shape;320;p35"/>
          <p:cNvSpPr txBox="1"/>
          <p:nvPr>
            <p:ph idx="1" type="subTitle"/>
          </p:nvPr>
        </p:nvSpPr>
        <p:spPr>
          <a:xfrm>
            <a:off x="1164075" y="34473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1" name="Google Shape;321;p35"/>
          <p:cNvSpPr txBox="1"/>
          <p:nvPr>
            <p:ph idx="3" type="title"/>
          </p:nvPr>
        </p:nvSpPr>
        <p:spPr>
          <a:xfrm>
            <a:off x="3549063" y="2379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2" name="Google Shape;322;p35"/>
          <p:cNvSpPr txBox="1"/>
          <p:nvPr>
            <p:ph idx="4" type="subTitle"/>
          </p:nvPr>
        </p:nvSpPr>
        <p:spPr>
          <a:xfrm>
            <a:off x="3549150" y="2913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3" name="Google Shape;323;p35"/>
          <p:cNvSpPr txBox="1"/>
          <p:nvPr>
            <p:ph idx="5" type="title"/>
          </p:nvPr>
        </p:nvSpPr>
        <p:spPr>
          <a:xfrm>
            <a:off x="5934100" y="29129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4" name="Google Shape;324;p35"/>
          <p:cNvSpPr txBox="1"/>
          <p:nvPr>
            <p:ph idx="6" type="subTitle"/>
          </p:nvPr>
        </p:nvSpPr>
        <p:spPr>
          <a:xfrm>
            <a:off x="5934225" y="34473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4">
    <p:spTree>
      <p:nvGrpSpPr>
        <p:cNvPr id="325" name="Shape 325"/>
        <p:cNvGrpSpPr/>
        <p:nvPr/>
      </p:nvGrpSpPr>
      <p:grpSpPr>
        <a:xfrm>
          <a:off x="0" y="0"/>
          <a:ext cx="0" cy="0"/>
          <a:chOff x="0" y="0"/>
          <a:chExt cx="0" cy="0"/>
        </a:xfrm>
      </p:grpSpPr>
      <p:sp>
        <p:nvSpPr>
          <p:cNvPr id="326" name="Google Shape;326;p36"/>
          <p:cNvSpPr txBox="1"/>
          <p:nvPr>
            <p:ph type="title"/>
          </p:nvPr>
        </p:nvSpPr>
        <p:spPr>
          <a:xfrm>
            <a:off x="2077025" y="1518376"/>
            <a:ext cx="18150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7" name="Google Shape;327;p36"/>
          <p:cNvSpPr txBox="1"/>
          <p:nvPr>
            <p:ph idx="1" type="subTitle"/>
          </p:nvPr>
        </p:nvSpPr>
        <p:spPr>
          <a:xfrm>
            <a:off x="2077175" y="2063201"/>
            <a:ext cx="5909100" cy="4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8" name="Google Shape;328;p36"/>
          <p:cNvSpPr txBox="1"/>
          <p:nvPr>
            <p:ph idx="2" type="title"/>
          </p:nvPr>
        </p:nvSpPr>
        <p:spPr>
          <a:xfrm>
            <a:off x="2077027" y="2577126"/>
            <a:ext cx="18150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9" name="Google Shape;329;p36"/>
          <p:cNvSpPr txBox="1"/>
          <p:nvPr>
            <p:ph idx="3" type="subTitle"/>
          </p:nvPr>
        </p:nvSpPr>
        <p:spPr>
          <a:xfrm>
            <a:off x="2077350" y="3121951"/>
            <a:ext cx="5908800" cy="4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30" name="Google Shape;330;p36"/>
          <p:cNvSpPr txBox="1"/>
          <p:nvPr>
            <p:ph idx="4"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1" name="Google Shape;331;p36"/>
          <p:cNvSpPr/>
          <p:nvPr/>
        </p:nvSpPr>
        <p:spPr>
          <a:xfrm flipH="1" rot="10285629">
            <a:off x="-6531342" y="-2121798"/>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4516430"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flipH="1" rot="-2839443">
            <a:off x="877472" y="3220259"/>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flipH="1" rot="-10305679">
            <a:off x="6411091" y="301976"/>
            <a:ext cx="7310080" cy="6849767"/>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flipH="1" rot="3278516">
            <a:off x="4649136" y="-366101"/>
            <a:ext cx="7826271" cy="287792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rot="-9555841">
            <a:off x="-6466450" y="2570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txBox="1"/>
          <p:nvPr>
            <p:ph idx="5" type="title"/>
          </p:nvPr>
        </p:nvSpPr>
        <p:spPr>
          <a:xfrm>
            <a:off x="2077027" y="3635876"/>
            <a:ext cx="18150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8" name="Google Shape;338;p36"/>
          <p:cNvSpPr txBox="1"/>
          <p:nvPr>
            <p:ph idx="6" type="subTitle"/>
          </p:nvPr>
        </p:nvSpPr>
        <p:spPr>
          <a:xfrm>
            <a:off x="2077350" y="4180701"/>
            <a:ext cx="5908800" cy="4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39" name="Shape 339"/>
        <p:cNvGrpSpPr/>
        <p:nvPr/>
      </p:nvGrpSpPr>
      <p:grpSpPr>
        <a:xfrm>
          <a:off x="0" y="0"/>
          <a:ext cx="0" cy="0"/>
          <a:chOff x="0" y="0"/>
          <a:chExt cx="0" cy="0"/>
        </a:xfrm>
      </p:grpSpPr>
      <p:sp>
        <p:nvSpPr>
          <p:cNvPr id="340" name="Google Shape;340;p37"/>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txBox="1"/>
          <p:nvPr>
            <p:ph type="title"/>
          </p:nvPr>
        </p:nvSpPr>
        <p:spPr>
          <a:xfrm>
            <a:off x="5664001" y="1703625"/>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46" name="Google Shape;346;p37"/>
          <p:cNvSpPr txBox="1"/>
          <p:nvPr>
            <p:ph idx="1" type="subTitle"/>
          </p:nvPr>
        </p:nvSpPr>
        <p:spPr>
          <a:xfrm>
            <a:off x="5664053" y="2135500"/>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47" name="Google Shape;347;p37"/>
          <p:cNvSpPr txBox="1"/>
          <p:nvPr>
            <p:ph idx="2" type="title"/>
          </p:nvPr>
        </p:nvSpPr>
        <p:spPr>
          <a:xfrm>
            <a:off x="5664001" y="3198000"/>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48" name="Google Shape;348;p37"/>
          <p:cNvSpPr txBox="1"/>
          <p:nvPr>
            <p:ph idx="3" type="subTitle"/>
          </p:nvPr>
        </p:nvSpPr>
        <p:spPr>
          <a:xfrm>
            <a:off x="5664025" y="3629875"/>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49" name="Google Shape;349;p37"/>
          <p:cNvSpPr txBox="1"/>
          <p:nvPr>
            <p:ph idx="4" type="title"/>
          </p:nvPr>
        </p:nvSpPr>
        <p:spPr>
          <a:xfrm>
            <a:off x="1252726" y="1703625"/>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350" name="Google Shape;350;p37"/>
          <p:cNvSpPr txBox="1"/>
          <p:nvPr>
            <p:ph idx="5" type="subTitle"/>
          </p:nvPr>
        </p:nvSpPr>
        <p:spPr>
          <a:xfrm>
            <a:off x="971503" y="2135500"/>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351" name="Google Shape;351;p37"/>
          <p:cNvSpPr txBox="1"/>
          <p:nvPr>
            <p:ph idx="6" type="title"/>
          </p:nvPr>
        </p:nvSpPr>
        <p:spPr>
          <a:xfrm>
            <a:off x="1252726" y="3198000"/>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352" name="Google Shape;352;p37"/>
          <p:cNvSpPr txBox="1"/>
          <p:nvPr>
            <p:ph idx="7" type="subTitle"/>
          </p:nvPr>
        </p:nvSpPr>
        <p:spPr>
          <a:xfrm>
            <a:off x="971475" y="3629875"/>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353" name="Google Shape;353;p37"/>
          <p:cNvSpPr txBox="1"/>
          <p:nvPr>
            <p:ph idx="8"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354" name="Shape 354"/>
        <p:cNvGrpSpPr/>
        <p:nvPr/>
      </p:nvGrpSpPr>
      <p:grpSpPr>
        <a:xfrm>
          <a:off x="0" y="0"/>
          <a:ext cx="0" cy="0"/>
          <a:chOff x="0" y="0"/>
          <a:chExt cx="0" cy="0"/>
        </a:xfrm>
      </p:grpSpPr>
      <p:sp>
        <p:nvSpPr>
          <p:cNvPr id="355" name="Google Shape;355;p38"/>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p:nvPr/>
        </p:nvSpPr>
        <p:spPr>
          <a:xfrm rot="-10285603">
            <a:off x="586952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txBox="1"/>
          <p:nvPr>
            <p:ph type="title"/>
          </p:nvPr>
        </p:nvSpPr>
        <p:spPr>
          <a:xfrm flipH="1">
            <a:off x="3993600" y="437700"/>
            <a:ext cx="4410900" cy="65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8" name="Google Shape;358;p38"/>
          <p:cNvSpPr txBox="1"/>
          <p:nvPr>
            <p:ph idx="2" type="title"/>
          </p:nvPr>
        </p:nvSpPr>
        <p:spPr>
          <a:xfrm>
            <a:off x="4157088" y="2211700"/>
            <a:ext cx="1454400" cy="929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59" name="Google Shape;359;p38"/>
          <p:cNvSpPr txBox="1"/>
          <p:nvPr>
            <p:ph idx="1" type="subTitle"/>
          </p:nvPr>
        </p:nvSpPr>
        <p:spPr>
          <a:xfrm>
            <a:off x="5964350" y="2211700"/>
            <a:ext cx="24405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60" name="Google Shape;360;p38"/>
          <p:cNvSpPr txBox="1"/>
          <p:nvPr>
            <p:ph idx="3" type="title"/>
          </p:nvPr>
        </p:nvSpPr>
        <p:spPr>
          <a:xfrm>
            <a:off x="4157088" y="3465525"/>
            <a:ext cx="1454400" cy="929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61" name="Google Shape;361;p38"/>
          <p:cNvSpPr txBox="1"/>
          <p:nvPr>
            <p:ph idx="4" type="subTitle"/>
          </p:nvPr>
        </p:nvSpPr>
        <p:spPr>
          <a:xfrm>
            <a:off x="5964350" y="3465525"/>
            <a:ext cx="24405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4">
    <p:spTree>
      <p:nvGrpSpPr>
        <p:cNvPr id="362" name="Shape 362"/>
        <p:cNvGrpSpPr/>
        <p:nvPr/>
      </p:nvGrpSpPr>
      <p:grpSpPr>
        <a:xfrm>
          <a:off x="0" y="0"/>
          <a:ext cx="0" cy="0"/>
          <a:chOff x="0" y="0"/>
          <a:chExt cx="0" cy="0"/>
        </a:xfrm>
      </p:grpSpPr>
      <p:sp>
        <p:nvSpPr>
          <p:cNvPr id="363" name="Google Shape;363;p39"/>
          <p:cNvSpPr/>
          <p:nvPr/>
        </p:nvSpPr>
        <p:spPr>
          <a:xfrm rot="-4102360">
            <a:off x="4113422" y="47654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9"/>
          <p:cNvSpPr/>
          <p:nvPr/>
        </p:nvSpPr>
        <p:spPr>
          <a:xfrm flipH="1" rot="-813319">
            <a:off x="7043160" y="-1608948"/>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9"/>
          <p:cNvSpPr/>
          <p:nvPr/>
        </p:nvSpPr>
        <p:spPr>
          <a:xfrm rot="-3394465">
            <a:off x="-4084285" y="336016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
          <p:cNvSpPr/>
          <p:nvPr/>
        </p:nvSpPr>
        <p:spPr>
          <a:xfrm flipH="1" rot="10285603">
            <a:off x="-4881689" y="-1508408"/>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
          <p:cNvSpPr/>
          <p:nvPr/>
        </p:nvSpPr>
        <p:spPr>
          <a:xfrm flipH="1" rot="6738480">
            <a:off x="5484634" y="1473878"/>
            <a:ext cx="7826261" cy="287791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txBox="1"/>
          <p:nvPr>
            <p:ph type="title"/>
          </p:nvPr>
        </p:nvSpPr>
        <p:spPr>
          <a:xfrm>
            <a:off x="4633263" y="2692525"/>
            <a:ext cx="1788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69" name="Google Shape;369;p39"/>
          <p:cNvSpPr txBox="1"/>
          <p:nvPr>
            <p:ph idx="1" type="subTitle"/>
          </p:nvPr>
        </p:nvSpPr>
        <p:spPr>
          <a:xfrm>
            <a:off x="4633297" y="3124400"/>
            <a:ext cx="1788600" cy="84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70" name="Google Shape;370;p39"/>
          <p:cNvSpPr txBox="1"/>
          <p:nvPr>
            <p:ph idx="2" type="title"/>
          </p:nvPr>
        </p:nvSpPr>
        <p:spPr>
          <a:xfrm>
            <a:off x="6544613" y="2692525"/>
            <a:ext cx="1788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71" name="Google Shape;371;p39"/>
          <p:cNvSpPr txBox="1"/>
          <p:nvPr>
            <p:ph idx="3" type="subTitle"/>
          </p:nvPr>
        </p:nvSpPr>
        <p:spPr>
          <a:xfrm>
            <a:off x="6544625" y="3124400"/>
            <a:ext cx="1788600" cy="84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72" name="Google Shape;372;p39"/>
          <p:cNvSpPr txBox="1"/>
          <p:nvPr>
            <p:ph idx="4" type="title"/>
          </p:nvPr>
        </p:nvSpPr>
        <p:spPr>
          <a:xfrm>
            <a:off x="2721863" y="2692525"/>
            <a:ext cx="1788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373" name="Google Shape;373;p39"/>
          <p:cNvSpPr txBox="1"/>
          <p:nvPr>
            <p:ph idx="5" type="subTitle"/>
          </p:nvPr>
        </p:nvSpPr>
        <p:spPr>
          <a:xfrm>
            <a:off x="2722019" y="3124400"/>
            <a:ext cx="1788600" cy="84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374" name="Google Shape;374;p39"/>
          <p:cNvSpPr txBox="1"/>
          <p:nvPr>
            <p:ph idx="6" type="title"/>
          </p:nvPr>
        </p:nvSpPr>
        <p:spPr>
          <a:xfrm>
            <a:off x="810613" y="2692525"/>
            <a:ext cx="1788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375" name="Google Shape;375;p39"/>
          <p:cNvSpPr txBox="1"/>
          <p:nvPr>
            <p:ph idx="7" type="subTitle"/>
          </p:nvPr>
        </p:nvSpPr>
        <p:spPr>
          <a:xfrm>
            <a:off x="810750" y="3124400"/>
            <a:ext cx="1788600" cy="84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376" name="Google Shape;376;p39"/>
          <p:cNvSpPr txBox="1"/>
          <p:nvPr>
            <p:ph idx="8"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77" name="Shape 377"/>
        <p:cNvGrpSpPr/>
        <p:nvPr/>
      </p:nvGrpSpPr>
      <p:grpSpPr>
        <a:xfrm>
          <a:off x="0" y="0"/>
          <a:ext cx="0" cy="0"/>
          <a:chOff x="0" y="0"/>
          <a:chExt cx="0" cy="0"/>
        </a:xfrm>
      </p:grpSpPr>
      <p:sp>
        <p:nvSpPr>
          <p:cNvPr id="378" name="Google Shape;378;p40"/>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0"/>
          <p:cNvSpPr/>
          <p:nvPr/>
        </p:nvSpPr>
        <p:spPr>
          <a:xfrm rot="9405665">
            <a:off x="-5036390" y="19320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rot="-1478505">
            <a:off x="-435239" y="-2304911"/>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flipH="1" rot="9555841">
            <a:off x="80422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txBox="1"/>
          <p:nvPr>
            <p:ph type="title"/>
          </p:nvPr>
        </p:nvSpPr>
        <p:spPr>
          <a:xfrm>
            <a:off x="1465625" y="1627425"/>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85" name="Google Shape;385;p40"/>
          <p:cNvSpPr txBox="1"/>
          <p:nvPr>
            <p:ph idx="1" type="subTitle"/>
          </p:nvPr>
        </p:nvSpPr>
        <p:spPr>
          <a:xfrm>
            <a:off x="1465675" y="2087600"/>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86" name="Google Shape;386;p40"/>
          <p:cNvSpPr txBox="1"/>
          <p:nvPr>
            <p:ph idx="2" type="title"/>
          </p:nvPr>
        </p:nvSpPr>
        <p:spPr>
          <a:xfrm>
            <a:off x="1465625" y="2665450"/>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87" name="Google Shape;387;p40"/>
          <p:cNvSpPr txBox="1"/>
          <p:nvPr>
            <p:ph idx="3" type="subTitle"/>
          </p:nvPr>
        </p:nvSpPr>
        <p:spPr>
          <a:xfrm>
            <a:off x="1465675" y="3124625"/>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88" name="Google Shape;388;p40"/>
          <p:cNvSpPr txBox="1"/>
          <p:nvPr>
            <p:ph idx="4" type="title"/>
          </p:nvPr>
        </p:nvSpPr>
        <p:spPr>
          <a:xfrm>
            <a:off x="1465625" y="3703475"/>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89" name="Google Shape;389;p40"/>
          <p:cNvSpPr txBox="1"/>
          <p:nvPr>
            <p:ph idx="5" type="subTitle"/>
          </p:nvPr>
        </p:nvSpPr>
        <p:spPr>
          <a:xfrm>
            <a:off x="1465675" y="4162650"/>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0" name="Google Shape;390;p40"/>
          <p:cNvSpPr txBox="1"/>
          <p:nvPr>
            <p:ph idx="6" type="title"/>
          </p:nvPr>
        </p:nvSpPr>
        <p:spPr>
          <a:xfrm>
            <a:off x="5348850" y="1627425"/>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91" name="Google Shape;391;p40"/>
          <p:cNvSpPr txBox="1"/>
          <p:nvPr>
            <p:ph idx="7" type="subTitle"/>
          </p:nvPr>
        </p:nvSpPr>
        <p:spPr>
          <a:xfrm>
            <a:off x="5348900" y="2087600"/>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2" name="Google Shape;392;p40"/>
          <p:cNvSpPr txBox="1"/>
          <p:nvPr>
            <p:ph idx="8" type="title"/>
          </p:nvPr>
        </p:nvSpPr>
        <p:spPr>
          <a:xfrm>
            <a:off x="5348850" y="2665450"/>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93" name="Google Shape;393;p40"/>
          <p:cNvSpPr txBox="1"/>
          <p:nvPr>
            <p:ph idx="9" type="subTitle"/>
          </p:nvPr>
        </p:nvSpPr>
        <p:spPr>
          <a:xfrm>
            <a:off x="5348900" y="3124625"/>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4" name="Google Shape;394;p40"/>
          <p:cNvSpPr txBox="1"/>
          <p:nvPr>
            <p:ph idx="13" type="title"/>
          </p:nvPr>
        </p:nvSpPr>
        <p:spPr>
          <a:xfrm>
            <a:off x="5348850" y="3703475"/>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95" name="Google Shape;395;p40"/>
          <p:cNvSpPr txBox="1"/>
          <p:nvPr>
            <p:ph idx="14" type="subTitle"/>
          </p:nvPr>
        </p:nvSpPr>
        <p:spPr>
          <a:xfrm>
            <a:off x="5348900" y="4162650"/>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6" name="Google Shape;396;p40"/>
          <p:cNvSpPr txBox="1"/>
          <p:nvPr>
            <p:ph idx="15"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flipH="1" rot="1478505">
            <a:off x="3709533"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flipH="1">
            <a:off x="720000" y="438912"/>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p:nvPr>
            <p:ph idx="2" type="title"/>
          </p:nvPr>
        </p:nvSpPr>
        <p:spPr>
          <a:xfrm>
            <a:off x="4789925"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 name="Google Shape;43;p5"/>
          <p:cNvSpPr txBox="1"/>
          <p:nvPr>
            <p:ph idx="1" type="subTitle"/>
          </p:nvPr>
        </p:nvSpPr>
        <p:spPr>
          <a:xfrm>
            <a:off x="4789950"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4" name="Google Shape;44;p5"/>
          <p:cNvSpPr txBox="1"/>
          <p:nvPr>
            <p:ph idx="3" type="title"/>
          </p:nvPr>
        </p:nvSpPr>
        <p:spPr>
          <a:xfrm>
            <a:off x="2028750"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5"/>
          <p:cNvSpPr txBox="1"/>
          <p:nvPr>
            <p:ph idx="4" type="subTitle"/>
          </p:nvPr>
        </p:nvSpPr>
        <p:spPr>
          <a:xfrm>
            <a:off x="2028775"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6" name="Google Shape;46;p5"/>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397" name="Shape 397"/>
        <p:cNvGrpSpPr/>
        <p:nvPr/>
      </p:nvGrpSpPr>
      <p:grpSpPr>
        <a:xfrm>
          <a:off x="0" y="0"/>
          <a:ext cx="0" cy="0"/>
          <a:chOff x="0" y="0"/>
          <a:chExt cx="0" cy="0"/>
        </a:xfrm>
      </p:grpSpPr>
      <p:sp>
        <p:nvSpPr>
          <p:cNvPr id="398" name="Google Shape;398;p41"/>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1"/>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1"/>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1"/>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1"/>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1"/>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1"/>
          <p:cNvSpPr txBox="1"/>
          <p:nvPr>
            <p:ph type="title"/>
          </p:nvPr>
        </p:nvSpPr>
        <p:spPr>
          <a:xfrm>
            <a:off x="7210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05" name="Google Shape;405;p41"/>
          <p:cNvSpPr txBox="1"/>
          <p:nvPr>
            <p:ph idx="1" type="subTitle"/>
          </p:nvPr>
        </p:nvSpPr>
        <p:spPr>
          <a:xfrm>
            <a:off x="7211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06" name="Google Shape;406;p41"/>
          <p:cNvSpPr txBox="1"/>
          <p:nvPr>
            <p:ph idx="2" type="title"/>
          </p:nvPr>
        </p:nvSpPr>
        <p:spPr>
          <a:xfrm>
            <a:off x="7210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07" name="Google Shape;407;p41"/>
          <p:cNvSpPr txBox="1"/>
          <p:nvPr>
            <p:ph idx="3" type="subTitle"/>
          </p:nvPr>
        </p:nvSpPr>
        <p:spPr>
          <a:xfrm>
            <a:off x="7211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08" name="Google Shape;408;p41"/>
          <p:cNvSpPr txBox="1"/>
          <p:nvPr>
            <p:ph idx="4" type="title"/>
          </p:nvPr>
        </p:nvSpPr>
        <p:spPr>
          <a:xfrm>
            <a:off x="34583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09" name="Google Shape;409;p41"/>
          <p:cNvSpPr txBox="1"/>
          <p:nvPr>
            <p:ph idx="5" type="subTitle"/>
          </p:nvPr>
        </p:nvSpPr>
        <p:spPr>
          <a:xfrm>
            <a:off x="34584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0" name="Google Shape;410;p41"/>
          <p:cNvSpPr txBox="1"/>
          <p:nvPr>
            <p:ph idx="6" type="title"/>
          </p:nvPr>
        </p:nvSpPr>
        <p:spPr>
          <a:xfrm>
            <a:off x="34583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11" name="Google Shape;411;p41"/>
          <p:cNvSpPr txBox="1"/>
          <p:nvPr>
            <p:ph idx="7" type="subTitle"/>
          </p:nvPr>
        </p:nvSpPr>
        <p:spPr>
          <a:xfrm>
            <a:off x="34584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2" name="Google Shape;412;p41"/>
          <p:cNvSpPr txBox="1"/>
          <p:nvPr>
            <p:ph idx="8" type="title"/>
          </p:nvPr>
        </p:nvSpPr>
        <p:spPr>
          <a:xfrm>
            <a:off x="619572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13" name="Google Shape;413;p41"/>
          <p:cNvSpPr txBox="1"/>
          <p:nvPr>
            <p:ph idx="9" type="subTitle"/>
          </p:nvPr>
        </p:nvSpPr>
        <p:spPr>
          <a:xfrm>
            <a:off x="619577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4" name="Google Shape;414;p41"/>
          <p:cNvSpPr txBox="1"/>
          <p:nvPr>
            <p:ph idx="13" type="title"/>
          </p:nvPr>
        </p:nvSpPr>
        <p:spPr>
          <a:xfrm>
            <a:off x="619572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15" name="Google Shape;415;p41"/>
          <p:cNvSpPr txBox="1"/>
          <p:nvPr>
            <p:ph idx="14" type="subTitle"/>
          </p:nvPr>
        </p:nvSpPr>
        <p:spPr>
          <a:xfrm>
            <a:off x="619575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6" name="Google Shape;416;p41"/>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7">
    <p:spTree>
      <p:nvGrpSpPr>
        <p:cNvPr id="417" name="Shape 417"/>
        <p:cNvGrpSpPr/>
        <p:nvPr/>
      </p:nvGrpSpPr>
      <p:grpSpPr>
        <a:xfrm>
          <a:off x="0" y="0"/>
          <a:ext cx="0" cy="0"/>
          <a:chOff x="0" y="0"/>
          <a:chExt cx="0" cy="0"/>
        </a:xfrm>
      </p:grpSpPr>
      <p:sp>
        <p:nvSpPr>
          <p:cNvPr id="418" name="Google Shape;418;p42"/>
          <p:cNvSpPr/>
          <p:nvPr/>
        </p:nvSpPr>
        <p:spPr>
          <a:xfrm rot="-9339447">
            <a:off x="6847042" y="29704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2"/>
          <p:cNvSpPr/>
          <p:nvPr/>
        </p:nvSpPr>
        <p:spPr>
          <a:xfrm flipH="1" rot="10285603">
            <a:off x="-5277715" y="-2464108"/>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2"/>
          <p:cNvSpPr/>
          <p:nvPr/>
        </p:nvSpPr>
        <p:spPr>
          <a:xfrm flipH="1" rot="-649785">
            <a:off x="-4089159" y="1056050"/>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2"/>
          <p:cNvSpPr/>
          <p:nvPr/>
        </p:nvSpPr>
        <p:spPr>
          <a:xfrm flipH="1" rot="-813319">
            <a:off x="7695609" y="-35221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2"/>
          <p:cNvSpPr/>
          <p:nvPr/>
        </p:nvSpPr>
        <p:spPr>
          <a:xfrm flipH="1" rot="-9089871">
            <a:off x="-5596635"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2"/>
          <p:cNvSpPr/>
          <p:nvPr/>
        </p:nvSpPr>
        <p:spPr>
          <a:xfrm flipH="1" rot="1476017">
            <a:off x="6812373" y="775527"/>
            <a:ext cx="7826071"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2"/>
          <p:cNvSpPr txBox="1"/>
          <p:nvPr>
            <p:ph type="title"/>
          </p:nvPr>
        </p:nvSpPr>
        <p:spPr>
          <a:xfrm>
            <a:off x="1242888" y="1932225"/>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25" name="Google Shape;425;p42"/>
          <p:cNvSpPr txBox="1"/>
          <p:nvPr>
            <p:ph idx="1" type="subTitle"/>
          </p:nvPr>
        </p:nvSpPr>
        <p:spPr>
          <a:xfrm>
            <a:off x="1242930" y="2287900"/>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26" name="Google Shape;426;p42"/>
          <p:cNvSpPr txBox="1"/>
          <p:nvPr>
            <p:ph idx="2" type="title"/>
          </p:nvPr>
        </p:nvSpPr>
        <p:spPr>
          <a:xfrm>
            <a:off x="1242889" y="3588576"/>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27" name="Google Shape;427;p42"/>
          <p:cNvSpPr txBox="1"/>
          <p:nvPr>
            <p:ph idx="3" type="subTitle"/>
          </p:nvPr>
        </p:nvSpPr>
        <p:spPr>
          <a:xfrm>
            <a:off x="1242909" y="3944251"/>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28" name="Google Shape;428;p42"/>
          <p:cNvSpPr txBox="1"/>
          <p:nvPr>
            <p:ph idx="4" type="title"/>
          </p:nvPr>
        </p:nvSpPr>
        <p:spPr>
          <a:xfrm>
            <a:off x="3973163" y="1932225"/>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29" name="Google Shape;429;p42"/>
          <p:cNvSpPr txBox="1"/>
          <p:nvPr>
            <p:ph idx="5" type="subTitle"/>
          </p:nvPr>
        </p:nvSpPr>
        <p:spPr>
          <a:xfrm>
            <a:off x="3973205" y="2287900"/>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0" name="Google Shape;430;p42"/>
          <p:cNvSpPr txBox="1"/>
          <p:nvPr>
            <p:ph idx="6" type="title"/>
          </p:nvPr>
        </p:nvSpPr>
        <p:spPr>
          <a:xfrm>
            <a:off x="3973164" y="3588576"/>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31" name="Google Shape;431;p42"/>
          <p:cNvSpPr txBox="1"/>
          <p:nvPr>
            <p:ph idx="7" type="subTitle"/>
          </p:nvPr>
        </p:nvSpPr>
        <p:spPr>
          <a:xfrm>
            <a:off x="3973184" y="3944251"/>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2" name="Google Shape;432;p42"/>
          <p:cNvSpPr txBox="1"/>
          <p:nvPr>
            <p:ph idx="8" type="title"/>
          </p:nvPr>
        </p:nvSpPr>
        <p:spPr>
          <a:xfrm>
            <a:off x="6703489" y="1932225"/>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33" name="Google Shape;433;p42"/>
          <p:cNvSpPr txBox="1"/>
          <p:nvPr>
            <p:ph idx="9" type="subTitle"/>
          </p:nvPr>
        </p:nvSpPr>
        <p:spPr>
          <a:xfrm>
            <a:off x="6703530" y="2287900"/>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4" name="Google Shape;434;p42"/>
          <p:cNvSpPr txBox="1"/>
          <p:nvPr>
            <p:ph idx="13" type="title"/>
          </p:nvPr>
        </p:nvSpPr>
        <p:spPr>
          <a:xfrm>
            <a:off x="6703489" y="3588576"/>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35" name="Google Shape;435;p42"/>
          <p:cNvSpPr txBox="1"/>
          <p:nvPr>
            <p:ph idx="14" type="subTitle"/>
          </p:nvPr>
        </p:nvSpPr>
        <p:spPr>
          <a:xfrm>
            <a:off x="6703509" y="3944251"/>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6" name="Google Shape;436;p42"/>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37" name="Shape 437"/>
        <p:cNvGrpSpPr/>
        <p:nvPr/>
      </p:nvGrpSpPr>
      <p:grpSpPr>
        <a:xfrm>
          <a:off x="0" y="0"/>
          <a:ext cx="0" cy="0"/>
          <a:chOff x="0" y="0"/>
          <a:chExt cx="0" cy="0"/>
        </a:xfrm>
      </p:grpSpPr>
      <p:sp>
        <p:nvSpPr>
          <p:cNvPr id="438" name="Google Shape;438;p43"/>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3"/>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3"/>
          <p:cNvSpPr/>
          <p:nvPr/>
        </p:nvSpPr>
        <p:spPr>
          <a:xfrm>
            <a:off x="531517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3"/>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3"/>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3"/>
          <p:cNvSpPr/>
          <p:nvPr/>
        </p:nvSpPr>
        <p:spPr>
          <a:xfrm rot="-10285603">
            <a:off x="-4701904" y="288969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3"/>
          <p:cNvSpPr txBox="1"/>
          <p:nvPr>
            <p:ph hasCustomPrompt="1" type="title"/>
          </p:nvPr>
        </p:nvSpPr>
        <p:spPr>
          <a:xfrm>
            <a:off x="723300" y="75197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45" name="Google Shape;445;p43"/>
          <p:cNvSpPr txBox="1"/>
          <p:nvPr>
            <p:ph idx="1" type="subTitle"/>
          </p:nvPr>
        </p:nvSpPr>
        <p:spPr>
          <a:xfrm>
            <a:off x="723300" y="2038177"/>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446" name="Google Shape;446;p43"/>
          <p:cNvSpPr txBox="1"/>
          <p:nvPr>
            <p:ph hasCustomPrompt="1" idx="2" type="title"/>
          </p:nvPr>
        </p:nvSpPr>
        <p:spPr>
          <a:xfrm>
            <a:off x="723300" y="259882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47" name="Google Shape;447;p43"/>
          <p:cNvSpPr txBox="1"/>
          <p:nvPr>
            <p:ph idx="3" type="subTitle"/>
          </p:nvPr>
        </p:nvSpPr>
        <p:spPr>
          <a:xfrm>
            <a:off x="723300" y="3889928"/>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9">
    <p:spTree>
      <p:nvGrpSpPr>
        <p:cNvPr id="448" name="Shape 448"/>
        <p:cNvGrpSpPr/>
        <p:nvPr/>
      </p:nvGrpSpPr>
      <p:grpSpPr>
        <a:xfrm>
          <a:off x="0" y="0"/>
          <a:ext cx="0" cy="0"/>
          <a:chOff x="0" y="0"/>
          <a:chExt cx="0" cy="0"/>
        </a:xfrm>
      </p:grpSpPr>
      <p:sp>
        <p:nvSpPr>
          <p:cNvPr id="449" name="Google Shape;449;p44"/>
          <p:cNvSpPr/>
          <p:nvPr/>
        </p:nvSpPr>
        <p:spPr>
          <a:xfrm flipH="1" rot="-813319">
            <a:off x="4461871" y="-38204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4"/>
          <p:cNvSpPr/>
          <p:nvPr/>
        </p:nvSpPr>
        <p:spPr>
          <a:xfrm rot="-3394465">
            <a:off x="-4415599"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4"/>
          <p:cNvSpPr/>
          <p:nvPr/>
        </p:nvSpPr>
        <p:spPr>
          <a:xfrm flipH="1">
            <a:off x="-3718816" y="-232974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4"/>
          <p:cNvSpPr/>
          <p:nvPr/>
        </p:nvSpPr>
        <p:spPr>
          <a:xfrm flipH="1" rot="-3406877">
            <a:off x="4741603" y="2701799"/>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4"/>
          <p:cNvSpPr/>
          <p:nvPr/>
        </p:nvSpPr>
        <p:spPr>
          <a:xfrm rot="649760">
            <a:off x="-3160798" y="3729042"/>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4"/>
          <p:cNvSpPr/>
          <p:nvPr/>
        </p:nvSpPr>
        <p:spPr>
          <a:xfrm flipH="1" rot="10285603">
            <a:off x="4594972" y="288969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4"/>
          <p:cNvSpPr txBox="1"/>
          <p:nvPr>
            <p:ph hasCustomPrompt="1" type="title"/>
          </p:nvPr>
        </p:nvSpPr>
        <p:spPr>
          <a:xfrm>
            <a:off x="2223600" y="539500"/>
            <a:ext cx="4696800" cy="855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56" name="Google Shape;456;p44"/>
          <p:cNvSpPr txBox="1"/>
          <p:nvPr>
            <p:ph idx="1" type="subTitle"/>
          </p:nvPr>
        </p:nvSpPr>
        <p:spPr>
          <a:xfrm>
            <a:off x="2223600" y="1437838"/>
            <a:ext cx="4696800" cy="34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PT Sans"/>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PT Sans"/>
              <a:buNone/>
              <a:defRPr>
                <a:latin typeface="PT Sans"/>
                <a:ea typeface="PT Sans"/>
                <a:cs typeface="PT Sans"/>
                <a:sym typeface="PT Sans"/>
              </a:defRPr>
            </a:lvl4pPr>
            <a:lvl5pPr lvl="4" rtl="0" algn="ctr">
              <a:lnSpc>
                <a:spcPct val="100000"/>
              </a:lnSpc>
              <a:spcBef>
                <a:spcPts val="0"/>
              </a:spcBef>
              <a:spcAft>
                <a:spcPts val="0"/>
              </a:spcAft>
              <a:buSzPts val="1600"/>
              <a:buFont typeface="PT Sans"/>
              <a:buNone/>
              <a:defRPr>
                <a:latin typeface="PT Sans"/>
                <a:ea typeface="PT Sans"/>
                <a:cs typeface="PT Sans"/>
                <a:sym typeface="PT Sans"/>
              </a:defRPr>
            </a:lvl5pPr>
            <a:lvl6pPr lvl="5" rtl="0" algn="ctr">
              <a:lnSpc>
                <a:spcPct val="100000"/>
              </a:lnSpc>
              <a:spcBef>
                <a:spcPts val="0"/>
              </a:spcBef>
              <a:spcAft>
                <a:spcPts val="0"/>
              </a:spcAft>
              <a:buSzPts val="1600"/>
              <a:buFont typeface="PT Sans"/>
              <a:buNone/>
              <a:defRPr>
                <a:latin typeface="PT Sans"/>
                <a:ea typeface="PT Sans"/>
                <a:cs typeface="PT Sans"/>
                <a:sym typeface="PT Sans"/>
              </a:defRPr>
            </a:lvl6pPr>
            <a:lvl7pPr lvl="6" rtl="0" algn="ctr">
              <a:lnSpc>
                <a:spcPct val="100000"/>
              </a:lnSpc>
              <a:spcBef>
                <a:spcPts val="0"/>
              </a:spcBef>
              <a:spcAft>
                <a:spcPts val="0"/>
              </a:spcAft>
              <a:buSzPts val="1600"/>
              <a:buFont typeface="PT Sans"/>
              <a:buNone/>
              <a:defRPr>
                <a:latin typeface="PT Sans"/>
                <a:ea typeface="PT Sans"/>
                <a:cs typeface="PT Sans"/>
                <a:sym typeface="PT Sans"/>
              </a:defRPr>
            </a:lvl7pPr>
            <a:lvl8pPr lvl="7" rtl="0" algn="ctr">
              <a:lnSpc>
                <a:spcPct val="100000"/>
              </a:lnSpc>
              <a:spcBef>
                <a:spcPts val="0"/>
              </a:spcBef>
              <a:spcAft>
                <a:spcPts val="0"/>
              </a:spcAft>
              <a:buSzPts val="1600"/>
              <a:buFont typeface="PT Sans"/>
              <a:buNone/>
              <a:defRPr>
                <a:latin typeface="PT Sans"/>
                <a:ea typeface="PT Sans"/>
                <a:cs typeface="PT Sans"/>
                <a:sym typeface="PT Sans"/>
              </a:defRPr>
            </a:lvl8pPr>
            <a:lvl9pPr lvl="8" rtl="0" algn="ctr">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457" name="Google Shape;457;p44"/>
          <p:cNvSpPr txBox="1"/>
          <p:nvPr>
            <p:ph hasCustomPrompt="1" idx="2" type="title"/>
          </p:nvPr>
        </p:nvSpPr>
        <p:spPr>
          <a:xfrm>
            <a:off x="2223600" y="3354350"/>
            <a:ext cx="4696800" cy="855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58" name="Google Shape;458;p44"/>
          <p:cNvSpPr txBox="1"/>
          <p:nvPr>
            <p:ph idx="3" type="subTitle"/>
          </p:nvPr>
        </p:nvSpPr>
        <p:spPr>
          <a:xfrm>
            <a:off x="2223600" y="4257426"/>
            <a:ext cx="4696800" cy="34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PT Sans"/>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PT Sans"/>
              <a:buNone/>
              <a:defRPr>
                <a:latin typeface="PT Sans"/>
                <a:ea typeface="PT Sans"/>
                <a:cs typeface="PT Sans"/>
                <a:sym typeface="PT Sans"/>
              </a:defRPr>
            </a:lvl4pPr>
            <a:lvl5pPr lvl="4" rtl="0" algn="ctr">
              <a:lnSpc>
                <a:spcPct val="100000"/>
              </a:lnSpc>
              <a:spcBef>
                <a:spcPts val="0"/>
              </a:spcBef>
              <a:spcAft>
                <a:spcPts val="0"/>
              </a:spcAft>
              <a:buSzPts val="1600"/>
              <a:buFont typeface="PT Sans"/>
              <a:buNone/>
              <a:defRPr>
                <a:latin typeface="PT Sans"/>
                <a:ea typeface="PT Sans"/>
                <a:cs typeface="PT Sans"/>
                <a:sym typeface="PT Sans"/>
              </a:defRPr>
            </a:lvl5pPr>
            <a:lvl6pPr lvl="5" rtl="0" algn="ctr">
              <a:lnSpc>
                <a:spcPct val="100000"/>
              </a:lnSpc>
              <a:spcBef>
                <a:spcPts val="0"/>
              </a:spcBef>
              <a:spcAft>
                <a:spcPts val="0"/>
              </a:spcAft>
              <a:buSzPts val="1600"/>
              <a:buFont typeface="PT Sans"/>
              <a:buNone/>
              <a:defRPr>
                <a:latin typeface="PT Sans"/>
                <a:ea typeface="PT Sans"/>
                <a:cs typeface="PT Sans"/>
                <a:sym typeface="PT Sans"/>
              </a:defRPr>
            </a:lvl6pPr>
            <a:lvl7pPr lvl="6" rtl="0" algn="ctr">
              <a:lnSpc>
                <a:spcPct val="100000"/>
              </a:lnSpc>
              <a:spcBef>
                <a:spcPts val="0"/>
              </a:spcBef>
              <a:spcAft>
                <a:spcPts val="0"/>
              </a:spcAft>
              <a:buSzPts val="1600"/>
              <a:buFont typeface="PT Sans"/>
              <a:buNone/>
              <a:defRPr>
                <a:latin typeface="PT Sans"/>
                <a:ea typeface="PT Sans"/>
                <a:cs typeface="PT Sans"/>
                <a:sym typeface="PT Sans"/>
              </a:defRPr>
            </a:lvl7pPr>
            <a:lvl8pPr lvl="7" rtl="0" algn="ctr">
              <a:lnSpc>
                <a:spcPct val="100000"/>
              </a:lnSpc>
              <a:spcBef>
                <a:spcPts val="0"/>
              </a:spcBef>
              <a:spcAft>
                <a:spcPts val="0"/>
              </a:spcAft>
              <a:buSzPts val="1600"/>
              <a:buFont typeface="PT Sans"/>
              <a:buNone/>
              <a:defRPr>
                <a:latin typeface="PT Sans"/>
                <a:ea typeface="PT Sans"/>
                <a:cs typeface="PT Sans"/>
                <a:sym typeface="PT Sans"/>
              </a:defRPr>
            </a:lvl8pPr>
            <a:lvl9pPr lvl="8" rtl="0" algn="ctr">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459" name="Google Shape;459;p44"/>
          <p:cNvSpPr txBox="1"/>
          <p:nvPr>
            <p:ph hasCustomPrompt="1" idx="4" type="title"/>
          </p:nvPr>
        </p:nvSpPr>
        <p:spPr>
          <a:xfrm>
            <a:off x="2223600" y="1944550"/>
            <a:ext cx="4696800" cy="855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0" name="Google Shape;460;p44"/>
          <p:cNvSpPr txBox="1"/>
          <p:nvPr>
            <p:ph idx="5" type="subTitle"/>
          </p:nvPr>
        </p:nvSpPr>
        <p:spPr>
          <a:xfrm>
            <a:off x="2223600" y="2847626"/>
            <a:ext cx="4696800" cy="34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PT Sans"/>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PT Sans"/>
              <a:buNone/>
              <a:defRPr>
                <a:latin typeface="PT Sans"/>
                <a:ea typeface="PT Sans"/>
                <a:cs typeface="PT Sans"/>
                <a:sym typeface="PT Sans"/>
              </a:defRPr>
            </a:lvl4pPr>
            <a:lvl5pPr lvl="4" rtl="0" algn="ctr">
              <a:lnSpc>
                <a:spcPct val="100000"/>
              </a:lnSpc>
              <a:spcBef>
                <a:spcPts val="0"/>
              </a:spcBef>
              <a:spcAft>
                <a:spcPts val="0"/>
              </a:spcAft>
              <a:buSzPts val="1600"/>
              <a:buFont typeface="PT Sans"/>
              <a:buNone/>
              <a:defRPr>
                <a:latin typeface="PT Sans"/>
                <a:ea typeface="PT Sans"/>
                <a:cs typeface="PT Sans"/>
                <a:sym typeface="PT Sans"/>
              </a:defRPr>
            </a:lvl5pPr>
            <a:lvl6pPr lvl="5" rtl="0" algn="ctr">
              <a:lnSpc>
                <a:spcPct val="100000"/>
              </a:lnSpc>
              <a:spcBef>
                <a:spcPts val="0"/>
              </a:spcBef>
              <a:spcAft>
                <a:spcPts val="0"/>
              </a:spcAft>
              <a:buSzPts val="1600"/>
              <a:buFont typeface="PT Sans"/>
              <a:buNone/>
              <a:defRPr>
                <a:latin typeface="PT Sans"/>
                <a:ea typeface="PT Sans"/>
                <a:cs typeface="PT Sans"/>
                <a:sym typeface="PT Sans"/>
              </a:defRPr>
            </a:lvl6pPr>
            <a:lvl7pPr lvl="6" rtl="0" algn="ctr">
              <a:lnSpc>
                <a:spcPct val="100000"/>
              </a:lnSpc>
              <a:spcBef>
                <a:spcPts val="0"/>
              </a:spcBef>
              <a:spcAft>
                <a:spcPts val="0"/>
              </a:spcAft>
              <a:buSzPts val="1600"/>
              <a:buFont typeface="PT Sans"/>
              <a:buNone/>
              <a:defRPr>
                <a:latin typeface="PT Sans"/>
                <a:ea typeface="PT Sans"/>
                <a:cs typeface="PT Sans"/>
                <a:sym typeface="PT Sans"/>
              </a:defRPr>
            </a:lvl7pPr>
            <a:lvl8pPr lvl="7" rtl="0" algn="ctr">
              <a:lnSpc>
                <a:spcPct val="100000"/>
              </a:lnSpc>
              <a:spcBef>
                <a:spcPts val="0"/>
              </a:spcBef>
              <a:spcAft>
                <a:spcPts val="0"/>
              </a:spcAft>
              <a:buSzPts val="1600"/>
              <a:buFont typeface="PT Sans"/>
              <a:buNone/>
              <a:defRPr>
                <a:latin typeface="PT Sans"/>
                <a:ea typeface="PT Sans"/>
                <a:cs typeface="PT Sans"/>
                <a:sym typeface="PT Sans"/>
              </a:defRPr>
            </a:lvl8pPr>
            <a:lvl9pPr lvl="8" rtl="0" algn="ctr">
              <a:lnSpc>
                <a:spcPct val="100000"/>
              </a:lnSpc>
              <a:spcBef>
                <a:spcPts val="0"/>
              </a:spcBef>
              <a:spcAft>
                <a:spcPts val="0"/>
              </a:spcAft>
              <a:buSzPts val="1600"/>
              <a:buFont typeface="PT Sans"/>
              <a:buNone/>
              <a:defRPr>
                <a:latin typeface="PT Sans"/>
                <a:ea typeface="PT Sans"/>
                <a:cs typeface="PT Sans"/>
                <a:sym typeface="PT Sans"/>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8_1">
    <p:spTree>
      <p:nvGrpSpPr>
        <p:cNvPr id="461" name="Shape 461"/>
        <p:cNvGrpSpPr/>
        <p:nvPr/>
      </p:nvGrpSpPr>
      <p:grpSpPr>
        <a:xfrm>
          <a:off x="0" y="0"/>
          <a:ext cx="0" cy="0"/>
          <a:chOff x="0" y="0"/>
          <a:chExt cx="0" cy="0"/>
        </a:xfrm>
      </p:grpSpPr>
      <p:sp>
        <p:nvSpPr>
          <p:cNvPr id="462" name="Google Shape;462;p45"/>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5"/>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5"/>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5"/>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5"/>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5"/>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5"/>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5"/>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0" name="Google Shape;470;p45"/>
          <p:cNvSpPr txBox="1"/>
          <p:nvPr>
            <p:ph idx="2" type="title"/>
          </p:nvPr>
        </p:nvSpPr>
        <p:spPr>
          <a:xfrm>
            <a:off x="872476" y="1425413"/>
            <a:ext cx="2305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1" name="Google Shape;471;p45"/>
          <p:cNvSpPr txBox="1"/>
          <p:nvPr>
            <p:ph idx="1" type="subTitle"/>
          </p:nvPr>
        </p:nvSpPr>
        <p:spPr>
          <a:xfrm>
            <a:off x="872475" y="3674675"/>
            <a:ext cx="23052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72" name="Google Shape;472;p45"/>
          <p:cNvSpPr txBox="1"/>
          <p:nvPr>
            <p:ph idx="3" type="title"/>
          </p:nvPr>
        </p:nvSpPr>
        <p:spPr>
          <a:xfrm>
            <a:off x="3498100" y="1425413"/>
            <a:ext cx="2147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3" name="Google Shape;473;p45"/>
          <p:cNvSpPr txBox="1"/>
          <p:nvPr>
            <p:ph idx="4" type="subTitle"/>
          </p:nvPr>
        </p:nvSpPr>
        <p:spPr>
          <a:xfrm>
            <a:off x="3498101" y="3674675"/>
            <a:ext cx="21477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74" name="Google Shape;474;p45"/>
          <p:cNvSpPr txBox="1"/>
          <p:nvPr>
            <p:ph idx="5" type="title"/>
          </p:nvPr>
        </p:nvSpPr>
        <p:spPr>
          <a:xfrm>
            <a:off x="5966121" y="1425413"/>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5" name="Google Shape;475;p45"/>
          <p:cNvSpPr txBox="1"/>
          <p:nvPr>
            <p:ph idx="6" type="subTitle"/>
          </p:nvPr>
        </p:nvSpPr>
        <p:spPr>
          <a:xfrm>
            <a:off x="5966125" y="3674675"/>
            <a:ext cx="23055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76" name="Google Shape;476;p45"/>
          <p:cNvSpPr txBox="1"/>
          <p:nvPr>
            <p:ph hasCustomPrompt="1" idx="7" type="title"/>
          </p:nvPr>
        </p:nvSpPr>
        <p:spPr>
          <a:xfrm>
            <a:off x="1573073"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7" name="Google Shape;477;p45"/>
          <p:cNvSpPr txBox="1"/>
          <p:nvPr>
            <p:ph hasCustomPrompt="1" idx="8" type="title"/>
          </p:nvPr>
        </p:nvSpPr>
        <p:spPr>
          <a:xfrm>
            <a:off x="4123139" y="251893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8" name="Google Shape;478;p45"/>
          <p:cNvSpPr txBox="1"/>
          <p:nvPr>
            <p:ph hasCustomPrompt="1" idx="9" type="title"/>
          </p:nvPr>
        </p:nvSpPr>
        <p:spPr>
          <a:xfrm>
            <a:off x="6672769"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30">
    <p:spTree>
      <p:nvGrpSpPr>
        <p:cNvPr id="479" name="Shape 479"/>
        <p:cNvGrpSpPr/>
        <p:nvPr/>
      </p:nvGrpSpPr>
      <p:grpSpPr>
        <a:xfrm>
          <a:off x="0" y="0"/>
          <a:ext cx="0" cy="0"/>
          <a:chOff x="0" y="0"/>
          <a:chExt cx="0" cy="0"/>
        </a:xfrm>
      </p:grpSpPr>
      <p:sp>
        <p:nvSpPr>
          <p:cNvPr id="480" name="Google Shape;480;p46"/>
          <p:cNvSpPr/>
          <p:nvPr/>
        </p:nvSpPr>
        <p:spPr>
          <a:xfrm rot="7405535">
            <a:off x="3401384" y="-4181093"/>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6"/>
          <p:cNvSpPr/>
          <p:nvPr/>
        </p:nvSpPr>
        <p:spPr>
          <a:xfrm flipH="1" rot="10800000">
            <a:off x="6191327" y="657454"/>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6"/>
          <p:cNvSpPr/>
          <p:nvPr/>
        </p:nvSpPr>
        <p:spPr>
          <a:xfrm flipH="1" rot="6847906">
            <a:off x="5303136" y="1964597"/>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6"/>
          <p:cNvSpPr/>
          <p:nvPr/>
        </p:nvSpPr>
        <p:spPr>
          <a:xfrm rot="-10150240">
            <a:off x="7399442" y="4033234"/>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6"/>
          <p:cNvSpPr/>
          <p:nvPr/>
        </p:nvSpPr>
        <p:spPr>
          <a:xfrm flipH="1" rot="9986681">
            <a:off x="-2153452" y="2195519"/>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6"/>
          <p:cNvSpPr/>
          <p:nvPr/>
        </p:nvSpPr>
        <p:spPr>
          <a:xfrm flipH="1" rot="-514397">
            <a:off x="-4377604" y="-3714358"/>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6"/>
          <p:cNvSpPr/>
          <p:nvPr/>
        </p:nvSpPr>
        <p:spPr>
          <a:xfrm flipH="1" rot="-3373645">
            <a:off x="-5233242" y="79968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6"/>
          <p:cNvSpPr txBox="1"/>
          <p:nvPr>
            <p:ph type="title"/>
          </p:nvPr>
        </p:nvSpPr>
        <p:spPr>
          <a:xfrm>
            <a:off x="872476" y="2613288"/>
            <a:ext cx="2305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8" name="Google Shape;488;p46"/>
          <p:cNvSpPr txBox="1"/>
          <p:nvPr>
            <p:ph idx="1" type="subTitle"/>
          </p:nvPr>
        </p:nvSpPr>
        <p:spPr>
          <a:xfrm>
            <a:off x="872475" y="2979000"/>
            <a:ext cx="23052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89" name="Google Shape;489;p46"/>
          <p:cNvSpPr txBox="1"/>
          <p:nvPr>
            <p:ph idx="2" type="title"/>
          </p:nvPr>
        </p:nvSpPr>
        <p:spPr>
          <a:xfrm>
            <a:off x="3498100" y="2613288"/>
            <a:ext cx="2147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90" name="Google Shape;490;p46"/>
          <p:cNvSpPr txBox="1"/>
          <p:nvPr>
            <p:ph idx="3" type="subTitle"/>
          </p:nvPr>
        </p:nvSpPr>
        <p:spPr>
          <a:xfrm>
            <a:off x="3498101" y="2979000"/>
            <a:ext cx="21477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91" name="Google Shape;491;p46"/>
          <p:cNvSpPr txBox="1"/>
          <p:nvPr>
            <p:ph idx="4" type="title"/>
          </p:nvPr>
        </p:nvSpPr>
        <p:spPr>
          <a:xfrm>
            <a:off x="5966121" y="2613288"/>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92" name="Google Shape;492;p46"/>
          <p:cNvSpPr txBox="1"/>
          <p:nvPr>
            <p:ph idx="5" type="subTitle"/>
          </p:nvPr>
        </p:nvSpPr>
        <p:spPr>
          <a:xfrm>
            <a:off x="5966125" y="2979000"/>
            <a:ext cx="23055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93" name="Google Shape;493;p46"/>
          <p:cNvSpPr txBox="1"/>
          <p:nvPr>
            <p:ph hasCustomPrompt="1" idx="6" type="title"/>
          </p:nvPr>
        </p:nvSpPr>
        <p:spPr>
          <a:xfrm>
            <a:off x="1407025" y="1529650"/>
            <a:ext cx="12303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4" name="Google Shape;494;p46"/>
          <p:cNvSpPr txBox="1"/>
          <p:nvPr>
            <p:ph hasCustomPrompt="1" idx="7" type="title"/>
          </p:nvPr>
        </p:nvSpPr>
        <p:spPr>
          <a:xfrm>
            <a:off x="3957087" y="1524925"/>
            <a:ext cx="12303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5" name="Google Shape;495;p46"/>
          <p:cNvSpPr txBox="1"/>
          <p:nvPr>
            <p:ph hasCustomPrompt="1" idx="8" type="title"/>
          </p:nvPr>
        </p:nvSpPr>
        <p:spPr>
          <a:xfrm>
            <a:off x="6506727" y="1529650"/>
            <a:ext cx="12303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96" name="Shape 496"/>
        <p:cNvGrpSpPr/>
        <p:nvPr/>
      </p:nvGrpSpPr>
      <p:grpSpPr>
        <a:xfrm>
          <a:off x="0" y="0"/>
          <a:ext cx="0" cy="0"/>
          <a:chOff x="0" y="0"/>
          <a:chExt cx="0" cy="0"/>
        </a:xfrm>
      </p:grpSpPr>
      <p:sp>
        <p:nvSpPr>
          <p:cNvPr id="497" name="Google Shape;497;p47"/>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7"/>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7"/>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7"/>
          <p:cNvSpPr/>
          <p:nvPr/>
        </p:nvSpPr>
        <p:spPr>
          <a:xfrm flipH="1" rot="-8823147">
            <a:off x="58042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7"/>
          <p:cNvSpPr/>
          <p:nvPr/>
        </p:nvSpPr>
        <p:spPr>
          <a:xfrm flipH="1" rot="8100000">
            <a:off x="-2522993" y="494176"/>
            <a:ext cx="4935837" cy="3769884"/>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7"/>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7"/>
          <p:cNvSpPr/>
          <p:nvPr/>
        </p:nvSpPr>
        <p:spPr>
          <a:xfrm flipH="1" rot="-2128845">
            <a:off x="-1704639" y="-1767729"/>
            <a:ext cx="7826192" cy="287789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7"/>
          <p:cNvSpPr txBox="1"/>
          <p:nvPr>
            <p:ph type="title"/>
          </p:nvPr>
        </p:nvSpPr>
        <p:spPr>
          <a:xfrm>
            <a:off x="1276650" y="438900"/>
            <a:ext cx="6590700" cy="10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5" name="Google Shape;505;p47"/>
          <p:cNvSpPr txBox="1"/>
          <p:nvPr>
            <p:ph idx="1" type="subTitle"/>
          </p:nvPr>
        </p:nvSpPr>
        <p:spPr>
          <a:xfrm>
            <a:off x="2854650" y="1652972"/>
            <a:ext cx="3434700" cy="100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06" name="Google Shape;506;p47"/>
          <p:cNvSpPr/>
          <p:nvPr/>
        </p:nvSpPr>
        <p:spPr>
          <a:xfrm flipH="1" rot="9555807">
            <a:off x="7660042"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7"/>
          <p:cNvSpPr txBox="1"/>
          <p:nvPr/>
        </p:nvSpPr>
        <p:spPr>
          <a:xfrm>
            <a:off x="1672100" y="3967300"/>
            <a:ext cx="5806800" cy="36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Manrope"/>
                <a:ea typeface="Manrope"/>
                <a:cs typeface="Manrope"/>
                <a:sym typeface="Manrope"/>
              </a:rPr>
              <a:t>CREDITS: This presentation template was created by </a:t>
            </a:r>
            <a:r>
              <a:rPr b="1" lang="en">
                <a:solidFill>
                  <a:schemeClr val="dk1"/>
                </a:solidFill>
                <a:uFill>
                  <a:noFill/>
                </a:uFill>
                <a:latin typeface="Manrope"/>
                <a:ea typeface="Manrope"/>
                <a:cs typeface="Manrope"/>
                <a:sym typeface="Manrope"/>
                <a:hlinkClick r:id="rId2">
                  <a:extLst>
                    <a:ext uri="{A12FA001-AC4F-418D-AE19-62706E023703}">
                      <ahyp:hlinkClr val="tx"/>
                    </a:ext>
                  </a:extLst>
                </a:hlinkClick>
              </a:rPr>
              <a:t>Slidesgo</a:t>
            </a:r>
            <a:r>
              <a:rPr lang="en">
                <a:solidFill>
                  <a:schemeClr val="dk1"/>
                </a:solidFill>
                <a:latin typeface="Manrope"/>
                <a:ea typeface="Manrope"/>
                <a:cs typeface="Manrope"/>
                <a:sym typeface="Manrope"/>
              </a:rPr>
              <a:t>, and includes icons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3">
                  <a:extLst>
                    <a:ext uri="{A12FA001-AC4F-418D-AE19-62706E023703}">
                      <ahyp:hlinkClr val="tx"/>
                    </a:ext>
                  </a:extLst>
                </a:hlinkClick>
              </a:rPr>
              <a:t>Flaticon</a:t>
            </a:r>
            <a:r>
              <a:rPr lang="en">
                <a:solidFill>
                  <a:schemeClr val="dk1"/>
                </a:solidFill>
                <a:latin typeface="Manrope"/>
                <a:ea typeface="Manrope"/>
                <a:cs typeface="Manrope"/>
                <a:sym typeface="Manrope"/>
              </a:rPr>
              <a:t>, and infographics &amp; images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4">
                  <a:extLst>
                    <a:ext uri="{A12FA001-AC4F-418D-AE19-62706E023703}">
                      <ahyp:hlinkClr val="tx"/>
                    </a:ext>
                  </a:extLst>
                </a:hlinkClick>
              </a:rPr>
              <a:t>Freepik</a:t>
            </a:r>
            <a:endParaRPr b="1">
              <a:solidFill>
                <a:schemeClr val="dk1"/>
              </a:solidFill>
              <a:latin typeface="Manrope"/>
              <a:ea typeface="Manrope"/>
              <a:cs typeface="Manrope"/>
              <a:sym typeface="Manrope"/>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08" name="Shape 508"/>
        <p:cNvGrpSpPr/>
        <p:nvPr/>
      </p:nvGrpSpPr>
      <p:grpSpPr>
        <a:xfrm>
          <a:off x="0" y="0"/>
          <a:ext cx="0" cy="0"/>
          <a:chOff x="0" y="0"/>
          <a:chExt cx="0" cy="0"/>
        </a:xfrm>
      </p:grpSpPr>
      <p:sp>
        <p:nvSpPr>
          <p:cNvPr id="509" name="Google Shape;509;p48"/>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8"/>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8"/>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8"/>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8"/>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8"/>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15" name="Shape 515"/>
        <p:cNvGrpSpPr/>
        <p:nvPr/>
      </p:nvGrpSpPr>
      <p:grpSpPr>
        <a:xfrm>
          <a:off x="0" y="0"/>
          <a:ext cx="0" cy="0"/>
          <a:chOff x="0" y="0"/>
          <a:chExt cx="0" cy="0"/>
        </a:xfrm>
      </p:grpSpPr>
      <p:sp>
        <p:nvSpPr>
          <p:cNvPr id="516" name="Google Shape;516;p49"/>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9"/>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9"/>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9"/>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9"/>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6">
    <p:spTree>
      <p:nvGrpSpPr>
        <p:cNvPr id="521" name="Shape 521"/>
        <p:cNvGrpSpPr/>
        <p:nvPr/>
      </p:nvGrpSpPr>
      <p:grpSpPr>
        <a:xfrm>
          <a:off x="0" y="0"/>
          <a:ext cx="0" cy="0"/>
          <a:chOff x="0" y="0"/>
          <a:chExt cx="0" cy="0"/>
        </a:xfrm>
      </p:grpSpPr>
      <p:sp>
        <p:nvSpPr>
          <p:cNvPr id="522" name="Google Shape;522;p50"/>
          <p:cNvSpPr/>
          <p:nvPr/>
        </p:nvSpPr>
        <p:spPr>
          <a:xfrm rot="813319">
            <a:off x="-1121291"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0"/>
          <p:cNvSpPr/>
          <p:nvPr/>
        </p:nvSpPr>
        <p:spPr>
          <a:xfrm flipH="1" rot="-649785">
            <a:off x="6971064"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0"/>
          <p:cNvSpPr/>
          <p:nvPr/>
        </p:nvSpPr>
        <p:spPr>
          <a:xfrm>
            <a:off x="1620973"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0"/>
          <p:cNvSpPr/>
          <p:nvPr/>
        </p:nvSpPr>
        <p:spPr>
          <a:xfrm rot="8823147">
            <a:off x="-2081090"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0"/>
          <p:cNvSpPr/>
          <p:nvPr/>
        </p:nvSpPr>
        <p:spPr>
          <a:xfrm rot="-8100000">
            <a:off x="7300672" y="494176"/>
            <a:ext cx="4935837" cy="3769884"/>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0"/>
          <p:cNvSpPr/>
          <p:nvPr/>
        </p:nvSpPr>
        <p:spPr>
          <a:xfrm rot="649785">
            <a:off x="1211739"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0"/>
          <p:cNvSpPr/>
          <p:nvPr/>
        </p:nvSpPr>
        <p:spPr>
          <a:xfrm rot="2128845">
            <a:off x="3591964" y="-1767729"/>
            <a:ext cx="7826192" cy="287789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0"/>
          <p:cNvSpPr/>
          <p:nvPr/>
        </p:nvSpPr>
        <p:spPr>
          <a:xfrm rot="-9555807">
            <a:off x="-5772621"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3952094">
            <a:off x="497883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7">
    <p:spTree>
      <p:nvGrpSpPr>
        <p:cNvPr id="530" name="Shape 530"/>
        <p:cNvGrpSpPr/>
        <p:nvPr/>
      </p:nvGrpSpPr>
      <p:grpSpPr>
        <a:xfrm>
          <a:off x="0" y="0"/>
          <a:ext cx="0" cy="0"/>
          <a:chOff x="0" y="0"/>
          <a:chExt cx="0" cy="0"/>
        </a:xfrm>
      </p:grpSpPr>
      <p:sp>
        <p:nvSpPr>
          <p:cNvPr id="531" name="Google Shape;531;p51"/>
          <p:cNvSpPr/>
          <p:nvPr/>
        </p:nvSpPr>
        <p:spPr>
          <a:xfrm flipH="1" rot="-7405535">
            <a:off x="-3234670" y="-3952493"/>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
          <p:cNvSpPr/>
          <p:nvPr/>
        </p:nvSpPr>
        <p:spPr>
          <a:xfrm rot="10800000">
            <a:off x="-4386762" y="886054"/>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rot="-6847906">
            <a:off x="-4259206" y="2193197"/>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1"/>
          <p:cNvSpPr/>
          <p:nvPr/>
        </p:nvSpPr>
        <p:spPr>
          <a:xfrm flipH="1" rot="10150240">
            <a:off x="-3503869" y="4261834"/>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1"/>
          <p:cNvSpPr/>
          <p:nvPr/>
        </p:nvSpPr>
        <p:spPr>
          <a:xfrm rot="-9986681">
            <a:off x="4621400" y="2424119"/>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p:nvPr/>
        </p:nvSpPr>
        <p:spPr>
          <a:xfrm rot="514397">
            <a:off x="5775901" y="-3485758"/>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1"/>
          <p:cNvSpPr/>
          <p:nvPr/>
        </p:nvSpPr>
        <p:spPr>
          <a:xfrm rot="3373645">
            <a:off x="6277252" y="102828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7"/>
          <p:cNvSpPr/>
          <p:nvPr/>
        </p:nvSpPr>
        <p:spPr>
          <a:xfrm flipH="1" rot="3394465">
            <a:off x="5041484" y="22860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flipH="1" rot="955394">
            <a:off x="1460861" y="-2197712"/>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idx="1" type="body"/>
          </p:nvPr>
        </p:nvSpPr>
        <p:spPr>
          <a:xfrm>
            <a:off x="4572000" y="1369325"/>
            <a:ext cx="3850500" cy="33327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400"/>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30200" lvl="4" marL="2286000" rtl="0">
              <a:lnSpc>
                <a:spcPct val="100000"/>
              </a:lnSpc>
              <a:spcBef>
                <a:spcPts val="1600"/>
              </a:spcBef>
              <a:spcAft>
                <a:spcPts val="0"/>
              </a:spcAft>
              <a:buSzPts val="1600"/>
              <a:buFont typeface="Nunito Light"/>
              <a:buChar char="○"/>
              <a:defRPr/>
            </a:lvl5pPr>
            <a:lvl6pPr indent="-330200" lvl="5" marL="2743200" rtl="0">
              <a:lnSpc>
                <a:spcPct val="100000"/>
              </a:lnSpc>
              <a:spcBef>
                <a:spcPts val="1600"/>
              </a:spcBef>
              <a:spcAft>
                <a:spcPts val="0"/>
              </a:spcAft>
              <a:buSzPts val="16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30200" lvl="8" marL="4114800" rtl="0">
              <a:lnSpc>
                <a:spcPct val="100000"/>
              </a:lnSpc>
              <a:spcBef>
                <a:spcPts val="1600"/>
              </a:spcBef>
              <a:spcAft>
                <a:spcPts val="1600"/>
              </a:spcAft>
              <a:buSzPts val="1600"/>
              <a:buFont typeface="Nunito Light"/>
              <a:buChar char="■"/>
              <a:defRPr/>
            </a:lvl9pPr>
          </a:lstStyle>
          <a:p/>
        </p:txBody>
      </p:sp>
      <p:sp>
        <p:nvSpPr>
          <p:cNvPr id="62" name="Google Shape;62;p7"/>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8"/>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rot="-8823147">
            <a:off x="54929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flipH="1">
            <a:off x="-2254122"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flipH="1" rot="-1244193">
            <a:off x="-2695083"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flipH="1" rot="9555807">
            <a:off x="7511217"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txBox="1"/>
          <p:nvPr>
            <p:ph type="title"/>
          </p:nvPr>
        </p:nvSpPr>
        <p:spPr>
          <a:xfrm>
            <a:off x="1796850" y="1301800"/>
            <a:ext cx="5550300" cy="2539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9"/>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txBox="1"/>
          <p:nvPr>
            <p:ph type="title"/>
          </p:nvPr>
        </p:nvSpPr>
        <p:spPr>
          <a:xfrm>
            <a:off x="723300" y="1383125"/>
            <a:ext cx="4510500" cy="92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9"/>
          <p:cNvSpPr txBox="1"/>
          <p:nvPr>
            <p:ph idx="1" type="subTitle"/>
          </p:nvPr>
        </p:nvSpPr>
        <p:spPr>
          <a:xfrm>
            <a:off x="723300" y="2328475"/>
            <a:ext cx="4359900" cy="14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10"/>
          <p:cNvSpPr/>
          <p:nvPr>
            <p:ph idx="2" type="pic"/>
          </p:nvPr>
        </p:nvSpPr>
        <p:spPr>
          <a:xfrm>
            <a:off x="0" y="0"/>
            <a:ext cx="9144000" cy="5143500"/>
          </a:xfrm>
          <a:prstGeom prst="rect">
            <a:avLst/>
          </a:prstGeom>
          <a:noFill/>
          <a:ln>
            <a:noFill/>
          </a:ln>
        </p:spPr>
      </p:sp>
      <p:sp>
        <p:nvSpPr>
          <p:cNvPr id="85" name="Google Shape;85;p10"/>
          <p:cNvSpPr txBox="1"/>
          <p:nvPr>
            <p:ph type="title"/>
          </p:nvPr>
        </p:nvSpPr>
        <p:spPr>
          <a:xfrm>
            <a:off x="723300" y="1315950"/>
            <a:ext cx="2771700" cy="251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3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1.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1075" y="438900"/>
            <a:ext cx="76986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p:txBody>
      </p:sp>
      <p:sp>
        <p:nvSpPr>
          <p:cNvPr id="7" name="Google Shape;7;p1"/>
          <p:cNvSpPr txBox="1"/>
          <p:nvPr>
            <p:ph idx="1" type="body"/>
          </p:nvPr>
        </p:nvSpPr>
        <p:spPr>
          <a:xfrm>
            <a:off x="721075" y="1351868"/>
            <a:ext cx="7701900" cy="32475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indent="-330200" lvl="1" marL="914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indent="-330200" lvl="2" marL="1371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indent="-330200" lvl="3" marL="1828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indent="-330200" lvl="4" marL="22860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indent="-330200" lvl="5" marL="2743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indent="-330200" lvl="6" marL="3200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indent="-330200" lvl="7" marL="3657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indent="-330200" lvl="8" marL="4114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2"/>
          <p:cNvSpPr txBox="1"/>
          <p:nvPr>
            <p:ph type="ctrTitle"/>
          </p:nvPr>
        </p:nvSpPr>
        <p:spPr>
          <a:xfrm>
            <a:off x="1654950" y="1517475"/>
            <a:ext cx="5834100" cy="11124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2500">
                <a:solidFill>
                  <a:srgbClr val="000000"/>
                </a:solidFill>
                <a:latin typeface="Kulim Park"/>
                <a:ea typeface="Kulim Park"/>
                <a:cs typeface="Kulim Park"/>
                <a:sym typeface="Kulim Park"/>
              </a:rPr>
              <a:t>Impact of Socioeconomic Status on Academic Achievement Across the United States</a:t>
            </a:r>
            <a:endParaRPr sz="3900">
              <a:solidFill>
                <a:schemeClr val="dk2"/>
              </a:solidFill>
              <a:latin typeface="Kulim Park"/>
              <a:ea typeface="Kulim Park"/>
              <a:cs typeface="Kulim Park"/>
              <a:sym typeface="Kulim Park"/>
            </a:endParaRPr>
          </a:p>
        </p:txBody>
      </p:sp>
      <p:sp>
        <p:nvSpPr>
          <p:cNvPr id="543" name="Google Shape;543;p52"/>
          <p:cNvSpPr txBox="1"/>
          <p:nvPr>
            <p:ph idx="1" type="subTitle"/>
          </p:nvPr>
        </p:nvSpPr>
        <p:spPr>
          <a:xfrm>
            <a:off x="1962750" y="2954100"/>
            <a:ext cx="5218500" cy="13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DS2500</a:t>
            </a:r>
            <a:endParaRPr/>
          </a:p>
          <a:p>
            <a:pPr indent="0" lvl="0" marL="0" rtl="0" algn="ctr">
              <a:spcBef>
                <a:spcPts val="0"/>
              </a:spcBef>
              <a:spcAft>
                <a:spcPts val="0"/>
              </a:spcAft>
              <a:buNone/>
            </a:pPr>
            <a:r>
              <a:rPr lang="en"/>
              <a:t>Professor Rush Sanghrajka</a:t>
            </a:r>
            <a:endParaRPr/>
          </a:p>
          <a:p>
            <a:pPr indent="0" lvl="0" marL="0" rtl="0" algn="ctr">
              <a:spcBef>
                <a:spcPts val="0"/>
              </a:spcBef>
              <a:spcAft>
                <a:spcPts val="0"/>
              </a:spcAft>
              <a:buNone/>
            </a:pPr>
            <a:r>
              <a:rPr lang="en"/>
              <a:t>Isabella Caruz, Elda Gobena, Abigail Sandquist</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3 December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1"/>
          <p:cNvSpPr txBox="1"/>
          <p:nvPr>
            <p:ph type="title"/>
          </p:nvPr>
        </p:nvSpPr>
        <p:spPr>
          <a:xfrm>
            <a:off x="375750" y="242250"/>
            <a:ext cx="8392500" cy="49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Advanced</a:t>
            </a:r>
            <a:r>
              <a:rPr lang="en" sz="3000"/>
              <a:t> Degrees and Personal Income Analysis </a:t>
            </a:r>
            <a:endParaRPr sz="3000"/>
          </a:p>
        </p:txBody>
      </p:sp>
      <p:sp>
        <p:nvSpPr>
          <p:cNvPr id="625" name="Google Shape;625;p61"/>
          <p:cNvSpPr txBox="1"/>
          <p:nvPr>
            <p:ph idx="1" type="subTitle"/>
          </p:nvPr>
        </p:nvSpPr>
        <p:spPr>
          <a:xfrm>
            <a:off x="173613" y="3585400"/>
            <a:ext cx="5221200" cy="14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Generally as personal income per capita increases there the percentage of adults that had pursued a bachelor’s degree or higher increases as well</a:t>
            </a:r>
            <a:endParaRPr/>
          </a:p>
        </p:txBody>
      </p:sp>
      <p:pic>
        <p:nvPicPr>
          <p:cNvPr id="626" name="Google Shape;626;p61"/>
          <p:cNvPicPr preferRelativeResize="0"/>
          <p:nvPr/>
        </p:nvPicPr>
        <p:blipFill>
          <a:blip r:embed="rId3">
            <a:alphaModFix/>
          </a:blip>
          <a:stretch>
            <a:fillRect/>
          </a:stretch>
        </p:blipFill>
        <p:spPr>
          <a:xfrm>
            <a:off x="0" y="683225"/>
            <a:ext cx="5568426" cy="2715800"/>
          </a:xfrm>
          <a:prstGeom prst="rect">
            <a:avLst/>
          </a:prstGeom>
          <a:noFill/>
          <a:ln>
            <a:noFill/>
          </a:ln>
        </p:spPr>
      </p:pic>
      <p:pic>
        <p:nvPicPr>
          <p:cNvPr id="627" name="Google Shape;627;p61"/>
          <p:cNvPicPr preferRelativeResize="0"/>
          <p:nvPr/>
        </p:nvPicPr>
        <p:blipFill>
          <a:blip r:embed="rId4">
            <a:alphaModFix/>
          </a:blip>
          <a:stretch>
            <a:fillRect/>
          </a:stretch>
        </p:blipFill>
        <p:spPr>
          <a:xfrm>
            <a:off x="5568425" y="2809825"/>
            <a:ext cx="3575574" cy="233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2"/>
          <p:cNvSpPr txBox="1"/>
          <p:nvPr>
            <p:ph type="title"/>
          </p:nvPr>
        </p:nvSpPr>
        <p:spPr>
          <a:xfrm>
            <a:off x="1227450" y="419275"/>
            <a:ext cx="6215100" cy="49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Linear Regression Model Predictions</a:t>
            </a:r>
            <a:endParaRPr sz="3000"/>
          </a:p>
        </p:txBody>
      </p:sp>
      <p:pic>
        <p:nvPicPr>
          <p:cNvPr id="633" name="Google Shape;633;p62"/>
          <p:cNvPicPr preferRelativeResize="0"/>
          <p:nvPr/>
        </p:nvPicPr>
        <p:blipFill>
          <a:blip r:embed="rId3">
            <a:alphaModFix/>
          </a:blip>
          <a:stretch>
            <a:fillRect/>
          </a:stretch>
        </p:blipFill>
        <p:spPr>
          <a:xfrm>
            <a:off x="1435700" y="913375"/>
            <a:ext cx="2505350" cy="3983550"/>
          </a:xfrm>
          <a:prstGeom prst="rect">
            <a:avLst/>
          </a:prstGeom>
          <a:noFill/>
          <a:ln>
            <a:noFill/>
          </a:ln>
        </p:spPr>
      </p:pic>
      <p:sp>
        <p:nvSpPr>
          <p:cNvPr id="634" name="Google Shape;634;p62"/>
          <p:cNvSpPr txBox="1"/>
          <p:nvPr/>
        </p:nvSpPr>
        <p:spPr>
          <a:xfrm>
            <a:off x="4514950" y="2027300"/>
            <a:ext cx="30000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Manrope"/>
                <a:ea typeface="Manrope"/>
                <a:cs typeface="Manrope"/>
                <a:sym typeface="Manrope"/>
              </a:rPr>
              <a:t>Predicting the percentage of adults with an advanced degree for each state during 2018-2022, using personal income per capita data for each state.</a:t>
            </a:r>
            <a:endParaRPr sz="1600">
              <a:solidFill>
                <a:schemeClr val="dk1"/>
              </a:solidFill>
              <a:latin typeface="Manrope"/>
              <a:ea typeface="Manrope"/>
              <a:cs typeface="Manrope"/>
              <a:sym typeface="Manrope"/>
            </a:endParaRPr>
          </a:p>
        </p:txBody>
      </p:sp>
      <p:sp>
        <p:nvSpPr>
          <p:cNvPr id="635" name="Google Shape;635;p62"/>
          <p:cNvSpPr txBox="1"/>
          <p:nvPr/>
        </p:nvSpPr>
        <p:spPr>
          <a:xfrm>
            <a:off x="701000" y="1081350"/>
            <a:ext cx="734700" cy="37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Manrope"/>
                <a:ea typeface="Manrope"/>
                <a:cs typeface="Manrope"/>
                <a:sym typeface="Manrope"/>
              </a:rPr>
              <a:t>NH</a:t>
            </a:r>
            <a:endParaRPr b="1" sz="1900">
              <a:solidFill>
                <a:schemeClr val="dk1"/>
              </a:solidFill>
              <a:latin typeface="Manrope"/>
              <a:ea typeface="Manrope"/>
              <a:cs typeface="Manrope"/>
              <a:sym typeface="Manrope"/>
            </a:endParaRPr>
          </a:p>
          <a:p>
            <a:pPr indent="0" lvl="0" marL="0" rtl="0" algn="l">
              <a:spcBef>
                <a:spcPts val="0"/>
              </a:spcBef>
              <a:spcAft>
                <a:spcPts val="0"/>
              </a:spcAft>
              <a:buNone/>
            </a:pPr>
            <a:r>
              <a:rPr b="1" lang="en" sz="1900">
                <a:solidFill>
                  <a:schemeClr val="dk1"/>
                </a:solidFill>
                <a:latin typeface="Manrope"/>
                <a:ea typeface="Manrope"/>
                <a:cs typeface="Manrope"/>
                <a:sym typeface="Manrope"/>
              </a:rPr>
              <a:t>HI</a:t>
            </a:r>
            <a:endParaRPr b="1" sz="1900">
              <a:solidFill>
                <a:schemeClr val="dk1"/>
              </a:solidFill>
              <a:latin typeface="Manrope"/>
              <a:ea typeface="Manrope"/>
              <a:cs typeface="Manrope"/>
              <a:sym typeface="Manrope"/>
            </a:endParaRPr>
          </a:p>
          <a:p>
            <a:pPr indent="0" lvl="0" marL="0" rtl="0" algn="l">
              <a:spcBef>
                <a:spcPts val="0"/>
              </a:spcBef>
              <a:spcAft>
                <a:spcPts val="0"/>
              </a:spcAft>
              <a:buNone/>
            </a:pPr>
            <a:r>
              <a:rPr b="1" lang="en" sz="1900">
                <a:solidFill>
                  <a:schemeClr val="dk1"/>
                </a:solidFill>
                <a:latin typeface="Manrope"/>
                <a:ea typeface="Manrope"/>
                <a:cs typeface="Manrope"/>
                <a:sym typeface="Manrope"/>
              </a:rPr>
              <a:t>GA</a:t>
            </a:r>
            <a:endParaRPr b="1" sz="1900">
              <a:solidFill>
                <a:schemeClr val="dk1"/>
              </a:solidFill>
              <a:latin typeface="Manrope"/>
              <a:ea typeface="Manrope"/>
              <a:cs typeface="Manrope"/>
              <a:sym typeface="Manrope"/>
            </a:endParaRPr>
          </a:p>
          <a:p>
            <a:pPr indent="0" lvl="0" marL="0" rtl="0" algn="l">
              <a:spcBef>
                <a:spcPts val="0"/>
              </a:spcBef>
              <a:spcAft>
                <a:spcPts val="0"/>
              </a:spcAft>
              <a:buNone/>
            </a:pPr>
            <a:r>
              <a:rPr b="1" lang="en" sz="1900">
                <a:solidFill>
                  <a:schemeClr val="dk1"/>
                </a:solidFill>
                <a:latin typeface="Manrope"/>
                <a:ea typeface="Manrope"/>
                <a:cs typeface="Manrope"/>
                <a:sym typeface="Manrope"/>
              </a:rPr>
              <a:t>MI</a:t>
            </a:r>
            <a:endParaRPr b="1" sz="1900">
              <a:solidFill>
                <a:schemeClr val="dk1"/>
              </a:solidFill>
              <a:latin typeface="Manrope"/>
              <a:ea typeface="Manrope"/>
              <a:cs typeface="Manrope"/>
              <a:sym typeface="Manrope"/>
            </a:endParaRPr>
          </a:p>
          <a:p>
            <a:pPr indent="0" lvl="0" marL="0" rtl="0" algn="l">
              <a:spcBef>
                <a:spcPts val="0"/>
              </a:spcBef>
              <a:spcAft>
                <a:spcPts val="0"/>
              </a:spcAft>
              <a:buNone/>
            </a:pPr>
            <a:r>
              <a:rPr b="1" lang="en" sz="1900">
                <a:solidFill>
                  <a:schemeClr val="dk1"/>
                </a:solidFill>
                <a:latin typeface="Manrope"/>
                <a:ea typeface="Manrope"/>
                <a:cs typeface="Manrope"/>
                <a:sym typeface="Manrope"/>
              </a:rPr>
              <a:t>AZ</a:t>
            </a:r>
            <a:endParaRPr b="1" sz="1900">
              <a:solidFill>
                <a:schemeClr val="dk1"/>
              </a:solidFill>
              <a:latin typeface="Manrope"/>
              <a:ea typeface="Manrope"/>
              <a:cs typeface="Manrope"/>
              <a:sym typeface="Manrope"/>
            </a:endParaRPr>
          </a:p>
          <a:p>
            <a:pPr indent="0" lvl="0" marL="0" rtl="0" algn="l">
              <a:spcBef>
                <a:spcPts val="0"/>
              </a:spcBef>
              <a:spcAft>
                <a:spcPts val="0"/>
              </a:spcAft>
              <a:buNone/>
            </a:pPr>
            <a:r>
              <a:rPr b="1" lang="en" sz="1900">
                <a:solidFill>
                  <a:schemeClr val="dk1"/>
                </a:solidFill>
                <a:latin typeface="Manrope"/>
                <a:ea typeface="Manrope"/>
                <a:cs typeface="Manrope"/>
                <a:sym typeface="Manrope"/>
              </a:rPr>
              <a:t>NV</a:t>
            </a:r>
            <a:endParaRPr b="1" sz="1900">
              <a:solidFill>
                <a:schemeClr val="dk1"/>
              </a:solidFill>
              <a:latin typeface="Manrope"/>
              <a:ea typeface="Manrope"/>
              <a:cs typeface="Manrope"/>
              <a:sym typeface="Manrope"/>
            </a:endParaRPr>
          </a:p>
          <a:p>
            <a:pPr indent="0" lvl="0" marL="0" rtl="0" algn="l">
              <a:spcBef>
                <a:spcPts val="0"/>
              </a:spcBef>
              <a:spcAft>
                <a:spcPts val="0"/>
              </a:spcAft>
              <a:buNone/>
            </a:pPr>
            <a:r>
              <a:rPr b="1" lang="en" sz="1900">
                <a:solidFill>
                  <a:schemeClr val="dk1"/>
                </a:solidFill>
                <a:latin typeface="Manrope"/>
                <a:ea typeface="Manrope"/>
                <a:cs typeface="Manrope"/>
                <a:sym typeface="Manrope"/>
              </a:rPr>
              <a:t>VT</a:t>
            </a:r>
            <a:endParaRPr b="1" sz="1900">
              <a:solidFill>
                <a:schemeClr val="dk1"/>
              </a:solidFill>
              <a:latin typeface="Manrope"/>
              <a:ea typeface="Manrope"/>
              <a:cs typeface="Manrope"/>
              <a:sym typeface="Manrope"/>
            </a:endParaRPr>
          </a:p>
          <a:p>
            <a:pPr indent="0" lvl="0" marL="0" rtl="0" algn="l">
              <a:spcBef>
                <a:spcPts val="0"/>
              </a:spcBef>
              <a:spcAft>
                <a:spcPts val="0"/>
              </a:spcAft>
              <a:buNone/>
            </a:pPr>
            <a:r>
              <a:rPr b="1" lang="en" sz="1900">
                <a:solidFill>
                  <a:schemeClr val="dk1"/>
                </a:solidFill>
                <a:latin typeface="Manrope"/>
                <a:ea typeface="Manrope"/>
                <a:cs typeface="Manrope"/>
                <a:sym typeface="Manrope"/>
              </a:rPr>
              <a:t>NY</a:t>
            </a:r>
            <a:endParaRPr b="1" sz="1900">
              <a:solidFill>
                <a:schemeClr val="dk1"/>
              </a:solidFill>
              <a:latin typeface="Manrope"/>
              <a:ea typeface="Manrope"/>
              <a:cs typeface="Manrope"/>
              <a:sym typeface="Manrope"/>
            </a:endParaRPr>
          </a:p>
          <a:p>
            <a:pPr indent="0" lvl="0" marL="0" rtl="0" algn="l">
              <a:spcBef>
                <a:spcPts val="0"/>
              </a:spcBef>
              <a:spcAft>
                <a:spcPts val="0"/>
              </a:spcAft>
              <a:buNone/>
            </a:pPr>
            <a:r>
              <a:rPr b="1" lang="en" sz="1900">
                <a:solidFill>
                  <a:schemeClr val="dk1"/>
                </a:solidFill>
                <a:latin typeface="Manrope"/>
                <a:ea typeface="Manrope"/>
                <a:cs typeface="Manrope"/>
                <a:sym typeface="Manrope"/>
              </a:rPr>
              <a:t>MT</a:t>
            </a:r>
            <a:endParaRPr b="1" sz="1900">
              <a:solidFill>
                <a:schemeClr val="dk1"/>
              </a:solidFill>
              <a:latin typeface="Manrope"/>
              <a:ea typeface="Manrope"/>
              <a:cs typeface="Manrope"/>
              <a:sym typeface="Manrope"/>
            </a:endParaRPr>
          </a:p>
          <a:p>
            <a:pPr indent="0" lvl="0" marL="0" rtl="0" algn="l">
              <a:spcBef>
                <a:spcPts val="0"/>
              </a:spcBef>
              <a:spcAft>
                <a:spcPts val="0"/>
              </a:spcAft>
              <a:buNone/>
            </a:pPr>
            <a:r>
              <a:rPr b="1" lang="en" sz="1900">
                <a:solidFill>
                  <a:schemeClr val="dk1"/>
                </a:solidFill>
                <a:latin typeface="Manrope"/>
                <a:ea typeface="Manrope"/>
                <a:cs typeface="Manrope"/>
                <a:sym typeface="Manrope"/>
              </a:rPr>
              <a:t>CA</a:t>
            </a:r>
            <a:endParaRPr b="1" sz="1900">
              <a:solidFill>
                <a:schemeClr val="dk1"/>
              </a:solidFill>
              <a:latin typeface="Manrope"/>
              <a:ea typeface="Manrope"/>
              <a:cs typeface="Manrope"/>
              <a:sym typeface="Manrope"/>
            </a:endParaRPr>
          </a:p>
          <a:p>
            <a:pPr indent="0" lvl="0" marL="0" rtl="0" algn="l">
              <a:spcBef>
                <a:spcPts val="0"/>
              </a:spcBef>
              <a:spcAft>
                <a:spcPts val="0"/>
              </a:spcAft>
              <a:buNone/>
            </a:pPr>
            <a:r>
              <a:rPr b="1" lang="en" sz="1900">
                <a:solidFill>
                  <a:schemeClr val="dk1"/>
                </a:solidFill>
                <a:latin typeface="Manrope"/>
                <a:ea typeface="Manrope"/>
                <a:cs typeface="Manrope"/>
                <a:sym typeface="Manrope"/>
              </a:rPr>
              <a:t>NC</a:t>
            </a:r>
            <a:endParaRPr b="1" sz="1900">
              <a:solidFill>
                <a:schemeClr val="dk1"/>
              </a:solidFill>
              <a:latin typeface="Manrope"/>
              <a:ea typeface="Manrope"/>
              <a:cs typeface="Manrope"/>
              <a:sym typeface="Manrope"/>
            </a:endParaRPr>
          </a:p>
          <a:p>
            <a:pPr indent="0" lvl="0" marL="0" rtl="0" algn="l">
              <a:spcBef>
                <a:spcPts val="0"/>
              </a:spcBef>
              <a:spcAft>
                <a:spcPts val="0"/>
              </a:spcAft>
              <a:buNone/>
            </a:pPr>
            <a:r>
              <a:rPr b="1" lang="en" sz="1900">
                <a:solidFill>
                  <a:schemeClr val="dk1"/>
                </a:solidFill>
                <a:latin typeface="Manrope"/>
                <a:ea typeface="Manrope"/>
                <a:cs typeface="Manrope"/>
                <a:sym typeface="Manrope"/>
              </a:rPr>
              <a:t>SD</a:t>
            </a:r>
            <a:endParaRPr b="1" sz="1900">
              <a:solidFill>
                <a:schemeClr val="dk1"/>
              </a:solidFill>
              <a:latin typeface="Manrope"/>
              <a:ea typeface="Manrope"/>
              <a:cs typeface="Manrope"/>
              <a:sym typeface="Manrope"/>
            </a:endParaRPr>
          </a:p>
          <a:p>
            <a:pPr indent="0" lvl="0" marL="0" rtl="0" algn="l">
              <a:spcBef>
                <a:spcPts val="0"/>
              </a:spcBef>
              <a:spcAft>
                <a:spcPts val="0"/>
              </a:spcAft>
              <a:buNone/>
            </a:pPr>
            <a:r>
              <a:rPr b="1" lang="en" sz="1900">
                <a:solidFill>
                  <a:schemeClr val="dk1"/>
                </a:solidFill>
                <a:latin typeface="Manrope"/>
                <a:ea typeface="Manrope"/>
                <a:cs typeface="Manrope"/>
                <a:sym typeface="Manrope"/>
              </a:rPr>
              <a:t>NE</a:t>
            </a:r>
            <a:endParaRPr b="1" sz="1900">
              <a:solidFill>
                <a:schemeClr val="dk1"/>
              </a:solidFill>
              <a:latin typeface="Manrope"/>
              <a:ea typeface="Manrope"/>
              <a:cs typeface="Manrope"/>
              <a:sym typeface="Manrop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3"/>
          <p:cNvSpPr txBox="1"/>
          <p:nvPr>
            <p:ph type="title"/>
          </p:nvPr>
        </p:nvSpPr>
        <p:spPr>
          <a:xfrm>
            <a:off x="414375" y="2655200"/>
            <a:ext cx="4164600" cy="161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Additional Resources</a:t>
            </a:r>
            <a:r>
              <a:rPr lang="en">
                <a:solidFill>
                  <a:schemeClr val="lt1"/>
                </a:solidFill>
              </a:rPr>
              <a:t> </a:t>
            </a:r>
            <a:r>
              <a:rPr lang="en"/>
              <a:t>and Education</a:t>
            </a:r>
            <a:endParaRPr/>
          </a:p>
        </p:txBody>
      </p:sp>
      <p:sp>
        <p:nvSpPr>
          <p:cNvPr id="641" name="Google Shape;641;p63"/>
          <p:cNvSpPr txBox="1"/>
          <p:nvPr>
            <p:ph idx="1" type="subTitle"/>
          </p:nvPr>
        </p:nvSpPr>
        <p:spPr>
          <a:xfrm>
            <a:off x="4633225" y="1544625"/>
            <a:ext cx="3571200" cy="7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How does the us</a:t>
            </a:r>
            <a:r>
              <a:rPr lang="en"/>
              <a:t>e of educational resources affect education?</a:t>
            </a:r>
            <a:endParaRPr/>
          </a:p>
        </p:txBody>
      </p:sp>
      <p:sp>
        <p:nvSpPr>
          <p:cNvPr id="642" name="Google Shape;642;p63"/>
          <p:cNvSpPr txBox="1"/>
          <p:nvPr>
            <p:ph idx="2" type="title"/>
          </p:nvPr>
        </p:nvSpPr>
        <p:spPr>
          <a:xfrm>
            <a:off x="723300" y="845239"/>
            <a:ext cx="1498200" cy="112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4"/>
          <p:cNvSpPr txBox="1"/>
          <p:nvPr>
            <p:ph type="title"/>
          </p:nvPr>
        </p:nvSpPr>
        <p:spPr>
          <a:xfrm>
            <a:off x="731850" y="383875"/>
            <a:ext cx="7206300" cy="49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Effect of Additional Educational Resources </a:t>
            </a:r>
            <a:endParaRPr sz="3000"/>
          </a:p>
        </p:txBody>
      </p:sp>
      <p:sp>
        <p:nvSpPr>
          <p:cNvPr id="648" name="Google Shape;648;p64"/>
          <p:cNvSpPr txBox="1"/>
          <p:nvPr>
            <p:ph idx="1" type="subTitle"/>
          </p:nvPr>
        </p:nvSpPr>
        <p:spPr>
          <a:xfrm>
            <a:off x="2583150" y="4014450"/>
            <a:ext cx="3503700" cy="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a:t>
            </a:r>
            <a:r>
              <a:rPr lang="en">
                <a:solidFill>
                  <a:srgbClr val="000000"/>
                </a:solidFill>
              </a:rPr>
              <a:t>0.04339245783784156</a:t>
            </a:r>
            <a:endParaRPr>
              <a:solidFill>
                <a:srgbClr val="000000"/>
              </a:solidFill>
            </a:endParaRPr>
          </a:p>
          <a:p>
            <a:pPr indent="0" lvl="0" marL="0" rtl="0" algn="l">
              <a:lnSpc>
                <a:spcPct val="115000"/>
              </a:lnSpc>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00">
                <a:solidFill>
                  <a:srgbClr val="000000"/>
                </a:solidFill>
                <a:highlight>
                  <a:srgbClr val="FFFFFF"/>
                </a:highlight>
                <a:latin typeface="Arial"/>
                <a:ea typeface="Arial"/>
                <a:cs typeface="Arial"/>
                <a:sym typeface="Arial"/>
              </a:rPr>
              <a:t>                                                        </a:t>
            </a:r>
            <a:endParaRPr/>
          </a:p>
        </p:txBody>
      </p:sp>
      <p:pic>
        <p:nvPicPr>
          <p:cNvPr id="649" name="Google Shape;649;p64"/>
          <p:cNvPicPr preferRelativeResize="0"/>
          <p:nvPr/>
        </p:nvPicPr>
        <p:blipFill>
          <a:blip r:embed="rId3">
            <a:alphaModFix/>
          </a:blip>
          <a:stretch>
            <a:fillRect/>
          </a:stretch>
        </p:blipFill>
        <p:spPr>
          <a:xfrm>
            <a:off x="1776788" y="1129050"/>
            <a:ext cx="5590424" cy="2885400"/>
          </a:xfrm>
          <a:prstGeom prst="rect">
            <a:avLst/>
          </a:prstGeom>
          <a:noFill/>
          <a:ln>
            <a:noFill/>
          </a:ln>
        </p:spPr>
      </p:pic>
      <p:sp>
        <p:nvSpPr>
          <p:cNvPr id="650" name="Google Shape;650;p64"/>
          <p:cNvSpPr txBox="1"/>
          <p:nvPr/>
        </p:nvSpPr>
        <p:spPr>
          <a:xfrm>
            <a:off x="3357750" y="697950"/>
            <a:ext cx="1954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Manrope"/>
                <a:ea typeface="Manrope"/>
                <a:cs typeface="Manrope"/>
                <a:sym typeface="Manrope"/>
              </a:rPr>
              <a:t>Advanced Degrees</a:t>
            </a:r>
            <a:r>
              <a:rPr lang="en" sz="1600">
                <a:solidFill>
                  <a:schemeClr val="dk1"/>
                </a:solidFill>
                <a:latin typeface="Manrope"/>
                <a:ea typeface="Manrope"/>
                <a:cs typeface="Manrope"/>
                <a:sym typeface="Manrope"/>
              </a:rPr>
              <a:t> </a:t>
            </a:r>
            <a:endParaRPr sz="1600">
              <a:solidFill>
                <a:schemeClr val="dk1"/>
              </a:solidFill>
              <a:latin typeface="Manrope"/>
              <a:ea typeface="Manrope"/>
              <a:cs typeface="Manrope"/>
              <a:sym typeface="Manrop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5"/>
          <p:cNvSpPr txBox="1"/>
          <p:nvPr>
            <p:ph type="title"/>
          </p:nvPr>
        </p:nvSpPr>
        <p:spPr>
          <a:xfrm>
            <a:off x="991050" y="437000"/>
            <a:ext cx="7161900" cy="49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Effect of Additional Educational Resources </a:t>
            </a:r>
            <a:endParaRPr sz="3000"/>
          </a:p>
        </p:txBody>
      </p:sp>
      <p:sp>
        <p:nvSpPr>
          <p:cNvPr id="656" name="Google Shape;656;p65"/>
          <p:cNvSpPr txBox="1"/>
          <p:nvPr>
            <p:ph idx="1" type="subTitle"/>
          </p:nvPr>
        </p:nvSpPr>
        <p:spPr>
          <a:xfrm>
            <a:off x="2583150" y="3939875"/>
            <a:ext cx="3503700" cy="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a:t>
            </a:r>
            <a:r>
              <a:rPr lang="en">
                <a:solidFill>
                  <a:srgbClr val="000000"/>
                </a:solidFill>
              </a:rPr>
              <a:t>0.5463593779625723</a:t>
            </a:r>
            <a:endParaRPr>
              <a:solidFill>
                <a:srgbClr val="000000"/>
              </a:solidFill>
            </a:endParaRPr>
          </a:p>
          <a:p>
            <a:pPr indent="0" lvl="0" marL="0" rtl="0" algn="l">
              <a:lnSpc>
                <a:spcPct val="115000"/>
              </a:lnSpc>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00">
                <a:solidFill>
                  <a:srgbClr val="000000"/>
                </a:solidFill>
                <a:highlight>
                  <a:srgbClr val="FFFFFF"/>
                </a:highlight>
                <a:latin typeface="Arial"/>
                <a:ea typeface="Arial"/>
                <a:cs typeface="Arial"/>
                <a:sym typeface="Arial"/>
              </a:rPr>
              <a:t>                                                        </a:t>
            </a:r>
            <a:endParaRPr/>
          </a:p>
        </p:txBody>
      </p:sp>
      <p:pic>
        <p:nvPicPr>
          <p:cNvPr id="657" name="Google Shape;657;p65"/>
          <p:cNvPicPr preferRelativeResize="0"/>
          <p:nvPr/>
        </p:nvPicPr>
        <p:blipFill>
          <a:blip r:embed="rId3">
            <a:alphaModFix/>
          </a:blip>
          <a:stretch>
            <a:fillRect/>
          </a:stretch>
        </p:blipFill>
        <p:spPr>
          <a:xfrm>
            <a:off x="1452913" y="1201288"/>
            <a:ext cx="6238174" cy="2740925"/>
          </a:xfrm>
          <a:prstGeom prst="rect">
            <a:avLst/>
          </a:prstGeom>
          <a:noFill/>
          <a:ln>
            <a:noFill/>
          </a:ln>
        </p:spPr>
      </p:pic>
      <p:sp>
        <p:nvSpPr>
          <p:cNvPr id="658" name="Google Shape;658;p65"/>
          <p:cNvSpPr txBox="1"/>
          <p:nvPr/>
        </p:nvSpPr>
        <p:spPr>
          <a:xfrm>
            <a:off x="3001350" y="814475"/>
            <a:ext cx="3141300" cy="2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Manrope"/>
                <a:ea typeface="Manrope"/>
                <a:cs typeface="Manrope"/>
                <a:sym typeface="Manrope"/>
              </a:rPr>
              <a:t>Less than High School Diploma </a:t>
            </a:r>
            <a:endParaRPr sz="1600">
              <a:solidFill>
                <a:schemeClr val="dk1"/>
              </a:solidFill>
              <a:latin typeface="Manrope"/>
              <a:ea typeface="Manrope"/>
              <a:cs typeface="Manrope"/>
              <a:sym typeface="Manrope"/>
            </a:endParaRPr>
          </a:p>
          <a:p>
            <a:pPr indent="0" lvl="0" marL="0" rtl="0" algn="l">
              <a:spcBef>
                <a:spcPts val="0"/>
              </a:spcBef>
              <a:spcAft>
                <a:spcPts val="0"/>
              </a:spcAft>
              <a:buNone/>
            </a:pPr>
            <a:r>
              <a:t/>
            </a:r>
            <a:endParaRPr sz="1600">
              <a:solidFill>
                <a:schemeClr val="dk1"/>
              </a:solidFill>
              <a:latin typeface="Manrope"/>
              <a:ea typeface="Manrope"/>
              <a:cs typeface="Manrope"/>
              <a:sym typeface="Manrop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6"/>
          <p:cNvSpPr txBox="1"/>
          <p:nvPr>
            <p:ph type="title"/>
          </p:nvPr>
        </p:nvSpPr>
        <p:spPr>
          <a:xfrm>
            <a:off x="723300" y="1968750"/>
            <a:ext cx="3855600" cy="161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Poverty and Education</a:t>
            </a:r>
            <a:endParaRPr/>
          </a:p>
        </p:txBody>
      </p:sp>
      <p:sp>
        <p:nvSpPr>
          <p:cNvPr id="664" name="Google Shape;664;p66"/>
          <p:cNvSpPr txBox="1"/>
          <p:nvPr>
            <p:ph idx="1" type="subTitle"/>
          </p:nvPr>
        </p:nvSpPr>
        <p:spPr>
          <a:xfrm>
            <a:off x="4633225" y="1738050"/>
            <a:ext cx="3571200" cy="166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1E1E1E"/>
                </a:solidFill>
                <a:latin typeface="Manrope Medium"/>
                <a:ea typeface="Manrope Medium"/>
                <a:cs typeface="Manrope Medium"/>
                <a:sym typeface="Manrope Medium"/>
              </a:rPr>
              <a:t>How are high school dropout rates correlated with poverty levels across Massachusetts counties, and what insights can be drawn about the impact of socioeconomic status on educational achievement?</a:t>
            </a:r>
            <a:endParaRPr sz="1800">
              <a:latin typeface="Manrope Medium"/>
              <a:ea typeface="Manrope Medium"/>
              <a:cs typeface="Manrope Medium"/>
              <a:sym typeface="Manrope Medium"/>
            </a:endParaRPr>
          </a:p>
        </p:txBody>
      </p:sp>
      <p:sp>
        <p:nvSpPr>
          <p:cNvPr id="665" name="Google Shape;665;p66"/>
          <p:cNvSpPr txBox="1"/>
          <p:nvPr>
            <p:ph idx="2" type="title"/>
          </p:nvPr>
        </p:nvSpPr>
        <p:spPr>
          <a:xfrm>
            <a:off x="723300" y="845239"/>
            <a:ext cx="1498200" cy="112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67"/>
          <p:cNvSpPr txBox="1"/>
          <p:nvPr>
            <p:ph type="title"/>
          </p:nvPr>
        </p:nvSpPr>
        <p:spPr>
          <a:xfrm>
            <a:off x="720000" y="371475"/>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Linear Regression Analysis</a:t>
            </a:r>
            <a:endParaRPr>
              <a:solidFill>
                <a:schemeClr val="lt1"/>
              </a:solidFill>
            </a:endParaRPr>
          </a:p>
        </p:txBody>
      </p:sp>
      <p:sp>
        <p:nvSpPr>
          <p:cNvPr id="671" name="Google Shape;671;p67"/>
          <p:cNvSpPr txBox="1"/>
          <p:nvPr/>
        </p:nvSpPr>
        <p:spPr>
          <a:xfrm>
            <a:off x="2910900" y="943925"/>
            <a:ext cx="332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Manrope"/>
                <a:ea typeface="Manrope"/>
                <a:cs typeface="Manrope"/>
                <a:sym typeface="Manrope"/>
              </a:rPr>
              <a:t>Massachusetts County</a:t>
            </a:r>
            <a:endParaRPr sz="1200">
              <a:solidFill>
                <a:schemeClr val="dk1"/>
              </a:solidFill>
              <a:latin typeface="Manrope"/>
              <a:ea typeface="Manrope"/>
              <a:cs typeface="Manrope"/>
              <a:sym typeface="Manrope"/>
            </a:endParaRPr>
          </a:p>
          <a:p>
            <a:pPr indent="0" lvl="0" marL="0" rtl="0" algn="ctr">
              <a:spcBef>
                <a:spcPts val="0"/>
              </a:spcBef>
              <a:spcAft>
                <a:spcPts val="0"/>
              </a:spcAft>
              <a:buNone/>
            </a:pPr>
            <a:r>
              <a:rPr lang="en" sz="1200">
                <a:solidFill>
                  <a:schemeClr val="dk1"/>
                </a:solidFill>
                <a:latin typeface="Manrope"/>
                <a:ea typeface="Manrope"/>
                <a:cs typeface="Manrope"/>
                <a:sym typeface="Manrope"/>
              </a:rPr>
              <a:t>Poverty Rate vs. Dropout Rate </a:t>
            </a:r>
            <a:endParaRPr sz="1200">
              <a:solidFill>
                <a:schemeClr val="dk1"/>
              </a:solidFill>
              <a:latin typeface="Manrope"/>
              <a:ea typeface="Manrope"/>
              <a:cs typeface="Manrope"/>
              <a:sym typeface="Manrope"/>
            </a:endParaRPr>
          </a:p>
          <a:p>
            <a:pPr indent="0" lvl="0" marL="0" rtl="0" algn="ctr">
              <a:spcBef>
                <a:spcPts val="0"/>
              </a:spcBef>
              <a:spcAft>
                <a:spcPts val="0"/>
              </a:spcAft>
              <a:buNone/>
            </a:pPr>
            <a:r>
              <a:rPr lang="en" sz="1200">
                <a:solidFill>
                  <a:schemeClr val="dk1"/>
                </a:solidFill>
                <a:latin typeface="Manrope"/>
                <a:ea typeface="Manrope"/>
                <a:cs typeface="Manrope"/>
                <a:sym typeface="Manrope"/>
              </a:rPr>
              <a:t>from 2018-2022</a:t>
            </a:r>
            <a:endParaRPr sz="1200">
              <a:solidFill>
                <a:schemeClr val="dk1"/>
              </a:solidFill>
              <a:latin typeface="Manrope"/>
              <a:ea typeface="Manrope"/>
              <a:cs typeface="Manrope"/>
              <a:sym typeface="Manrope"/>
            </a:endParaRPr>
          </a:p>
        </p:txBody>
      </p:sp>
      <p:pic>
        <p:nvPicPr>
          <p:cNvPr id="672" name="Google Shape;672;p67"/>
          <p:cNvPicPr preferRelativeResize="0"/>
          <p:nvPr/>
        </p:nvPicPr>
        <p:blipFill>
          <a:blip r:embed="rId3">
            <a:alphaModFix/>
          </a:blip>
          <a:stretch>
            <a:fillRect/>
          </a:stretch>
        </p:blipFill>
        <p:spPr>
          <a:xfrm>
            <a:off x="2472184" y="1682825"/>
            <a:ext cx="4199642" cy="2511825"/>
          </a:xfrm>
          <a:prstGeom prst="rect">
            <a:avLst/>
          </a:prstGeom>
          <a:noFill/>
          <a:ln>
            <a:noFill/>
          </a:ln>
        </p:spPr>
      </p:pic>
      <p:sp>
        <p:nvSpPr>
          <p:cNvPr id="673" name="Google Shape;673;p67"/>
          <p:cNvSpPr txBox="1"/>
          <p:nvPr/>
        </p:nvSpPr>
        <p:spPr>
          <a:xfrm>
            <a:off x="3367650" y="4237013"/>
            <a:ext cx="240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rope"/>
                <a:ea typeface="Manrope"/>
                <a:cs typeface="Manrope"/>
                <a:sym typeface="Manrope"/>
              </a:rPr>
              <a:t>R-value: 0.8864</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R-squared: 0.7856</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Mean Squared Error: 1.8815</a:t>
            </a:r>
            <a:endParaRPr>
              <a:latin typeface="Manrope"/>
              <a:ea typeface="Manrope"/>
              <a:cs typeface="Manrope"/>
              <a:sym typeface="Manrop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8"/>
          <p:cNvSpPr txBox="1"/>
          <p:nvPr>
            <p:ph type="title"/>
          </p:nvPr>
        </p:nvSpPr>
        <p:spPr>
          <a:xfrm>
            <a:off x="719988" y="283175"/>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Normalized Rate Analysis</a:t>
            </a:r>
            <a:endParaRPr>
              <a:solidFill>
                <a:schemeClr val="lt1"/>
              </a:solidFill>
            </a:endParaRPr>
          </a:p>
        </p:txBody>
      </p:sp>
      <p:sp>
        <p:nvSpPr>
          <p:cNvPr id="679" name="Google Shape;679;p68"/>
          <p:cNvSpPr txBox="1"/>
          <p:nvPr/>
        </p:nvSpPr>
        <p:spPr>
          <a:xfrm>
            <a:off x="2386350" y="863800"/>
            <a:ext cx="437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Manrope"/>
                <a:ea typeface="Manrope"/>
                <a:cs typeface="Manrope"/>
                <a:sym typeface="Manrope"/>
              </a:rPr>
              <a:t>Massachusetts County </a:t>
            </a:r>
            <a:endParaRPr sz="1200">
              <a:solidFill>
                <a:schemeClr val="dk1"/>
              </a:solidFill>
              <a:latin typeface="Manrope"/>
              <a:ea typeface="Manrope"/>
              <a:cs typeface="Manrope"/>
              <a:sym typeface="Manrope"/>
            </a:endParaRPr>
          </a:p>
          <a:p>
            <a:pPr indent="0" lvl="0" marL="0" rtl="0" algn="ctr">
              <a:spcBef>
                <a:spcPts val="0"/>
              </a:spcBef>
              <a:spcAft>
                <a:spcPts val="0"/>
              </a:spcAft>
              <a:buNone/>
            </a:pPr>
            <a:r>
              <a:rPr lang="en" sz="1200">
                <a:solidFill>
                  <a:schemeClr val="dk1"/>
                </a:solidFill>
                <a:latin typeface="Manrope"/>
                <a:ea typeface="Manrope"/>
                <a:cs typeface="Manrope"/>
                <a:sym typeface="Manrope"/>
              </a:rPr>
              <a:t>Poverty Rate vs. Dropout Rate </a:t>
            </a:r>
            <a:endParaRPr sz="1200">
              <a:solidFill>
                <a:schemeClr val="dk1"/>
              </a:solidFill>
              <a:latin typeface="Manrope"/>
              <a:ea typeface="Manrope"/>
              <a:cs typeface="Manrope"/>
              <a:sym typeface="Manrope"/>
            </a:endParaRPr>
          </a:p>
          <a:p>
            <a:pPr indent="0" lvl="0" marL="0" rtl="0" algn="ctr">
              <a:spcBef>
                <a:spcPts val="0"/>
              </a:spcBef>
              <a:spcAft>
                <a:spcPts val="0"/>
              </a:spcAft>
              <a:buNone/>
            </a:pPr>
            <a:r>
              <a:rPr lang="en" sz="1200">
                <a:solidFill>
                  <a:schemeClr val="dk1"/>
                </a:solidFill>
                <a:latin typeface="Manrope"/>
                <a:ea typeface="Manrope"/>
                <a:cs typeface="Manrope"/>
                <a:sym typeface="Manrope"/>
              </a:rPr>
              <a:t>from 2018-2022</a:t>
            </a:r>
            <a:endParaRPr sz="1000"/>
          </a:p>
        </p:txBody>
      </p:sp>
      <p:pic>
        <p:nvPicPr>
          <p:cNvPr id="680" name="Google Shape;680;p68"/>
          <p:cNvPicPr preferRelativeResize="0"/>
          <p:nvPr/>
        </p:nvPicPr>
        <p:blipFill>
          <a:blip r:embed="rId3">
            <a:alphaModFix/>
          </a:blip>
          <a:stretch>
            <a:fillRect/>
          </a:stretch>
        </p:blipFill>
        <p:spPr>
          <a:xfrm>
            <a:off x="2615725" y="1806425"/>
            <a:ext cx="3912550" cy="2784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9"/>
          <p:cNvSpPr txBox="1"/>
          <p:nvPr>
            <p:ph type="title"/>
          </p:nvPr>
        </p:nvSpPr>
        <p:spPr>
          <a:xfrm>
            <a:off x="723300" y="1968750"/>
            <a:ext cx="4723800" cy="161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Future Work </a:t>
            </a:r>
            <a:r>
              <a:rPr lang="en"/>
              <a:t>and Conclusion</a:t>
            </a:r>
            <a:endParaRPr/>
          </a:p>
        </p:txBody>
      </p:sp>
      <p:sp>
        <p:nvSpPr>
          <p:cNvPr id="686" name="Google Shape;686;p69"/>
          <p:cNvSpPr txBox="1"/>
          <p:nvPr>
            <p:ph idx="2" type="title"/>
          </p:nvPr>
        </p:nvSpPr>
        <p:spPr>
          <a:xfrm>
            <a:off x="723300" y="845239"/>
            <a:ext cx="1498200" cy="112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70"/>
          <p:cNvSpPr txBox="1"/>
          <p:nvPr>
            <p:ph type="title"/>
          </p:nvPr>
        </p:nvSpPr>
        <p:spPr>
          <a:xfrm>
            <a:off x="6120171" y="1491150"/>
            <a:ext cx="2303700" cy="115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URBAN VS RURAL DISPARITIES</a:t>
            </a:r>
            <a:endParaRPr/>
          </a:p>
        </p:txBody>
      </p:sp>
      <p:sp>
        <p:nvSpPr>
          <p:cNvPr id="692" name="Google Shape;692;p70"/>
          <p:cNvSpPr txBox="1"/>
          <p:nvPr>
            <p:ph idx="1" type="subTitle"/>
          </p:nvPr>
        </p:nvSpPr>
        <p:spPr>
          <a:xfrm>
            <a:off x="6119817" y="2884900"/>
            <a:ext cx="2303700" cy="14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Explore how educational resources and teacher quality differ between urban and rural schools and their impact on achievement.</a:t>
            </a:r>
            <a:endParaRPr sz="1200"/>
          </a:p>
        </p:txBody>
      </p:sp>
      <p:sp>
        <p:nvSpPr>
          <p:cNvPr id="693" name="Google Shape;693;p70"/>
          <p:cNvSpPr txBox="1"/>
          <p:nvPr>
            <p:ph idx="5" type="subTitle"/>
          </p:nvPr>
        </p:nvSpPr>
        <p:spPr>
          <a:xfrm>
            <a:off x="3658037" y="2929000"/>
            <a:ext cx="2303700" cy="131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Track changes in personal income and policies over time to understand their effect on advanced degree attainment.</a:t>
            </a:r>
            <a:endParaRPr sz="1200"/>
          </a:p>
        </p:txBody>
      </p:sp>
      <p:sp>
        <p:nvSpPr>
          <p:cNvPr id="694" name="Google Shape;694;p70"/>
          <p:cNvSpPr txBox="1"/>
          <p:nvPr>
            <p:ph idx="6" type="title"/>
          </p:nvPr>
        </p:nvSpPr>
        <p:spPr>
          <a:xfrm>
            <a:off x="719763" y="1375650"/>
            <a:ext cx="2779800" cy="12675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t>EXPAND </a:t>
            </a:r>
            <a:endParaRPr/>
          </a:p>
          <a:p>
            <a:pPr indent="0" lvl="0" marL="0" rtl="0" algn="ctr">
              <a:spcBef>
                <a:spcPts val="0"/>
              </a:spcBef>
              <a:spcAft>
                <a:spcPts val="0"/>
              </a:spcAft>
              <a:buNone/>
            </a:pPr>
            <a:r>
              <a:rPr lang="en"/>
              <a:t>GEOGRAPHIC SCOPE</a:t>
            </a:r>
            <a:endParaRPr/>
          </a:p>
        </p:txBody>
      </p:sp>
      <p:sp>
        <p:nvSpPr>
          <p:cNvPr id="695" name="Google Shape;695;p70"/>
          <p:cNvSpPr txBox="1"/>
          <p:nvPr>
            <p:ph idx="7" type="subTitle"/>
          </p:nvPr>
        </p:nvSpPr>
        <p:spPr>
          <a:xfrm>
            <a:off x="958009" y="2952100"/>
            <a:ext cx="2303700" cy="14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Analyze additional states/counties to compare SES impacts on dropout rates and academic achievement.</a:t>
            </a:r>
            <a:endParaRPr sz="1200"/>
          </a:p>
        </p:txBody>
      </p:sp>
      <p:sp>
        <p:nvSpPr>
          <p:cNvPr id="696" name="Google Shape;696;p70"/>
          <p:cNvSpPr txBox="1"/>
          <p:nvPr>
            <p:ph idx="4" type="title"/>
          </p:nvPr>
        </p:nvSpPr>
        <p:spPr>
          <a:xfrm>
            <a:off x="3514167" y="1798650"/>
            <a:ext cx="2591400" cy="84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LONGITUDINAL ANALYSIS</a:t>
            </a:r>
            <a:endParaRPr/>
          </a:p>
        </p:txBody>
      </p:sp>
      <p:sp>
        <p:nvSpPr>
          <p:cNvPr id="697" name="Google Shape;697;p70"/>
          <p:cNvSpPr txBox="1"/>
          <p:nvPr>
            <p:ph idx="8" type="title"/>
          </p:nvPr>
        </p:nvSpPr>
        <p:spPr>
          <a:xfrm flipH="1">
            <a:off x="720000" y="4088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Future Work</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3"/>
          <p:cNvSpPr txBox="1"/>
          <p:nvPr>
            <p:ph idx="15" type="title"/>
          </p:nvPr>
        </p:nvSpPr>
        <p:spPr>
          <a:xfrm flipH="1">
            <a:off x="719925" y="4377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a:t>
            </a:r>
            <a:r>
              <a:rPr lang="en">
                <a:solidFill>
                  <a:schemeClr val="lt1"/>
                </a:solidFill>
              </a:rPr>
              <a:t>CONTENTS</a:t>
            </a:r>
            <a:endParaRPr>
              <a:solidFill>
                <a:schemeClr val="lt1"/>
              </a:solidFill>
            </a:endParaRPr>
          </a:p>
        </p:txBody>
      </p:sp>
      <p:sp>
        <p:nvSpPr>
          <p:cNvPr id="549" name="Google Shape;549;p53"/>
          <p:cNvSpPr txBox="1"/>
          <p:nvPr>
            <p:ph type="title"/>
          </p:nvPr>
        </p:nvSpPr>
        <p:spPr>
          <a:xfrm>
            <a:off x="732775" y="2475550"/>
            <a:ext cx="18360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Problem Statement</a:t>
            </a:r>
            <a:r>
              <a:rPr lang="en"/>
              <a:t> </a:t>
            </a:r>
            <a:endParaRPr/>
          </a:p>
        </p:txBody>
      </p:sp>
      <p:sp>
        <p:nvSpPr>
          <p:cNvPr id="550" name="Google Shape;550;p53"/>
          <p:cNvSpPr txBox="1"/>
          <p:nvPr>
            <p:ph idx="7" type="title"/>
          </p:nvPr>
        </p:nvSpPr>
        <p:spPr>
          <a:xfrm>
            <a:off x="6463725" y="2475550"/>
            <a:ext cx="22701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Additional Resources </a:t>
            </a:r>
            <a:r>
              <a:rPr lang="en"/>
              <a:t>Analysis</a:t>
            </a:r>
            <a:endParaRPr/>
          </a:p>
        </p:txBody>
      </p:sp>
      <p:sp>
        <p:nvSpPr>
          <p:cNvPr id="551" name="Google Shape;551;p53"/>
          <p:cNvSpPr txBox="1"/>
          <p:nvPr>
            <p:ph idx="2" type="title"/>
          </p:nvPr>
        </p:nvSpPr>
        <p:spPr>
          <a:xfrm>
            <a:off x="732776" y="1811839"/>
            <a:ext cx="1836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52" name="Google Shape;552;p53"/>
          <p:cNvSpPr txBox="1"/>
          <p:nvPr>
            <p:ph idx="14" type="title"/>
          </p:nvPr>
        </p:nvSpPr>
        <p:spPr>
          <a:xfrm>
            <a:off x="6575196" y="1811839"/>
            <a:ext cx="1836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53" name="Google Shape;553;p53"/>
          <p:cNvSpPr txBox="1"/>
          <p:nvPr>
            <p:ph idx="5" type="title"/>
          </p:nvPr>
        </p:nvSpPr>
        <p:spPr>
          <a:xfrm>
            <a:off x="4473225" y="2475550"/>
            <a:ext cx="21450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Personal Income</a:t>
            </a:r>
            <a:r>
              <a:rPr lang="en"/>
              <a:t> Analysis</a:t>
            </a:r>
            <a:endParaRPr/>
          </a:p>
        </p:txBody>
      </p:sp>
      <p:sp>
        <p:nvSpPr>
          <p:cNvPr id="554" name="Google Shape;554;p53"/>
          <p:cNvSpPr txBox="1"/>
          <p:nvPr>
            <p:ph idx="9" type="title"/>
          </p:nvPr>
        </p:nvSpPr>
        <p:spPr>
          <a:xfrm>
            <a:off x="2680246" y="1811839"/>
            <a:ext cx="1836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55" name="Google Shape;555;p53"/>
          <p:cNvSpPr txBox="1"/>
          <p:nvPr>
            <p:ph idx="13" type="title"/>
          </p:nvPr>
        </p:nvSpPr>
        <p:spPr>
          <a:xfrm>
            <a:off x="4627721" y="1811839"/>
            <a:ext cx="1836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56" name="Google Shape;556;p53"/>
          <p:cNvSpPr txBox="1"/>
          <p:nvPr>
            <p:ph idx="5" type="title"/>
          </p:nvPr>
        </p:nvSpPr>
        <p:spPr>
          <a:xfrm>
            <a:off x="2680250" y="2475550"/>
            <a:ext cx="18360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Rural</a:t>
            </a:r>
            <a:r>
              <a:rPr lang="en">
                <a:solidFill>
                  <a:schemeClr val="lt1"/>
                </a:solidFill>
              </a:rPr>
              <a:t> </a:t>
            </a:r>
            <a:r>
              <a:rPr lang="en"/>
              <a:t>vs. Urban</a:t>
            </a:r>
            <a:endParaRPr/>
          </a:p>
          <a:p>
            <a:pPr indent="0" lvl="0" marL="0" rtl="0" algn="ctr">
              <a:spcBef>
                <a:spcPts val="0"/>
              </a:spcBef>
              <a:spcAft>
                <a:spcPts val="0"/>
              </a:spcAft>
              <a:buNone/>
            </a:pPr>
            <a:r>
              <a:rPr lang="en"/>
              <a:t>Analysis</a:t>
            </a:r>
            <a:endParaRPr/>
          </a:p>
        </p:txBody>
      </p:sp>
      <p:pic>
        <p:nvPicPr>
          <p:cNvPr id="557" name="Google Shape;557;p53"/>
          <p:cNvPicPr preferRelativeResize="0"/>
          <p:nvPr/>
        </p:nvPicPr>
        <p:blipFill>
          <a:blip r:embed="rId3">
            <a:alphaModFix/>
          </a:blip>
          <a:stretch>
            <a:fillRect/>
          </a:stretch>
        </p:blipFill>
        <p:spPr>
          <a:xfrm>
            <a:off x="5772488" y="3222725"/>
            <a:ext cx="1043375" cy="1084775"/>
          </a:xfrm>
          <a:prstGeom prst="rect">
            <a:avLst/>
          </a:prstGeom>
          <a:noFill/>
          <a:ln>
            <a:noFill/>
          </a:ln>
        </p:spPr>
      </p:pic>
      <p:pic>
        <p:nvPicPr>
          <p:cNvPr id="558" name="Google Shape;558;p53"/>
          <p:cNvPicPr preferRelativeResize="0"/>
          <p:nvPr/>
        </p:nvPicPr>
        <p:blipFill>
          <a:blip r:embed="rId4">
            <a:alphaModFix/>
          </a:blip>
          <a:stretch>
            <a:fillRect/>
          </a:stretch>
        </p:blipFill>
        <p:spPr>
          <a:xfrm>
            <a:off x="1979881" y="3271700"/>
            <a:ext cx="1276194" cy="1084775"/>
          </a:xfrm>
          <a:prstGeom prst="rect">
            <a:avLst/>
          </a:prstGeom>
          <a:noFill/>
          <a:ln>
            <a:noFill/>
          </a:ln>
        </p:spPr>
      </p:pic>
      <p:sp>
        <p:nvSpPr>
          <p:cNvPr id="559" name="Google Shape;559;p53"/>
          <p:cNvSpPr txBox="1"/>
          <p:nvPr>
            <p:ph type="title"/>
          </p:nvPr>
        </p:nvSpPr>
        <p:spPr>
          <a:xfrm>
            <a:off x="1699975" y="4356480"/>
            <a:ext cx="1836000" cy="63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rPr>
              <a:t>Poverty  </a:t>
            </a:r>
            <a:r>
              <a:rPr lang="en"/>
              <a:t>Analysis</a:t>
            </a:r>
            <a:endParaRPr/>
          </a:p>
        </p:txBody>
      </p:sp>
      <p:sp>
        <p:nvSpPr>
          <p:cNvPr id="560" name="Google Shape;560;p53"/>
          <p:cNvSpPr txBox="1"/>
          <p:nvPr>
            <p:ph idx="2" type="title"/>
          </p:nvPr>
        </p:nvSpPr>
        <p:spPr>
          <a:xfrm>
            <a:off x="1699976" y="3605085"/>
            <a:ext cx="1836000" cy="3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561" name="Google Shape;561;p53"/>
          <p:cNvSpPr txBox="1"/>
          <p:nvPr>
            <p:ph idx="9" type="title"/>
          </p:nvPr>
        </p:nvSpPr>
        <p:spPr>
          <a:xfrm>
            <a:off x="5376171" y="3584814"/>
            <a:ext cx="1836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562" name="Google Shape;562;p53"/>
          <p:cNvSpPr txBox="1"/>
          <p:nvPr>
            <p:ph idx="5" type="title"/>
          </p:nvPr>
        </p:nvSpPr>
        <p:spPr>
          <a:xfrm>
            <a:off x="5454513" y="4091200"/>
            <a:ext cx="1836000" cy="88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lt1"/>
                </a:solidFill>
              </a:rPr>
              <a:t>Future Work </a:t>
            </a:r>
            <a:r>
              <a:rPr lang="en" sz="1800"/>
              <a:t>and Conclusion</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1"/>
          <p:cNvSpPr txBox="1"/>
          <p:nvPr>
            <p:ph idx="4" type="title"/>
          </p:nvPr>
        </p:nvSpPr>
        <p:spPr>
          <a:xfrm>
            <a:off x="719925" y="437700"/>
            <a:ext cx="77040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Conclusion</a:t>
            </a:r>
            <a:endParaRPr b="1"/>
          </a:p>
        </p:txBody>
      </p:sp>
      <p:sp>
        <p:nvSpPr>
          <p:cNvPr id="703" name="Google Shape;703;p71"/>
          <p:cNvSpPr txBox="1"/>
          <p:nvPr/>
        </p:nvSpPr>
        <p:spPr>
          <a:xfrm>
            <a:off x="1437450" y="1338950"/>
            <a:ext cx="6269100" cy="33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latin typeface="Manrope Medium"/>
                <a:ea typeface="Manrope Medium"/>
                <a:cs typeface="Manrope Medium"/>
                <a:sym typeface="Manrope Medium"/>
              </a:rPr>
              <a:t>Key Findings:</a:t>
            </a:r>
            <a:endParaRPr>
              <a:latin typeface="Manrope Medium"/>
              <a:ea typeface="Manrope Medium"/>
              <a:cs typeface="Manrope Medium"/>
              <a:sym typeface="Manrope Medium"/>
            </a:endParaRPr>
          </a:p>
          <a:p>
            <a:pPr indent="-317500" lvl="0" marL="457200" rtl="0" algn="l">
              <a:lnSpc>
                <a:spcPct val="115000"/>
              </a:lnSpc>
              <a:spcBef>
                <a:spcPts val="1200"/>
              </a:spcBef>
              <a:spcAft>
                <a:spcPts val="0"/>
              </a:spcAft>
              <a:buSzPts val="1400"/>
              <a:buFont typeface="Manrope Medium"/>
              <a:buChar char="●"/>
            </a:pPr>
            <a:r>
              <a:rPr lang="en">
                <a:latin typeface="Manrope Medium"/>
                <a:ea typeface="Manrope Medium"/>
                <a:cs typeface="Manrope Medium"/>
                <a:sym typeface="Manrope Medium"/>
              </a:rPr>
              <a:t>A statistically significant relationship exists between urban and rural living and the highest level of degree attainment.</a:t>
            </a:r>
            <a:endParaRPr>
              <a:latin typeface="Manrope Medium"/>
              <a:ea typeface="Manrope Medium"/>
              <a:cs typeface="Manrope Medium"/>
              <a:sym typeface="Manrope Medium"/>
            </a:endParaRPr>
          </a:p>
          <a:p>
            <a:pPr indent="-317500" lvl="0" marL="457200" rtl="0" algn="l">
              <a:lnSpc>
                <a:spcPct val="115000"/>
              </a:lnSpc>
              <a:spcBef>
                <a:spcPts val="0"/>
              </a:spcBef>
              <a:spcAft>
                <a:spcPts val="0"/>
              </a:spcAft>
              <a:buSzPts val="1400"/>
              <a:buFont typeface="Manrope Medium"/>
              <a:buChar char="●"/>
            </a:pPr>
            <a:r>
              <a:rPr lang="en">
                <a:latin typeface="Manrope Medium"/>
                <a:ea typeface="Manrope Medium"/>
                <a:cs typeface="Manrope Medium"/>
                <a:sym typeface="Manrope Medium"/>
              </a:rPr>
              <a:t>Lower income levels are strongly associated with a decreased percentage of adults holding higher education degrees.</a:t>
            </a:r>
            <a:endParaRPr>
              <a:latin typeface="Manrope Medium"/>
              <a:ea typeface="Manrope Medium"/>
              <a:cs typeface="Manrope Medium"/>
              <a:sym typeface="Manrope Medium"/>
            </a:endParaRPr>
          </a:p>
          <a:p>
            <a:pPr indent="-317500" lvl="0" marL="457200" rtl="0" algn="l">
              <a:lnSpc>
                <a:spcPct val="115000"/>
              </a:lnSpc>
              <a:spcBef>
                <a:spcPts val="0"/>
              </a:spcBef>
              <a:spcAft>
                <a:spcPts val="0"/>
              </a:spcAft>
              <a:buSzPts val="1400"/>
              <a:buFont typeface="Manrope Medium"/>
              <a:buChar char="●"/>
            </a:pPr>
            <a:r>
              <a:rPr lang="en">
                <a:latin typeface="Manrope Medium"/>
                <a:ea typeface="Manrope Medium"/>
                <a:cs typeface="Manrope Medium"/>
                <a:sym typeface="Manrope Medium"/>
              </a:rPr>
              <a:t>In Massachusetts counties, high poverty levels are closely linked to elevated high school dropout rates.</a:t>
            </a:r>
            <a:endParaRPr>
              <a:latin typeface="Manrope Medium"/>
              <a:ea typeface="Manrope Medium"/>
              <a:cs typeface="Manrope Medium"/>
              <a:sym typeface="Manrope Medium"/>
            </a:endParaRPr>
          </a:p>
          <a:p>
            <a:pPr indent="0" lvl="0" marL="0" rtl="0" algn="l">
              <a:lnSpc>
                <a:spcPct val="115000"/>
              </a:lnSpc>
              <a:spcBef>
                <a:spcPts val="1200"/>
              </a:spcBef>
              <a:spcAft>
                <a:spcPts val="0"/>
              </a:spcAft>
              <a:buNone/>
            </a:pPr>
            <a:r>
              <a:rPr lang="en">
                <a:latin typeface="Manrope Medium"/>
                <a:ea typeface="Manrope Medium"/>
                <a:cs typeface="Manrope Medium"/>
                <a:sym typeface="Manrope Medium"/>
              </a:rPr>
              <a:t>These findings highlight critical disparities within the education system. Addressing these inequities is essential to fostering equal opportunities and creating a more inclusive society.</a:t>
            </a:r>
            <a:endParaRPr>
              <a:latin typeface="Manrope Medium"/>
              <a:ea typeface="Manrope Medium"/>
              <a:cs typeface="Manrope Medium"/>
              <a:sym typeface="Manrope Medium"/>
            </a:endParaRPr>
          </a:p>
          <a:p>
            <a:pPr indent="0" lvl="0" marL="0" rtl="0" algn="ctr">
              <a:spcBef>
                <a:spcPts val="1200"/>
              </a:spcBef>
              <a:spcAft>
                <a:spcPts val="0"/>
              </a:spcAft>
              <a:buNone/>
            </a:pPr>
            <a:r>
              <a:t/>
            </a:r>
            <a:endParaRPr b="1" sz="1600">
              <a:solidFill>
                <a:schemeClr val="dk1"/>
              </a:solidFill>
              <a:latin typeface="Manrope"/>
              <a:ea typeface="Manrope"/>
              <a:cs typeface="Manrope"/>
              <a:sym typeface="Manrop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4"/>
          <p:cNvSpPr txBox="1"/>
          <p:nvPr>
            <p:ph type="title"/>
          </p:nvPr>
        </p:nvSpPr>
        <p:spPr>
          <a:xfrm>
            <a:off x="716550" y="1929275"/>
            <a:ext cx="3855600" cy="161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Problem </a:t>
            </a:r>
            <a:r>
              <a:rPr lang="en"/>
              <a:t>Statement </a:t>
            </a:r>
            <a:endParaRPr/>
          </a:p>
        </p:txBody>
      </p:sp>
      <p:sp>
        <p:nvSpPr>
          <p:cNvPr id="568" name="Google Shape;568;p54"/>
          <p:cNvSpPr txBox="1"/>
          <p:nvPr>
            <p:ph idx="2" type="title"/>
          </p:nvPr>
        </p:nvSpPr>
        <p:spPr>
          <a:xfrm>
            <a:off x="723300" y="845239"/>
            <a:ext cx="1498200" cy="112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5"/>
          <p:cNvSpPr txBox="1"/>
          <p:nvPr>
            <p:ph type="title"/>
          </p:nvPr>
        </p:nvSpPr>
        <p:spPr>
          <a:xfrm>
            <a:off x="1208225" y="440225"/>
            <a:ext cx="61989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a:t>
            </a:r>
            <a:r>
              <a:rPr lang="en">
                <a:solidFill>
                  <a:schemeClr val="lt1"/>
                </a:solidFill>
              </a:rPr>
              <a:t>Statement</a:t>
            </a:r>
            <a:r>
              <a:rPr lang="en">
                <a:solidFill>
                  <a:schemeClr val="lt1"/>
                </a:solidFill>
              </a:rPr>
              <a:t> </a:t>
            </a:r>
            <a:endParaRPr/>
          </a:p>
        </p:txBody>
      </p:sp>
      <p:sp>
        <p:nvSpPr>
          <p:cNvPr id="574" name="Google Shape;574;p55"/>
          <p:cNvSpPr txBox="1"/>
          <p:nvPr>
            <p:ph idx="1" type="body"/>
          </p:nvPr>
        </p:nvSpPr>
        <p:spPr>
          <a:xfrm>
            <a:off x="1953025" y="1340525"/>
            <a:ext cx="5585400" cy="23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This project aims to explore how socioeconomic status (SES) affects academic achievement across various states in the U.S. We will analyze metrics such as personal income, education resource, poverty levels, and geographical location to understand how these differences can contribute to educational outcomes.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6"/>
          <p:cNvSpPr txBox="1"/>
          <p:nvPr>
            <p:ph type="title"/>
          </p:nvPr>
        </p:nvSpPr>
        <p:spPr>
          <a:xfrm>
            <a:off x="716550" y="1929275"/>
            <a:ext cx="3855600" cy="161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Rural</a:t>
            </a:r>
            <a:r>
              <a:rPr lang="en">
                <a:solidFill>
                  <a:schemeClr val="lt1"/>
                </a:solidFill>
              </a:rPr>
              <a:t> </a:t>
            </a:r>
            <a:r>
              <a:rPr lang="en"/>
              <a:t>VS. Urban </a:t>
            </a:r>
            <a:endParaRPr/>
          </a:p>
        </p:txBody>
      </p:sp>
      <p:sp>
        <p:nvSpPr>
          <p:cNvPr id="580" name="Google Shape;580;p56"/>
          <p:cNvSpPr txBox="1"/>
          <p:nvPr>
            <p:ph idx="1" type="subTitle"/>
          </p:nvPr>
        </p:nvSpPr>
        <p:spPr>
          <a:xfrm>
            <a:off x="4642075" y="1889900"/>
            <a:ext cx="3571200" cy="7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differences between urban and rural areas and the correlations with academic achievement?</a:t>
            </a:r>
            <a:endParaRPr/>
          </a:p>
        </p:txBody>
      </p:sp>
      <p:sp>
        <p:nvSpPr>
          <p:cNvPr id="581" name="Google Shape;581;p56"/>
          <p:cNvSpPr txBox="1"/>
          <p:nvPr>
            <p:ph idx="2" type="title"/>
          </p:nvPr>
        </p:nvSpPr>
        <p:spPr>
          <a:xfrm>
            <a:off x="723300" y="845239"/>
            <a:ext cx="1498200" cy="112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7"/>
          <p:cNvSpPr txBox="1"/>
          <p:nvPr>
            <p:ph type="title"/>
          </p:nvPr>
        </p:nvSpPr>
        <p:spPr>
          <a:xfrm>
            <a:off x="3281925" y="259975"/>
            <a:ext cx="2442900" cy="49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Data Analysis </a:t>
            </a:r>
            <a:endParaRPr sz="3000"/>
          </a:p>
        </p:txBody>
      </p:sp>
      <p:sp>
        <p:nvSpPr>
          <p:cNvPr id="587" name="Google Shape;587;p57"/>
          <p:cNvSpPr txBox="1"/>
          <p:nvPr>
            <p:ph idx="1" type="subTitle"/>
          </p:nvPr>
        </p:nvSpPr>
        <p:spPr>
          <a:xfrm>
            <a:off x="1605150" y="3222125"/>
            <a:ext cx="6652200" cy="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0.194 = weak positive correlation between urban/rural living and percent of adults with less than a high school diploma </a:t>
            </a:r>
            <a:endParaRPr/>
          </a:p>
          <a:p>
            <a:pPr indent="0" lvl="0" marL="0" rtl="0" algn="l">
              <a:spcBef>
                <a:spcPts val="0"/>
              </a:spcBef>
              <a:spcAft>
                <a:spcPts val="0"/>
              </a:spcAft>
              <a:buNone/>
            </a:pPr>
            <a:r>
              <a:rPr lang="en"/>
              <a:t>0.358 = weak positive correlation between urban / rural living and percent of adults with only a high school diploma </a:t>
            </a:r>
            <a:endParaRPr/>
          </a:p>
          <a:p>
            <a:pPr indent="0" lvl="0" marL="0" rtl="0" algn="l">
              <a:spcBef>
                <a:spcPts val="0"/>
              </a:spcBef>
              <a:spcAft>
                <a:spcPts val="0"/>
              </a:spcAft>
              <a:buNone/>
            </a:pPr>
            <a:r>
              <a:rPr lang="en"/>
              <a:t>-0.433 = moderate negative correlation between urban/rural living and the percent of adults with a bachelor degree or higher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588" name="Google Shape;588;p57"/>
          <p:cNvPicPr preferRelativeResize="0"/>
          <p:nvPr/>
        </p:nvPicPr>
        <p:blipFill>
          <a:blip r:embed="rId3">
            <a:alphaModFix/>
          </a:blip>
          <a:stretch>
            <a:fillRect/>
          </a:stretch>
        </p:blipFill>
        <p:spPr>
          <a:xfrm>
            <a:off x="149250" y="657700"/>
            <a:ext cx="5045251" cy="2134525"/>
          </a:xfrm>
          <a:prstGeom prst="rect">
            <a:avLst/>
          </a:prstGeom>
          <a:noFill/>
          <a:ln>
            <a:noFill/>
          </a:ln>
        </p:spPr>
      </p:pic>
      <p:pic>
        <p:nvPicPr>
          <p:cNvPr id="589" name="Google Shape;589;p57"/>
          <p:cNvPicPr preferRelativeResize="0"/>
          <p:nvPr/>
        </p:nvPicPr>
        <p:blipFill>
          <a:blip r:embed="rId4">
            <a:alphaModFix/>
          </a:blip>
          <a:stretch>
            <a:fillRect/>
          </a:stretch>
        </p:blipFill>
        <p:spPr>
          <a:xfrm>
            <a:off x="3029900" y="2357438"/>
            <a:ext cx="5943600" cy="428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pic>
        <p:nvPicPr>
          <p:cNvPr id="594" name="Google Shape;594;p58"/>
          <p:cNvPicPr preferRelativeResize="0"/>
          <p:nvPr/>
        </p:nvPicPr>
        <p:blipFill>
          <a:blip r:embed="rId3">
            <a:alphaModFix/>
          </a:blip>
          <a:stretch>
            <a:fillRect/>
          </a:stretch>
        </p:blipFill>
        <p:spPr>
          <a:xfrm>
            <a:off x="0" y="1649488"/>
            <a:ext cx="2938125" cy="2340540"/>
          </a:xfrm>
          <a:prstGeom prst="rect">
            <a:avLst/>
          </a:prstGeom>
          <a:noFill/>
          <a:ln>
            <a:noFill/>
          </a:ln>
        </p:spPr>
      </p:pic>
      <p:pic>
        <p:nvPicPr>
          <p:cNvPr id="595" name="Google Shape;595;p58"/>
          <p:cNvPicPr preferRelativeResize="0"/>
          <p:nvPr/>
        </p:nvPicPr>
        <p:blipFill>
          <a:blip r:embed="rId4">
            <a:alphaModFix/>
          </a:blip>
          <a:stretch>
            <a:fillRect/>
          </a:stretch>
        </p:blipFill>
        <p:spPr>
          <a:xfrm>
            <a:off x="3068425" y="1639079"/>
            <a:ext cx="2938125" cy="2361372"/>
          </a:xfrm>
          <a:prstGeom prst="rect">
            <a:avLst/>
          </a:prstGeom>
          <a:noFill/>
          <a:ln>
            <a:noFill/>
          </a:ln>
        </p:spPr>
      </p:pic>
      <p:pic>
        <p:nvPicPr>
          <p:cNvPr id="596" name="Google Shape;596;p58"/>
          <p:cNvPicPr preferRelativeResize="0"/>
          <p:nvPr/>
        </p:nvPicPr>
        <p:blipFill>
          <a:blip r:embed="rId5">
            <a:alphaModFix/>
          </a:blip>
          <a:stretch>
            <a:fillRect/>
          </a:stretch>
        </p:blipFill>
        <p:spPr>
          <a:xfrm>
            <a:off x="6136850" y="1639075"/>
            <a:ext cx="2938125" cy="2361375"/>
          </a:xfrm>
          <a:prstGeom prst="rect">
            <a:avLst/>
          </a:prstGeom>
          <a:noFill/>
          <a:ln>
            <a:noFill/>
          </a:ln>
        </p:spPr>
      </p:pic>
      <p:sp>
        <p:nvSpPr>
          <p:cNvPr id="597" name="Google Shape;597;p58"/>
          <p:cNvSpPr/>
          <p:nvPr/>
        </p:nvSpPr>
        <p:spPr>
          <a:xfrm rot="-5400000">
            <a:off x="1651633" y="3626200"/>
            <a:ext cx="175200" cy="1416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nrope"/>
              <a:ea typeface="Manrope"/>
              <a:cs typeface="Manrope"/>
              <a:sym typeface="Manrope"/>
            </a:endParaRPr>
          </a:p>
        </p:txBody>
      </p:sp>
      <p:sp>
        <p:nvSpPr>
          <p:cNvPr id="598" name="Google Shape;598;p58"/>
          <p:cNvSpPr/>
          <p:nvPr/>
        </p:nvSpPr>
        <p:spPr>
          <a:xfrm rot="-5400000">
            <a:off x="4599208" y="3626200"/>
            <a:ext cx="175200" cy="1416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nrope"/>
              <a:ea typeface="Manrope"/>
              <a:cs typeface="Manrope"/>
              <a:sym typeface="Manrope"/>
            </a:endParaRPr>
          </a:p>
        </p:txBody>
      </p:sp>
      <p:sp>
        <p:nvSpPr>
          <p:cNvPr id="599" name="Google Shape;599;p58"/>
          <p:cNvSpPr/>
          <p:nvPr/>
        </p:nvSpPr>
        <p:spPr>
          <a:xfrm rot="-5400000">
            <a:off x="7628033" y="3626188"/>
            <a:ext cx="175200" cy="1416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nrope"/>
              <a:ea typeface="Manrope"/>
              <a:cs typeface="Manrope"/>
              <a:sym typeface="Manrope"/>
            </a:endParaRPr>
          </a:p>
        </p:txBody>
      </p:sp>
      <p:sp>
        <p:nvSpPr>
          <p:cNvPr id="600" name="Google Shape;600;p58"/>
          <p:cNvSpPr txBox="1"/>
          <p:nvPr/>
        </p:nvSpPr>
        <p:spPr>
          <a:xfrm>
            <a:off x="1353625" y="4469350"/>
            <a:ext cx="911400" cy="1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EB Garamond"/>
                <a:ea typeface="EB Garamond"/>
                <a:cs typeface="EB Garamond"/>
                <a:sym typeface="EB Garamond"/>
              </a:rPr>
              <a:t>P &lt;0.05</a:t>
            </a:r>
            <a:endParaRPr sz="1600">
              <a:solidFill>
                <a:schemeClr val="dk1"/>
              </a:solidFill>
              <a:latin typeface="EB Garamond"/>
              <a:ea typeface="EB Garamond"/>
              <a:cs typeface="EB Garamond"/>
              <a:sym typeface="EB Garamond"/>
            </a:endParaRPr>
          </a:p>
        </p:txBody>
      </p:sp>
      <p:sp>
        <p:nvSpPr>
          <p:cNvPr id="601" name="Google Shape;601;p58"/>
          <p:cNvSpPr txBox="1"/>
          <p:nvPr/>
        </p:nvSpPr>
        <p:spPr>
          <a:xfrm>
            <a:off x="4271725" y="4422100"/>
            <a:ext cx="911400" cy="1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EB Garamond"/>
                <a:ea typeface="EB Garamond"/>
                <a:cs typeface="EB Garamond"/>
                <a:sym typeface="EB Garamond"/>
              </a:rPr>
              <a:t>P &lt;0.05</a:t>
            </a:r>
            <a:endParaRPr sz="1600">
              <a:solidFill>
                <a:schemeClr val="dk1"/>
              </a:solidFill>
              <a:latin typeface="EB Garamond"/>
              <a:ea typeface="EB Garamond"/>
              <a:cs typeface="EB Garamond"/>
              <a:sym typeface="EB Garamond"/>
            </a:endParaRPr>
          </a:p>
        </p:txBody>
      </p:sp>
      <p:sp>
        <p:nvSpPr>
          <p:cNvPr id="602" name="Google Shape;602;p58"/>
          <p:cNvSpPr txBox="1"/>
          <p:nvPr/>
        </p:nvSpPr>
        <p:spPr>
          <a:xfrm>
            <a:off x="7298175" y="4422100"/>
            <a:ext cx="911400" cy="1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EB Garamond"/>
                <a:ea typeface="EB Garamond"/>
                <a:cs typeface="EB Garamond"/>
                <a:sym typeface="EB Garamond"/>
              </a:rPr>
              <a:t>P &lt;0.05</a:t>
            </a:r>
            <a:endParaRPr sz="1600">
              <a:solidFill>
                <a:schemeClr val="dk1"/>
              </a:solidFill>
              <a:latin typeface="EB Garamond"/>
              <a:ea typeface="EB Garamond"/>
              <a:cs typeface="EB Garamond"/>
              <a:sym typeface="EB Garamond"/>
            </a:endParaRPr>
          </a:p>
        </p:txBody>
      </p:sp>
      <p:sp>
        <p:nvSpPr>
          <p:cNvPr id="603" name="Google Shape;603;p58"/>
          <p:cNvSpPr txBox="1"/>
          <p:nvPr>
            <p:ph idx="4294967295" type="subTitle"/>
          </p:nvPr>
        </p:nvSpPr>
        <p:spPr>
          <a:xfrm>
            <a:off x="355125" y="199125"/>
            <a:ext cx="6652200" cy="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1F1F1F"/>
                </a:solidFill>
              </a:rPr>
              <a:t>H</a:t>
            </a:r>
            <a:r>
              <a:rPr lang="en" sz="1000">
                <a:solidFill>
                  <a:srgbClr val="1F1F1F"/>
                </a:solidFill>
              </a:rPr>
              <a:t>0</a:t>
            </a:r>
            <a:r>
              <a:rPr lang="en" sz="2000">
                <a:solidFill>
                  <a:srgbClr val="1F1F1F"/>
                </a:solidFill>
              </a:rPr>
              <a:t> : There is no </a:t>
            </a:r>
            <a:r>
              <a:rPr lang="en" sz="2000">
                <a:solidFill>
                  <a:srgbClr val="1F1F1F"/>
                </a:solidFill>
              </a:rPr>
              <a:t>statistical</a:t>
            </a:r>
            <a:r>
              <a:rPr lang="en" sz="2000">
                <a:solidFill>
                  <a:srgbClr val="1F1F1F"/>
                </a:solidFill>
              </a:rPr>
              <a:t> </a:t>
            </a:r>
            <a:r>
              <a:rPr lang="en" sz="2000">
                <a:solidFill>
                  <a:srgbClr val="1F1F1F"/>
                </a:solidFill>
              </a:rPr>
              <a:t>significance </a:t>
            </a:r>
            <a:r>
              <a:rPr lang="en" sz="2000">
                <a:solidFill>
                  <a:srgbClr val="1F1F1F"/>
                </a:solidFill>
              </a:rPr>
              <a:t>between the two groups </a:t>
            </a:r>
            <a:endParaRPr sz="2000">
              <a:solidFill>
                <a:srgbClr val="1F1F1F"/>
              </a:solidFill>
            </a:endParaRPr>
          </a:p>
          <a:p>
            <a:pPr indent="0" lvl="0" marL="0" rtl="0" algn="l">
              <a:spcBef>
                <a:spcPts val="0"/>
              </a:spcBef>
              <a:spcAft>
                <a:spcPts val="0"/>
              </a:spcAft>
              <a:buNone/>
            </a:pPr>
            <a:r>
              <a:t/>
            </a:r>
            <a:endParaRPr sz="2000">
              <a:solidFill>
                <a:srgbClr val="1F1F1F"/>
              </a:solidFill>
            </a:endParaRPr>
          </a:p>
          <a:p>
            <a:pPr indent="0" lvl="0" marL="0" rtl="0" algn="l">
              <a:spcBef>
                <a:spcPts val="0"/>
              </a:spcBef>
              <a:spcAft>
                <a:spcPts val="0"/>
              </a:spcAft>
              <a:buNone/>
            </a:pPr>
            <a:r>
              <a:rPr lang="en" sz="2000">
                <a:solidFill>
                  <a:srgbClr val="1F1F1F"/>
                </a:solidFill>
              </a:rPr>
              <a:t>Based on the p value we can reject the null hypothesis </a:t>
            </a:r>
            <a:endParaRPr sz="2000">
              <a:solidFill>
                <a:srgbClr val="1F1F1F"/>
              </a:solidFill>
            </a:endParaRPr>
          </a:p>
          <a:p>
            <a:pPr indent="0" lvl="0" marL="0" rtl="0" algn="l">
              <a:spcBef>
                <a:spcPts val="0"/>
              </a:spcBef>
              <a:spcAft>
                <a:spcPts val="0"/>
              </a:spcAft>
              <a:buNone/>
            </a:pPr>
            <a:r>
              <a:t/>
            </a:r>
            <a:endParaRPr sz="2000">
              <a:solidFill>
                <a:srgbClr val="1F1F1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9"/>
          <p:cNvSpPr txBox="1"/>
          <p:nvPr>
            <p:ph type="title"/>
          </p:nvPr>
        </p:nvSpPr>
        <p:spPr>
          <a:xfrm>
            <a:off x="723300" y="2655200"/>
            <a:ext cx="3855600" cy="161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Personal Income </a:t>
            </a:r>
            <a:r>
              <a:rPr lang="en"/>
              <a:t>and Education</a:t>
            </a:r>
            <a:endParaRPr/>
          </a:p>
        </p:txBody>
      </p:sp>
      <p:sp>
        <p:nvSpPr>
          <p:cNvPr id="609" name="Google Shape;609;p59"/>
          <p:cNvSpPr txBox="1"/>
          <p:nvPr>
            <p:ph idx="1" type="subTitle"/>
          </p:nvPr>
        </p:nvSpPr>
        <p:spPr>
          <a:xfrm>
            <a:off x="4633225" y="1544625"/>
            <a:ext cx="3571200" cy="71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Are people living in states with a larger average personal income more likely to pursue advanced degrees? </a:t>
            </a:r>
            <a:endParaRPr/>
          </a:p>
          <a:p>
            <a:pPr indent="0" lvl="0" marL="0" rtl="0" algn="l">
              <a:spcBef>
                <a:spcPts val="0"/>
              </a:spcBef>
              <a:spcAft>
                <a:spcPts val="0"/>
              </a:spcAft>
              <a:buNone/>
            </a:pPr>
            <a:r>
              <a:rPr lang="en"/>
              <a:t>How does this change throughout different years? </a:t>
            </a:r>
            <a:endParaRPr/>
          </a:p>
        </p:txBody>
      </p:sp>
      <p:sp>
        <p:nvSpPr>
          <p:cNvPr id="610" name="Google Shape;610;p59"/>
          <p:cNvSpPr txBox="1"/>
          <p:nvPr>
            <p:ph idx="2" type="title"/>
          </p:nvPr>
        </p:nvSpPr>
        <p:spPr>
          <a:xfrm>
            <a:off x="723300" y="845239"/>
            <a:ext cx="1498200" cy="112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0"/>
          <p:cNvSpPr txBox="1"/>
          <p:nvPr>
            <p:ph type="title"/>
          </p:nvPr>
        </p:nvSpPr>
        <p:spPr>
          <a:xfrm>
            <a:off x="211950" y="304200"/>
            <a:ext cx="8720100" cy="49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Advanced Degrees and Personal Income Analysis</a:t>
            </a:r>
            <a:endParaRPr sz="3000"/>
          </a:p>
        </p:txBody>
      </p:sp>
      <p:sp>
        <p:nvSpPr>
          <p:cNvPr id="616" name="Google Shape;616;p60"/>
          <p:cNvSpPr txBox="1"/>
          <p:nvPr>
            <p:ph idx="1" type="subTitle"/>
          </p:nvPr>
        </p:nvSpPr>
        <p:spPr>
          <a:xfrm>
            <a:off x="1008900" y="4000350"/>
            <a:ext cx="6652200" cy="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strong, positive correlation between personal income per capita and the percent of adults with an advanced degree or higher, for two different time periods </a:t>
            </a:r>
            <a:endParaRPr/>
          </a:p>
        </p:txBody>
      </p:sp>
      <p:pic>
        <p:nvPicPr>
          <p:cNvPr id="617" name="Google Shape;617;p60"/>
          <p:cNvPicPr preferRelativeResize="0"/>
          <p:nvPr/>
        </p:nvPicPr>
        <p:blipFill>
          <a:blip r:embed="rId3">
            <a:alphaModFix/>
          </a:blip>
          <a:stretch>
            <a:fillRect/>
          </a:stretch>
        </p:blipFill>
        <p:spPr>
          <a:xfrm>
            <a:off x="479950" y="906475"/>
            <a:ext cx="3867850" cy="2488825"/>
          </a:xfrm>
          <a:prstGeom prst="rect">
            <a:avLst/>
          </a:prstGeom>
          <a:noFill/>
          <a:ln>
            <a:noFill/>
          </a:ln>
        </p:spPr>
      </p:pic>
      <p:pic>
        <p:nvPicPr>
          <p:cNvPr id="618" name="Google Shape;618;p60"/>
          <p:cNvPicPr preferRelativeResize="0"/>
          <p:nvPr/>
        </p:nvPicPr>
        <p:blipFill>
          <a:blip r:embed="rId4">
            <a:alphaModFix/>
          </a:blip>
          <a:stretch>
            <a:fillRect/>
          </a:stretch>
        </p:blipFill>
        <p:spPr>
          <a:xfrm>
            <a:off x="4743067" y="906475"/>
            <a:ext cx="3867859" cy="2488835"/>
          </a:xfrm>
          <a:prstGeom prst="rect">
            <a:avLst/>
          </a:prstGeom>
          <a:noFill/>
          <a:ln>
            <a:noFill/>
          </a:ln>
        </p:spPr>
      </p:pic>
      <p:sp>
        <p:nvSpPr>
          <p:cNvPr id="619" name="Google Shape;619;p60"/>
          <p:cNvSpPr txBox="1"/>
          <p:nvPr>
            <p:ph idx="1" type="subTitle"/>
          </p:nvPr>
        </p:nvSpPr>
        <p:spPr>
          <a:xfrm>
            <a:off x="311475" y="3395300"/>
            <a:ext cx="8383500" cy="8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Correlation: </a:t>
            </a:r>
            <a:r>
              <a:rPr lang="en">
                <a:solidFill>
                  <a:srgbClr val="000000"/>
                </a:solidFill>
              </a:rPr>
              <a:t>0.8047352008429198  </a:t>
            </a:r>
            <a:r>
              <a:rPr lang="en" sz="1000">
                <a:solidFill>
                  <a:srgbClr val="000000"/>
                </a:solidFill>
                <a:latin typeface="Arial"/>
                <a:ea typeface="Arial"/>
                <a:cs typeface="Arial"/>
                <a:sym typeface="Arial"/>
              </a:rPr>
              <a:t>                               </a:t>
            </a:r>
            <a:r>
              <a:rPr lang="en"/>
              <a:t>Correlation:</a:t>
            </a:r>
            <a:r>
              <a:rPr lang="en">
                <a:solidFill>
                  <a:srgbClr val="000000"/>
                </a:solidFill>
              </a:rPr>
              <a:t> 0.8483246813582825</a:t>
            </a:r>
            <a:endParaRPr>
              <a:solidFill>
                <a:srgbClr val="000000"/>
              </a:solidFill>
            </a:endParaRPr>
          </a:p>
          <a:p>
            <a:pPr indent="0" lvl="0" marL="0" rtl="0" algn="l">
              <a:lnSpc>
                <a:spcPct val="115000"/>
              </a:lnSpc>
              <a:spcBef>
                <a:spcPts val="0"/>
              </a:spcBef>
              <a:spcAft>
                <a:spcPts val="0"/>
              </a:spcAft>
              <a:buNone/>
            </a:pPr>
            <a:r>
              <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00">
                <a:solidFill>
                  <a:srgbClr val="000000"/>
                </a:solidFill>
                <a:highlight>
                  <a:srgbClr val="FFFFFF"/>
                </a:highlight>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