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79"/>
    <p:restoredTop sz="50087"/>
  </p:normalViewPr>
  <p:slideViewPr>
    <p:cSldViewPr snapToGrid="0" snapToObjects="1">
      <p:cViewPr varScale="1">
        <p:scale>
          <a:sx n="61" d="100"/>
          <a:sy n="61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embed/" TargetMode="External"/><Relationship Id="rId4" Type="http://schemas.openxmlformats.org/officeDocument/2006/relationships/hyperlink" Target="http://www.crimemapping.com/map.aspx?aid=38fcd6f2-9412-4d6c-b19a-f3194549e926" TargetMode="External"/><Relationship Id="rId5" Type="http://schemas.openxmlformats.org/officeDocument/2006/relationships/hyperlink" Target="http://invisibleroads.com/tutorials/geodjango-googlemaps-build.html" TargetMode="External"/><Relationship Id="rId6" Type="http://schemas.openxmlformats.org/officeDocument/2006/relationships/hyperlink" Target="http://www.w3schools.com/googleapi/google_maps_basic.asp" TargetMode="External"/><Relationship Id="rId7" Type="http://schemas.openxmlformats.org/officeDocument/2006/relationships/hyperlink" Target="http://www.w3schools.com/tags/ref_colormixer.asp" TargetMode="External"/><Relationship Id="rId8" Type="http://schemas.openxmlformats.org/officeDocument/2006/relationships/hyperlink" Target="https://developers.google.com/maps/documentation/javascript/reference#SymbolPath" TargetMode="External"/><Relationship Id="rId9" Type="http://schemas.openxmlformats.org/officeDocument/2006/relationships/hyperlink" Target="https://developers.google.com/maps/tutorials/customizing/adding-a-legen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8237" y="683980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Home Away From </a:t>
            </a:r>
            <a:r>
              <a:rPr lang="en" dirty="0" smtClean="0"/>
              <a:t>Home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Engineering 180 Project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2"/>
          </p:nvPr>
        </p:nvSpPr>
        <p:spPr>
          <a:xfrm>
            <a:off x="91525" y="46439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Johanna Lopez, Vraj Parikh, Aaron San Jose, Lucio Perez</a:t>
            </a:r>
          </a:p>
        </p:txBody>
      </p:sp>
      <p:sp>
        <p:nvSpPr>
          <p:cNvPr id="5" name="Shape 66"/>
          <p:cNvSpPr txBox="1">
            <a:spLocks/>
          </p:cNvSpPr>
          <p:nvPr/>
        </p:nvSpPr>
        <p:spPr>
          <a:xfrm>
            <a:off x="390525" y="1367229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48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800" dirty="0" smtClean="0"/>
              <a:t>Student Housing Made Easier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To provide a tool that will simplify the process of finding affordable </a:t>
            </a:r>
            <a:r>
              <a:rPr lang="en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>
                <a:solidFill>
                  <a:srgbClr val="666666"/>
                </a:solidFill>
              </a:rPr>
              <a:t>ff campus housing for incoming students. In addition to this, they will also be provided with information about what resources they will have access to if they select a certain area.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5375" y="71635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Survey Results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166875" y="2008525"/>
            <a:ext cx="2370599" cy="284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Based on a student survey, 27.7% of students live in El Redondo area.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50" y="1720550"/>
            <a:ext cx="5348899" cy="33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Crime Rate Results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194575" y="1919075"/>
            <a:ext cx="24993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Area with the lowest crime rate is Bellevue with 4.1% of crimes.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19" y="1743900"/>
            <a:ext cx="5498005" cy="339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71500" y="22321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El Redondo is the most populated with student housing, however it is also the second highest area of crime rates.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Bellevue is the second most populated area with student housing, and one of the areas with the least crime.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Loughborough is the area with most crime, however is one of the least student populated areas.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roid Serif"/>
              <a:buChar char="●"/>
            </a:pP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Google API: </a:t>
            </a:r>
            <a:r>
              <a:rPr lang="en" sz="1400" u="sng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https://developers.google.com/maps/documentation/embed/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roid Serif"/>
              <a:buChar char="●"/>
            </a:pP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Crime Rates: </a:t>
            </a: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http://www.crimemapping.com/map.aspx?aid=38fcd6f2-9412-4d6c-b19a-f3194549e926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make a web app: </a:t>
            </a: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http://invisibleroads.com/tutorials/geodjango-googlemaps-build.html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make a google map in HTML: </a:t>
            </a: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http://www.w3schools.com/googleapi/google_maps_basic.asp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Color Picker: </a:t>
            </a: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http://www.w3schools.com/tags/ref_colormixer.asp</a:t>
            </a:r>
          </a:p>
          <a:p>
            <a:pPr marL="457200" lvl="0" indent="-317500" rtl="0">
              <a:lnSpc>
                <a:spcPct val="117647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Google Maps JavaScript API V3 Reference: </a:t>
            </a:r>
            <a:r>
              <a:rPr lang="en" sz="1400" u="sng">
                <a:solidFill>
                  <a:srgbClr val="1155CC"/>
                </a:solidFill>
                <a:hlinkClick r:id="rId8"/>
              </a:rPr>
              <a:t>https://developers.google.com/maps/documentation/javascript/reference#SymbolPath</a:t>
            </a:r>
          </a:p>
          <a:p>
            <a:pPr marL="457200" lvl="0" indent="-317500" rtl="0">
              <a:lnSpc>
                <a:spcPct val="117647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Customizing Google Maps: Adding a Custom Legend:</a:t>
            </a:r>
            <a:r>
              <a:rPr lang="en" sz="1400" u="sng">
                <a:solidFill>
                  <a:srgbClr val="1155CC"/>
                </a:solidFill>
                <a:hlinkClick r:id="rId9"/>
              </a:rPr>
              <a:t>https://developers.google.com/maps/tutorials/customizing/adding-a-legend</a:t>
            </a:r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Droid Serif</vt:lpstr>
      <vt:lpstr>Roboto</vt:lpstr>
      <vt:lpstr>Georgia</vt:lpstr>
      <vt:lpstr>material</vt:lpstr>
      <vt:lpstr>Home Away From Home</vt:lpstr>
      <vt:lpstr>Purpose</vt:lpstr>
      <vt:lpstr>Survey Results</vt:lpstr>
      <vt:lpstr>Crime Rate Results</vt:lpstr>
      <vt:lpstr>Analysis</vt:lpstr>
      <vt:lpstr>Resources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Away From Home</dc:title>
  <cp:lastModifiedBy>Vraj Parikh</cp:lastModifiedBy>
  <cp:revision>1</cp:revision>
  <dcterms:modified xsi:type="dcterms:W3CDTF">2015-12-12T18:04:37Z</dcterms:modified>
</cp:coreProperties>
</file>