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104" y="-8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10/10/15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6A12-AF4B-0A4B-BCC3-3D437478D93E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7227D-13E1-C04E-8B65-4DFAF0556D76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1E7B-8A37-CC4A-B6B8-36529154873A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9CC5A-7EEF-5C47-A97F-1DBCC349BA49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7C4A-5F23-AA4A-8FC2-9005C956FC8C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113FF-4167-8147-90FE-E46A8BC17EC7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7BC73-F81C-C448-AB68-DB74F3CF97F4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49545-CF85-B042-9113-BD2EBFA692F1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76A48-F04A-3B47-9A80-D956DAF55D2F}" type="datetime1">
              <a:rPr lang="en-SG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E89E2-6073-6C44-B738-74E1C8FAD217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F4F08-03EA-0541-AC5B-472575311224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A2F2B-736D-A54C-826A-F22E15BB5F2D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78490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dirty="0" smtClean="0"/>
              <a:t>National University of Singapore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DB4C-A62D-4644-AA0D-64F079736822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81D5-2AB1-D847-A86D-86A503A9E9EA}" type="datetime1">
              <a:rPr lang="en-SG" smtClean="0"/>
              <a:t>10/10/15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(&amp;)</a:t>
            </a:r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FD039-C2F7-984A-80BC-74324AA67ADB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0D0A-92BF-2949-B457-A3379F310A5C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data node{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node next;</a:t>
            </a:r>
            <a:br>
              <a:rPr lang="en-US" dirty="0" smtClean="0"/>
            </a:br>
            <a:r>
              <a:rPr lang="en-US" dirty="0" smtClean="0"/>
              <a:t>node parent;</a:t>
            </a:r>
            <a:br>
              <a:rPr lang="en-US" dirty="0" smtClean="0"/>
            </a:br>
            <a:r>
              <a:rPr lang="en-US" dirty="0" smtClean="0"/>
              <a:t>node left;</a:t>
            </a:r>
            <a:br>
              <a:rPr lang="en-US" dirty="0" smtClean="0"/>
            </a:br>
            <a:r>
              <a:rPr lang="en-US" dirty="0" smtClean="0"/>
              <a:t>node right;}</a:t>
            </a:r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9C776-9F4F-F545-B5D4-15371A6096C0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Lee, </a:t>
            </a:r>
            <a:r>
              <a:rPr lang="en-US" sz="1600" dirty="0" err="1"/>
              <a:t>Oukseh</a:t>
            </a:r>
            <a:r>
              <a:rPr lang="en-US" sz="1600" dirty="0"/>
              <a:t>, </a:t>
            </a:r>
            <a:r>
              <a:rPr lang="en-US" sz="1600" dirty="0" err="1"/>
              <a:t>Hongseok</a:t>
            </a:r>
            <a:r>
              <a:rPr lang="en-US" sz="1600" dirty="0"/>
              <a:t> Yang, and </a:t>
            </a:r>
            <a:r>
              <a:rPr lang="en-US" sz="1600" dirty="0" err="1"/>
              <a:t>Rasmus</a:t>
            </a:r>
            <a:r>
              <a:rPr lang="en-US" sz="1600" dirty="0"/>
              <a:t> Petersen. 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Cezara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2013. 150-171.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0F8F4-367F-924D-9410-DE1B16B44EDC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</a:t>
            </a:r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9BB91-09DC-7049-B813-D3C0252D4D51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root = null &amp; S = {}</a:t>
            </a:r>
            <a:br>
              <a:rPr lang="en-US" dirty="0" smtClean="0"/>
            </a:br>
            <a:r>
              <a:rPr lang="en-US" dirty="0" smtClean="0"/>
              <a:t>           or root::node&lt;_@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{root}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root = null &amp; S = {}</a:t>
            </a:r>
            <a:br>
              <a:rPr lang="en-US" dirty="0" smtClean="0"/>
            </a:br>
            <a:r>
              <a:rPr lang="en-US" dirty="0" smtClean="0"/>
              <a:t>            	   or root::node&lt;_@I,_@</a:t>
            </a:r>
            <a:r>
              <a:rPr lang="en-US" dirty="0" err="1" smtClean="0"/>
              <a:t>A,p,l,r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l::tree&lt;</a:t>
            </a:r>
            <a:r>
              <a:rPr lang="en-US" dirty="0" err="1" smtClean="0"/>
              <a:t>root,Sl</a:t>
            </a:r>
            <a:r>
              <a:rPr lang="en-US" dirty="0" smtClean="0"/>
              <a:t>&gt; * r::tree&lt;</a:t>
            </a:r>
            <a:r>
              <a:rPr lang="en-US" dirty="0" err="1" smtClean="0"/>
              <a:t>root,Sr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{root}</a:t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E5AF-4F76-EA4D-8E7E-52F08C16A60B}" type="datetime1">
              <a:rPr lang="en-SG" smtClean="0"/>
              <a:t>10/10/15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726873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(node&lt;@I,@M&gt;)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err="1"/>
              <a:t>XMem</a:t>
            </a:r>
            <a:r>
              <a:rPr lang="en-US" sz="2000" dirty="0"/>
              <a:t>(x::</a:t>
            </a:r>
            <a:r>
              <a:rPr lang="en-US" sz="2000" dirty="0" err="1"/>
              <a:t>ll</a:t>
            </a:r>
            <a:r>
              <a:rPr lang="en-US" sz="2000" dirty="0" smtClean="0"/>
              <a:t>&lt;S&gt;</a:t>
            </a:r>
            <a:r>
              <a:rPr lang="en-US" sz="2000" dirty="0"/>
              <a:t>) = </a:t>
            </a:r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annotations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66916"/>
              </p:ext>
            </p:extLst>
          </p:nvPr>
        </p:nvGraphicFramePr>
        <p:xfrm>
          <a:off x="6629400" y="4343400"/>
          <a:ext cx="1981200" cy="14630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A4400-211C-4C45-BCD3-9B4BC5D39E06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8C59A-0B9D-714E-9731-F2CA1E88AE2A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D34EF-ED91-B44E-ADDC-294041380476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q1t::tree&lt;_,S&gt; 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q1s: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/>
              <a:t>&gt; 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0E69-B63C-E743-9955-FD71BE6C0BC7}" type="datetime1">
              <a:rPr lang="en-SG" smtClean="0"/>
              <a:t>10/10/15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E607-8E43-144B-BD66-8A0B9FA5A4E9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8A4BB-6243-5A4D-B575-BE76C3EEDD60}" type="datetime1">
              <a:rPr lang="en-SG" smtClean="0"/>
              <a:t>10/10/15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A7FF9-3FEC-6740-BCC2-FB5B6EA92391}" type="datetime1">
              <a:rPr lang="en-SG" smtClean="0"/>
              <a:t>10/10/15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Expressivity (and Performance)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E7D4A-C63E-A44F-964C-C6FFED44BA2E}" type="datetime1">
              <a:rPr lang="en-SG" smtClean="0"/>
              <a:t>10/10/15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0980A-268F-F14D-A251-4409AF1E58A0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EE624-2C80-1A47-8DD3-BA8C23A019B5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A57F2-8AAA-4646-A372-732CF6177523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E020-D9E5-6246-A073-733864963C8D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D9B0-6DEC-BC4C-82D7-3C8F8C7C66DB}" type="datetime1">
              <a:rPr lang="en-SG" smtClean="0"/>
              <a:t>10/10/15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915988" y="39902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5988" y="39902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8523" b="-18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63118-CD2A-9649-B5EC-6AAA7E4EE4D4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912812" y="3047998"/>
            <a:ext cx="7086600" cy="2525018"/>
            <a:chOff x="10953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10953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624698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074C7-DBE0-0F41-BADE-A07B965CE4C7}" type="datetime1">
              <a:rPr lang="en-SG" smtClean="0"/>
              <a:t>10/10/15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C8B2-7CC1-BC47-9500-5126A822121C}" type="datetime1">
              <a:rPr lang="en-SG" smtClean="0"/>
              <a:t>10/10/15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A5F6-383E-584B-979B-4609E6543015}" type="datetime1">
              <a:rPr lang="en-SG" smtClean="0"/>
              <a:t>10/10/15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1176</Words>
  <Application>Microsoft Macintosh PowerPoint</Application>
  <PresentationFormat>On-screen Show (4:3)</PresentationFormat>
  <Paragraphs>326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Correctness</vt:lpstr>
      <vt:lpstr>Expressivity (and Performance)</vt:lpstr>
      <vt:lpstr>Conclusions</vt:lpstr>
      <vt:lpstr>Thank You 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11</cp:revision>
  <dcterms:created xsi:type="dcterms:W3CDTF">2015-10-10T01:12:44Z</dcterms:created>
  <dcterms:modified xsi:type="dcterms:W3CDTF">2015-10-10T13:21:27Z</dcterms:modified>
</cp:coreProperties>
</file>