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1"/>
  </p:notesMasterIdLst>
  <p:handoutMasterIdLst>
    <p:handoutMasterId r:id="rId22"/>
  </p:handoutMasterIdLst>
  <p:sldIdLst>
    <p:sldId id="313" r:id="rId2"/>
    <p:sldId id="368" r:id="rId3"/>
    <p:sldId id="278" r:id="rId4"/>
    <p:sldId id="369" r:id="rId5"/>
    <p:sldId id="384" r:id="rId6"/>
    <p:sldId id="383" r:id="rId7"/>
    <p:sldId id="385" r:id="rId8"/>
    <p:sldId id="370" r:id="rId9"/>
    <p:sldId id="387" r:id="rId10"/>
    <p:sldId id="391" r:id="rId11"/>
    <p:sldId id="396" r:id="rId12"/>
    <p:sldId id="397" r:id="rId13"/>
    <p:sldId id="395" r:id="rId14"/>
    <p:sldId id="389" r:id="rId15"/>
    <p:sldId id="393" r:id="rId16"/>
    <p:sldId id="392" r:id="rId17"/>
    <p:sldId id="390" r:id="rId18"/>
    <p:sldId id="371" r:id="rId19"/>
    <p:sldId id="382" r:id="rId20"/>
  </p:sldIdLst>
  <p:sldSz cx="12192000" cy="6858000"/>
  <p:notesSz cx="6973888" cy="9236075"/>
  <p:defaultTex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181" algn="ctr" rtl="0" fontAlgn="base">
      <a:lnSpc>
        <a:spcPct val="90000"/>
      </a:lnSpc>
      <a:spcBef>
        <a:spcPct val="50000"/>
      </a:spcBef>
      <a:spcAft>
        <a:spcPct val="0"/>
      </a:spcAft>
      <a:defRPr kern="1200">
        <a:solidFill>
          <a:schemeClr val="tx1"/>
        </a:solidFill>
        <a:latin typeface="Arial" charset="0"/>
        <a:ea typeface="+mn-ea"/>
        <a:cs typeface="+mn-cs"/>
      </a:defRPr>
    </a:lvl2pPr>
    <a:lvl3pPr marL="914362" algn="ctr" rtl="0" fontAlgn="base">
      <a:lnSpc>
        <a:spcPct val="90000"/>
      </a:lnSpc>
      <a:spcBef>
        <a:spcPct val="50000"/>
      </a:spcBef>
      <a:spcAft>
        <a:spcPct val="0"/>
      </a:spcAft>
      <a:defRPr kern="1200">
        <a:solidFill>
          <a:schemeClr val="tx1"/>
        </a:solidFill>
        <a:latin typeface="Arial" charset="0"/>
        <a:ea typeface="+mn-ea"/>
        <a:cs typeface="+mn-cs"/>
      </a:defRPr>
    </a:lvl3pPr>
    <a:lvl4pPr marL="1371543" algn="ctr" rtl="0" fontAlgn="base">
      <a:lnSpc>
        <a:spcPct val="90000"/>
      </a:lnSpc>
      <a:spcBef>
        <a:spcPct val="50000"/>
      </a:spcBef>
      <a:spcAft>
        <a:spcPct val="0"/>
      </a:spcAft>
      <a:defRPr kern="1200">
        <a:solidFill>
          <a:schemeClr val="tx1"/>
        </a:solidFill>
        <a:latin typeface="Arial" charset="0"/>
        <a:ea typeface="+mn-ea"/>
        <a:cs typeface="+mn-cs"/>
      </a:defRPr>
    </a:lvl4pPr>
    <a:lvl5pPr marL="1828724" algn="ctr" rtl="0" fontAlgn="base">
      <a:lnSpc>
        <a:spcPct val="90000"/>
      </a:lnSpc>
      <a:spcBef>
        <a:spcPct val="50000"/>
      </a:spcBef>
      <a:spcAft>
        <a:spcPct val="0"/>
      </a:spcAft>
      <a:defRPr kern="1200">
        <a:solidFill>
          <a:schemeClr val="tx1"/>
        </a:solidFill>
        <a:latin typeface="Arial" charset="0"/>
        <a:ea typeface="+mn-ea"/>
        <a:cs typeface="+mn-cs"/>
      </a:defRPr>
    </a:lvl5pPr>
    <a:lvl6pPr marL="2285905" algn="l" defTabSz="914362" rtl="0" eaLnBrk="1" latinLnBrk="0" hangingPunct="1">
      <a:defRPr kern="1200">
        <a:solidFill>
          <a:schemeClr val="tx1"/>
        </a:solidFill>
        <a:latin typeface="Arial" charset="0"/>
        <a:ea typeface="+mn-ea"/>
        <a:cs typeface="+mn-cs"/>
      </a:defRPr>
    </a:lvl6pPr>
    <a:lvl7pPr marL="2743086" algn="l" defTabSz="914362" rtl="0" eaLnBrk="1" latinLnBrk="0" hangingPunct="1">
      <a:defRPr kern="1200">
        <a:solidFill>
          <a:schemeClr val="tx1"/>
        </a:solidFill>
        <a:latin typeface="Arial" charset="0"/>
        <a:ea typeface="+mn-ea"/>
        <a:cs typeface="+mn-cs"/>
      </a:defRPr>
    </a:lvl7pPr>
    <a:lvl8pPr marL="3200266" algn="l" defTabSz="914362" rtl="0" eaLnBrk="1" latinLnBrk="0" hangingPunct="1">
      <a:defRPr kern="1200">
        <a:solidFill>
          <a:schemeClr val="tx1"/>
        </a:solidFill>
        <a:latin typeface="Arial" charset="0"/>
        <a:ea typeface="+mn-ea"/>
        <a:cs typeface="+mn-cs"/>
      </a:defRPr>
    </a:lvl8pPr>
    <a:lvl9pPr marL="3657448" algn="l" defTabSz="914362"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4" userDrawn="1">
          <p15:clr>
            <a:srgbClr val="A4A3A4"/>
          </p15:clr>
        </p15:guide>
        <p15:guide id="3" pos="4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Lavery" initials="JL" lastIdx="1" clrIdx="0">
    <p:extLst/>
  </p:cmAuthor>
  <p:cmAuthor id="2" name="Microsoft Office User" initials="MOU" lastIdx="49" clrIdx="1">
    <p:extLst/>
  </p:cmAuthor>
  <p:cmAuthor id="3" name="Chris Kirsch" initials="CK" lastIdx="49"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97979"/>
    <a:srgbClr val="28586B"/>
    <a:srgbClr val="8EB2B2"/>
    <a:srgbClr val="242626"/>
    <a:srgbClr val="00FF00"/>
    <a:srgbClr val="BC0000"/>
    <a:srgbClr val="00B3E6"/>
    <a:srgbClr val="05B3E6"/>
    <a:srgbClr val="2326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 autoAdjust="0"/>
    <p:restoredTop sz="91611" autoAdjust="0"/>
  </p:normalViewPr>
  <p:slideViewPr>
    <p:cSldViewPr snapToGrid="0">
      <p:cViewPr varScale="1">
        <p:scale>
          <a:sx n="120" d="100"/>
          <a:sy n="120" d="100"/>
        </p:scale>
        <p:origin x="1256" y="176"/>
      </p:cViewPr>
      <p:guideLst>
        <p:guide orient="horz" pos="2160"/>
        <p:guide pos="3024"/>
        <p:guide pos="4752"/>
      </p:guideLst>
    </p:cSldViewPr>
  </p:slideViewPr>
  <p:outlineViewPr>
    <p:cViewPr>
      <p:scale>
        <a:sx n="30" d="100"/>
        <a:sy n="30" d="100"/>
      </p:scale>
      <p:origin x="0" y="0"/>
    </p:cViewPr>
  </p:outlineViewPr>
  <p:notesTextViewPr>
    <p:cViewPr>
      <p:scale>
        <a:sx n="105" d="100"/>
        <a:sy n="105" d="100"/>
      </p:scale>
      <p:origin x="0" y="0"/>
    </p:cViewPr>
  </p:notesTextViewPr>
  <p:sorterViewPr>
    <p:cViewPr varScale="1">
      <p:scale>
        <a:sx n="100" d="100"/>
        <a:sy n="100" d="100"/>
      </p:scale>
      <p:origin x="0" y="-5488"/>
    </p:cViewPr>
  </p:sorterViewPr>
  <p:notesViewPr>
    <p:cSldViewPr snapToGrid="0">
      <p:cViewPr varScale="1">
        <p:scale>
          <a:sx n="138" d="100"/>
          <a:sy n="138"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65F166-26F4-E944-A136-8217FE8BB035}"/>
              </a:ext>
            </a:extLst>
          </p:cNvPr>
          <p:cNvSpPr>
            <a:spLocks noGrp="1"/>
          </p:cNvSpPr>
          <p:nvPr>
            <p:ph type="hdr" sz="quarter"/>
          </p:nvPr>
        </p:nvSpPr>
        <p:spPr>
          <a:xfrm>
            <a:off x="0" y="0"/>
            <a:ext cx="3022600"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31D44ED-69C6-4046-9D3C-2B1EEF0C4C5D}"/>
              </a:ext>
            </a:extLst>
          </p:cNvPr>
          <p:cNvSpPr>
            <a:spLocks noGrp="1"/>
          </p:cNvSpPr>
          <p:nvPr>
            <p:ph type="dt" sz="quarter" idx="1"/>
          </p:nvPr>
        </p:nvSpPr>
        <p:spPr>
          <a:xfrm>
            <a:off x="3949700" y="0"/>
            <a:ext cx="3022600" cy="463550"/>
          </a:xfrm>
          <a:prstGeom prst="rect">
            <a:avLst/>
          </a:prstGeom>
        </p:spPr>
        <p:txBody>
          <a:bodyPr vert="horz" lIns="91440" tIns="45720" rIns="91440" bIns="45720" rtlCol="0"/>
          <a:lstStyle>
            <a:lvl1pPr algn="r">
              <a:defRPr sz="1200"/>
            </a:lvl1pPr>
          </a:lstStyle>
          <a:p>
            <a:fld id="{C4BEB766-0881-6C4A-8D47-1BE708E37EAA}" type="datetimeFigureOut">
              <a:rPr lang="en-US" smtClean="0"/>
              <a:t>6/25/20</a:t>
            </a:fld>
            <a:endParaRPr lang="en-US"/>
          </a:p>
        </p:txBody>
      </p:sp>
      <p:sp>
        <p:nvSpPr>
          <p:cNvPr id="4" name="Footer Placeholder 3">
            <a:extLst>
              <a:ext uri="{FF2B5EF4-FFF2-40B4-BE49-F238E27FC236}">
                <a16:creationId xmlns="" xmlns:a16="http://schemas.microsoft.com/office/drawing/2014/main" id="{D54051E6-68E5-E743-8531-77981764DB81}"/>
              </a:ext>
            </a:extLst>
          </p:cNvPr>
          <p:cNvSpPr>
            <a:spLocks noGrp="1"/>
          </p:cNvSpPr>
          <p:nvPr>
            <p:ph type="ftr" sz="quarter" idx="2"/>
          </p:nvPr>
        </p:nvSpPr>
        <p:spPr>
          <a:xfrm>
            <a:off x="0" y="8772525"/>
            <a:ext cx="3022600" cy="463550"/>
          </a:xfrm>
          <a:prstGeom prst="rect">
            <a:avLst/>
          </a:prstGeom>
        </p:spPr>
        <p:txBody>
          <a:bodyPr vert="horz" lIns="91440" tIns="45720" rIns="91440" bIns="45720" rtlCol="0" anchor="b"/>
          <a:lstStyle>
            <a:lvl1pPr algn="l">
              <a:defRPr sz="1200"/>
            </a:lvl1pPr>
          </a:lstStyle>
          <a:p>
            <a:r>
              <a:rPr lang="en-US"/>
              <a:t>© Veracode 2020</a:t>
            </a:r>
          </a:p>
        </p:txBody>
      </p:sp>
      <p:sp>
        <p:nvSpPr>
          <p:cNvPr id="5" name="Slide Number Placeholder 4">
            <a:extLst>
              <a:ext uri="{FF2B5EF4-FFF2-40B4-BE49-F238E27FC236}">
                <a16:creationId xmlns="" xmlns:a16="http://schemas.microsoft.com/office/drawing/2014/main" id="{1B1D4D83-24B0-EA45-B94B-34199A3F75EF}"/>
              </a:ext>
            </a:extLst>
          </p:cNvPr>
          <p:cNvSpPr>
            <a:spLocks noGrp="1"/>
          </p:cNvSpPr>
          <p:nvPr>
            <p:ph type="sldNum" sz="quarter" idx="3"/>
          </p:nvPr>
        </p:nvSpPr>
        <p:spPr>
          <a:xfrm>
            <a:off x="3949700" y="8772525"/>
            <a:ext cx="3022600" cy="463550"/>
          </a:xfrm>
          <a:prstGeom prst="rect">
            <a:avLst/>
          </a:prstGeom>
        </p:spPr>
        <p:txBody>
          <a:bodyPr vert="horz" lIns="91440" tIns="45720" rIns="91440" bIns="45720" rtlCol="0" anchor="b"/>
          <a:lstStyle>
            <a:lvl1pPr algn="r">
              <a:defRPr sz="1200"/>
            </a:lvl1pPr>
          </a:lstStyle>
          <a:p>
            <a:fld id="{00AD6CD5-9CBD-2E42-9A55-4789EC745337}" type="slidenum">
              <a:rPr lang="en-US" smtClean="0"/>
              <a:t>‹#›</a:t>
            </a:fld>
            <a:endParaRPr lang="en-US"/>
          </a:p>
        </p:txBody>
      </p:sp>
    </p:spTree>
    <p:extLst>
      <p:ext uri="{BB962C8B-B14F-4D97-AF65-F5344CB8AC3E}">
        <p14:creationId xmlns:p14="http://schemas.microsoft.com/office/powerpoint/2010/main" val="16218425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2018" cy="463408"/>
          </a:xfrm>
          <a:prstGeom prst="rect">
            <a:avLst/>
          </a:prstGeom>
        </p:spPr>
        <p:txBody>
          <a:bodyPr vert="horz" lIns="92620" tIns="46310" rIns="92620" bIns="46310" rtlCol="0"/>
          <a:lstStyle>
            <a:lvl1pPr algn="l">
              <a:defRPr sz="1200"/>
            </a:lvl1pPr>
          </a:lstStyle>
          <a:p>
            <a:endParaRPr lang="en-US" dirty="0"/>
          </a:p>
        </p:txBody>
      </p:sp>
      <p:sp>
        <p:nvSpPr>
          <p:cNvPr id="3" name="Date Placeholder 2"/>
          <p:cNvSpPr>
            <a:spLocks noGrp="1"/>
          </p:cNvSpPr>
          <p:nvPr>
            <p:ph type="dt" idx="1"/>
          </p:nvPr>
        </p:nvSpPr>
        <p:spPr>
          <a:xfrm>
            <a:off x="3950256" y="0"/>
            <a:ext cx="3022018" cy="463408"/>
          </a:xfrm>
          <a:prstGeom prst="rect">
            <a:avLst/>
          </a:prstGeom>
        </p:spPr>
        <p:txBody>
          <a:bodyPr vert="horz" lIns="92620" tIns="46310" rIns="92620" bIns="46310" rtlCol="0"/>
          <a:lstStyle>
            <a:lvl1pPr algn="r">
              <a:defRPr sz="1200"/>
            </a:lvl1pPr>
          </a:lstStyle>
          <a:p>
            <a:fld id="{36D839DE-0804-4071-832B-70B01981FF23}" type="datetimeFigureOut">
              <a:rPr lang="en-US" smtClean="0"/>
              <a:t>6/25/20</a:t>
            </a:fld>
            <a:endParaRPr lang="en-US" dirty="0"/>
          </a:p>
        </p:txBody>
      </p:sp>
      <p:sp>
        <p:nvSpPr>
          <p:cNvPr id="4" name="Slide Image Placeholder 3"/>
          <p:cNvSpPr>
            <a:spLocks noGrp="1" noRot="1" noChangeAspect="1"/>
          </p:cNvSpPr>
          <p:nvPr>
            <p:ph type="sldImg" idx="2"/>
          </p:nvPr>
        </p:nvSpPr>
        <p:spPr>
          <a:xfrm>
            <a:off x="715963" y="1154113"/>
            <a:ext cx="5541962" cy="3117850"/>
          </a:xfrm>
          <a:prstGeom prst="rect">
            <a:avLst/>
          </a:prstGeom>
          <a:noFill/>
          <a:ln w="12700">
            <a:solidFill>
              <a:prstClr val="black"/>
            </a:solidFill>
          </a:ln>
        </p:spPr>
        <p:txBody>
          <a:bodyPr vert="horz" lIns="92620" tIns="46310" rIns="92620" bIns="46310" rtlCol="0" anchor="ctr"/>
          <a:lstStyle/>
          <a:p>
            <a:endParaRPr lang="en-US" dirty="0"/>
          </a:p>
        </p:txBody>
      </p:sp>
      <p:sp>
        <p:nvSpPr>
          <p:cNvPr id="5" name="Notes Placeholder 4"/>
          <p:cNvSpPr>
            <a:spLocks noGrp="1"/>
          </p:cNvSpPr>
          <p:nvPr>
            <p:ph type="body" sz="quarter" idx="3"/>
          </p:nvPr>
        </p:nvSpPr>
        <p:spPr>
          <a:xfrm>
            <a:off x="697389" y="4444861"/>
            <a:ext cx="5579110" cy="3636705"/>
          </a:xfrm>
          <a:prstGeom prst="rect">
            <a:avLst/>
          </a:prstGeom>
        </p:spPr>
        <p:txBody>
          <a:bodyPr vert="horz" lIns="92620" tIns="46310" rIns="92620" bIns="46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22018" cy="463407"/>
          </a:xfrm>
          <a:prstGeom prst="rect">
            <a:avLst/>
          </a:prstGeom>
        </p:spPr>
        <p:txBody>
          <a:bodyPr vert="horz" lIns="92620" tIns="46310" rIns="92620" bIns="46310" rtlCol="0" anchor="b"/>
          <a:lstStyle>
            <a:lvl1pPr algn="l">
              <a:defRPr sz="1200"/>
            </a:lvl1pPr>
          </a:lstStyle>
          <a:p>
            <a:r>
              <a:rPr lang="en-US"/>
              <a:t>© Veracode 2020</a:t>
            </a:r>
            <a:endParaRPr lang="en-US" dirty="0"/>
          </a:p>
        </p:txBody>
      </p:sp>
      <p:sp>
        <p:nvSpPr>
          <p:cNvPr id="7" name="Slide Number Placeholder 6"/>
          <p:cNvSpPr>
            <a:spLocks noGrp="1"/>
          </p:cNvSpPr>
          <p:nvPr>
            <p:ph type="sldNum" sz="quarter" idx="5"/>
          </p:nvPr>
        </p:nvSpPr>
        <p:spPr>
          <a:xfrm>
            <a:off x="3950256" y="8772669"/>
            <a:ext cx="3022018" cy="463407"/>
          </a:xfrm>
          <a:prstGeom prst="rect">
            <a:avLst/>
          </a:prstGeom>
        </p:spPr>
        <p:txBody>
          <a:bodyPr vert="horz" lIns="92620" tIns="46310" rIns="92620" bIns="46310" rtlCol="0" anchor="b"/>
          <a:lstStyle>
            <a:lvl1pPr algn="r">
              <a:defRPr sz="1200"/>
            </a:lvl1pPr>
          </a:lstStyle>
          <a:p>
            <a:fld id="{479B97E4-A083-4E1E-B287-816D66B5D7FA}" type="slidenum">
              <a:rPr lang="en-US" smtClean="0"/>
              <a:t>‹#›</a:t>
            </a:fld>
            <a:endParaRPr lang="en-US" dirty="0"/>
          </a:p>
        </p:txBody>
      </p:sp>
    </p:spTree>
    <p:extLst>
      <p:ext uri="{BB962C8B-B14F-4D97-AF65-F5344CB8AC3E}">
        <p14:creationId xmlns:p14="http://schemas.microsoft.com/office/powerpoint/2010/main" val="15512592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a:t>
            </a:fld>
            <a:endParaRPr lang="en-US" dirty="0"/>
          </a:p>
        </p:txBody>
      </p:sp>
    </p:spTree>
    <p:extLst>
      <p:ext uri="{BB962C8B-B14F-4D97-AF65-F5344CB8AC3E}">
        <p14:creationId xmlns:p14="http://schemas.microsoft.com/office/powerpoint/2010/main" val="284811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10</a:t>
            </a:fld>
            <a:endParaRPr lang="en-US" dirty="0"/>
          </a:p>
        </p:txBody>
      </p:sp>
    </p:spTree>
    <p:extLst>
      <p:ext uri="{BB962C8B-B14F-4D97-AF65-F5344CB8AC3E}">
        <p14:creationId xmlns:p14="http://schemas.microsoft.com/office/powerpoint/2010/main" val="395247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11</a:t>
            </a:fld>
            <a:endParaRPr lang="en-US" dirty="0"/>
          </a:p>
        </p:txBody>
      </p:sp>
    </p:spTree>
    <p:extLst>
      <p:ext uri="{BB962C8B-B14F-4D97-AF65-F5344CB8AC3E}">
        <p14:creationId xmlns:p14="http://schemas.microsoft.com/office/powerpoint/2010/main" val="164540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12</a:t>
            </a:fld>
            <a:endParaRPr lang="en-US" dirty="0"/>
          </a:p>
        </p:txBody>
      </p:sp>
    </p:spTree>
    <p:extLst>
      <p:ext uri="{BB962C8B-B14F-4D97-AF65-F5344CB8AC3E}">
        <p14:creationId xmlns:p14="http://schemas.microsoft.com/office/powerpoint/2010/main" val="205966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13</a:t>
            </a:fld>
            <a:endParaRPr lang="en-US" dirty="0"/>
          </a:p>
        </p:txBody>
      </p:sp>
    </p:spTree>
    <p:extLst>
      <p:ext uri="{BB962C8B-B14F-4D97-AF65-F5344CB8AC3E}">
        <p14:creationId xmlns:p14="http://schemas.microsoft.com/office/powerpoint/2010/main" val="1165369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14</a:t>
            </a:fld>
            <a:endParaRPr lang="en-US" dirty="0"/>
          </a:p>
        </p:txBody>
      </p:sp>
    </p:spTree>
    <p:extLst>
      <p:ext uri="{BB962C8B-B14F-4D97-AF65-F5344CB8AC3E}">
        <p14:creationId xmlns:p14="http://schemas.microsoft.com/office/powerpoint/2010/main" val="333791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15</a:t>
            </a:fld>
            <a:endParaRPr lang="en-US" dirty="0"/>
          </a:p>
        </p:txBody>
      </p:sp>
    </p:spTree>
    <p:extLst>
      <p:ext uri="{BB962C8B-B14F-4D97-AF65-F5344CB8AC3E}">
        <p14:creationId xmlns:p14="http://schemas.microsoft.com/office/powerpoint/2010/main" val="336283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16</a:t>
            </a:fld>
            <a:endParaRPr lang="en-US" dirty="0"/>
          </a:p>
        </p:txBody>
      </p:sp>
    </p:spTree>
    <p:extLst>
      <p:ext uri="{BB962C8B-B14F-4D97-AF65-F5344CB8AC3E}">
        <p14:creationId xmlns:p14="http://schemas.microsoft.com/office/powerpoint/2010/main" val="724526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17</a:t>
            </a:fld>
            <a:endParaRPr lang="en-US" dirty="0"/>
          </a:p>
        </p:txBody>
      </p:sp>
    </p:spTree>
    <p:extLst>
      <p:ext uri="{BB962C8B-B14F-4D97-AF65-F5344CB8AC3E}">
        <p14:creationId xmlns:p14="http://schemas.microsoft.com/office/powerpoint/2010/main" val="1175939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18</a:t>
            </a:fld>
            <a:endParaRPr lang="en-US" dirty="0"/>
          </a:p>
        </p:txBody>
      </p:sp>
    </p:spTree>
    <p:extLst>
      <p:ext uri="{BB962C8B-B14F-4D97-AF65-F5344CB8AC3E}">
        <p14:creationId xmlns:p14="http://schemas.microsoft.com/office/powerpoint/2010/main" val="146918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19</a:t>
            </a:fld>
            <a:endParaRPr lang="en-US" dirty="0"/>
          </a:p>
        </p:txBody>
      </p:sp>
    </p:spTree>
    <p:extLst>
      <p:ext uri="{BB962C8B-B14F-4D97-AF65-F5344CB8AC3E}">
        <p14:creationId xmlns:p14="http://schemas.microsoft.com/office/powerpoint/2010/main" val="183251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2</a:t>
            </a:fld>
            <a:endParaRPr lang="en-US" dirty="0"/>
          </a:p>
        </p:txBody>
      </p:sp>
    </p:spTree>
    <p:extLst>
      <p:ext uri="{BB962C8B-B14F-4D97-AF65-F5344CB8AC3E}">
        <p14:creationId xmlns:p14="http://schemas.microsoft.com/office/powerpoint/2010/main" val="196187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3</a:t>
            </a:fld>
            <a:endParaRPr lang="en-US" dirty="0"/>
          </a:p>
        </p:txBody>
      </p:sp>
    </p:spTree>
    <p:extLst>
      <p:ext uri="{BB962C8B-B14F-4D97-AF65-F5344CB8AC3E}">
        <p14:creationId xmlns:p14="http://schemas.microsoft.com/office/powerpoint/2010/main" val="17010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4</a:t>
            </a:fld>
            <a:endParaRPr lang="en-US" dirty="0"/>
          </a:p>
        </p:txBody>
      </p:sp>
    </p:spTree>
    <p:extLst>
      <p:ext uri="{BB962C8B-B14F-4D97-AF65-F5344CB8AC3E}">
        <p14:creationId xmlns:p14="http://schemas.microsoft.com/office/powerpoint/2010/main" val="288240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5</a:t>
            </a:fld>
            <a:endParaRPr lang="en-US" dirty="0"/>
          </a:p>
        </p:txBody>
      </p:sp>
    </p:spTree>
    <p:extLst>
      <p:ext uri="{BB962C8B-B14F-4D97-AF65-F5344CB8AC3E}">
        <p14:creationId xmlns:p14="http://schemas.microsoft.com/office/powerpoint/2010/main" val="108856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6</a:t>
            </a:fld>
            <a:endParaRPr lang="en-US" dirty="0"/>
          </a:p>
        </p:txBody>
      </p:sp>
    </p:spTree>
    <p:extLst>
      <p:ext uri="{BB962C8B-B14F-4D97-AF65-F5344CB8AC3E}">
        <p14:creationId xmlns:p14="http://schemas.microsoft.com/office/powerpoint/2010/main" val="370651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7</a:t>
            </a:fld>
            <a:endParaRPr lang="en-US" dirty="0"/>
          </a:p>
        </p:txBody>
      </p:sp>
    </p:spTree>
    <p:extLst>
      <p:ext uri="{BB962C8B-B14F-4D97-AF65-F5344CB8AC3E}">
        <p14:creationId xmlns:p14="http://schemas.microsoft.com/office/powerpoint/2010/main" val="113578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Veracode 2020</a:t>
            </a:r>
            <a:endParaRPr lang="en-US" dirty="0"/>
          </a:p>
        </p:txBody>
      </p:sp>
      <p:sp>
        <p:nvSpPr>
          <p:cNvPr id="5" name="Slide Number Placeholder 4"/>
          <p:cNvSpPr>
            <a:spLocks noGrp="1"/>
          </p:cNvSpPr>
          <p:nvPr>
            <p:ph type="sldNum" sz="quarter" idx="11"/>
          </p:nvPr>
        </p:nvSpPr>
        <p:spPr/>
        <p:txBody>
          <a:bodyPr/>
          <a:lstStyle/>
          <a:p>
            <a:fld id="{479B97E4-A083-4E1E-B287-816D66B5D7FA}" type="slidenum">
              <a:rPr lang="en-US" smtClean="0"/>
              <a:t>8</a:t>
            </a:fld>
            <a:endParaRPr lang="en-US" dirty="0"/>
          </a:p>
        </p:txBody>
      </p:sp>
    </p:spTree>
    <p:extLst>
      <p:ext uri="{BB962C8B-B14F-4D97-AF65-F5344CB8AC3E}">
        <p14:creationId xmlns:p14="http://schemas.microsoft.com/office/powerpoint/2010/main" val="184168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9</a:t>
            </a:fld>
            <a:endParaRPr lang="en-US" dirty="0"/>
          </a:p>
        </p:txBody>
      </p:sp>
    </p:spTree>
    <p:extLst>
      <p:ext uri="{BB962C8B-B14F-4D97-AF65-F5344CB8AC3E}">
        <p14:creationId xmlns:p14="http://schemas.microsoft.com/office/powerpoint/2010/main" val="296267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2">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4F0876FF-2E6A-0F43-BB81-B390FF501304}"/>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7" name="Group 16">
            <a:extLst>
              <a:ext uri="{FF2B5EF4-FFF2-40B4-BE49-F238E27FC236}">
                <a16:creationId xmlns="" xmlns:a16="http://schemas.microsoft.com/office/drawing/2014/main" id="{46EBC4A6-176D-2E42-8783-6A7E412E37C9}"/>
              </a:ext>
            </a:extLst>
          </p:cNvPr>
          <p:cNvGrpSpPr/>
          <p:nvPr userDrawn="1"/>
        </p:nvGrpSpPr>
        <p:grpSpPr>
          <a:xfrm>
            <a:off x="5796289" y="635220"/>
            <a:ext cx="6422163" cy="659273"/>
            <a:chOff x="6010984" y="1289301"/>
            <a:chExt cx="6422163" cy="659273"/>
          </a:xfrm>
        </p:grpSpPr>
        <p:sp>
          <p:nvSpPr>
            <p:cNvPr id="23" name="Graphic 3">
              <a:extLst>
                <a:ext uri="{FF2B5EF4-FFF2-40B4-BE49-F238E27FC236}">
                  <a16:creationId xmlns="" xmlns:a16="http://schemas.microsoft.com/office/drawing/2014/main" id="{27FB5A0B-0486-1D44-AD9D-BADAF258CEC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4" name="Graphic 3">
              <a:extLst>
                <a:ext uri="{FF2B5EF4-FFF2-40B4-BE49-F238E27FC236}">
                  <a16:creationId xmlns="" xmlns:a16="http://schemas.microsoft.com/office/drawing/2014/main" id="{3C653ECB-442F-B84E-AD8C-C7AA4DF8CBB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5" name="Graphic 3">
              <a:extLst>
                <a:ext uri="{FF2B5EF4-FFF2-40B4-BE49-F238E27FC236}">
                  <a16:creationId xmlns="" xmlns:a16="http://schemas.microsoft.com/office/drawing/2014/main" id="{80B1CF98-579F-7845-BB6A-64B1558D6CF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6" name="Graphic 3">
              <a:extLst>
                <a:ext uri="{FF2B5EF4-FFF2-40B4-BE49-F238E27FC236}">
                  <a16:creationId xmlns="" xmlns:a16="http://schemas.microsoft.com/office/drawing/2014/main" id="{1DF63C9E-20CB-754C-BB90-F96147F9419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7" name="Graphic 3">
              <a:extLst>
                <a:ext uri="{FF2B5EF4-FFF2-40B4-BE49-F238E27FC236}">
                  <a16:creationId xmlns="" xmlns:a16="http://schemas.microsoft.com/office/drawing/2014/main" id="{AF24C933-B221-A944-AF8F-22382FAD6441}"/>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8" name="Graphic 3">
              <a:extLst>
                <a:ext uri="{FF2B5EF4-FFF2-40B4-BE49-F238E27FC236}">
                  <a16:creationId xmlns="" xmlns:a16="http://schemas.microsoft.com/office/drawing/2014/main" id="{8826CAFE-BA17-504C-A3E2-34FABC6CF52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 xmlns:a16="http://schemas.microsoft.com/office/drawing/2014/main" id="{42204F24-DF74-854E-88AE-84035F90E21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0" name="Group 29">
            <a:extLst>
              <a:ext uri="{FF2B5EF4-FFF2-40B4-BE49-F238E27FC236}">
                <a16:creationId xmlns="" xmlns:a16="http://schemas.microsoft.com/office/drawing/2014/main" id="{DF34A4E5-242F-B648-A091-9F2EA62EE3C2}"/>
              </a:ext>
            </a:extLst>
          </p:cNvPr>
          <p:cNvGrpSpPr/>
          <p:nvPr userDrawn="1"/>
        </p:nvGrpSpPr>
        <p:grpSpPr>
          <a:xfrm>
            <a:off x="6986016" y="1352886"/>
            <a:ext cx="4145280" cy="614838"/>
            <a:chOff x="4488107" y="1762031"/>
            <a:chExt cx="1820226" cy="272415"/>
          </a:xfrm>
        </p:grpSpPr>
        <p:sp>
          <p:nvSpPr>
            <p:cNvPr id="31" name="Freeform: Shape 5">
              <a:extLst>
                <a:ext uri="{FF2B5EF4-FFF2-40B4-BE49-F238E27FC236}">
                  <a16:creationId xmlns="" xmlns:a16="http://schemas.microsoft.com/office/drawing/2014/main" id="{B7A076CF-BF0F-D545-91A2-3BBACE60EBF8}"/>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2" name="Freeform: Shape 6">
              <a:extLst>
                <a:ext uri="{FF2B5EF4-FFF2-40B4-BE49-F238E27FC236}">
                  <a16:creationId xmlns="" xmlns:a16="http://schemas.microsoft.com/office/drawing/2014/main" id="{CF6DC96B-7F0E-7C4F-B616-B49F3291659F}"/>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3" name="Freeform: Shape 7">
              <a:extLst>
                <a:ext uri="{FF2B5EF4-FFF2-40B4-BE49-F238E27FC236}">
                  <a16:creationId xmlns="" xmlns:a16="http://schemas.microsoft.com/office/drawing/2014/main" id="{7F455D7E-EF23-914F-B8A4-D09585666029}"/>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4" name="Freeform: Shape 8">
              <a:extLst>
                <a:ext uri="{FF2B5EF4-FFF2-40B4-BE49-F238E27FC236}">
                  <a16:creationId xmlns="" xmlns:a16="http://schemas.microsoft.com/office/drawing/2014/main" id="{D98FFCAD-0765-C244-A7B8-6130DD5F8FE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5" name="Freeform: Shape 9">
              <a:extLst>
                <a:ext uri="{FF2B5EF4-FFF2-40B4-BE49-F238E27FC236}">
                  <a16:creationId xmlns="" xmlns:a16="http://schemas.microsoft.com/office/drawing/2014/main" id="{D3215A22-C79D-4142-9B66-AF6E280BDB36}"/>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36" name="Group 35">
            <a:extLst>
              <a:ext uri="{FF2B5EF4-FFF2-40B4-BE49-F238E27FC236}">
                <a16:creationId xmlns="" xmlns:a16="http://schemas.microsoft.com/office/drawing/2014/main" id="{72FA7F9F-E063-B04D-97AF-4A0AFC3852C3}"/>
              </a:ext>
            </a:extLst>
          </p:cNvPr>
          <p:cNvGrpSpPr/>
          <p:nvPr userDrawn="1"/>
        </p:nvGrpSpPr>
        <p:grpSpPr>
          <a:xfrm>
            <a:off x="5796289" y="-63014"/>
            <a:ext cx="6422163" cy="659273"/>
            <a:chOff x="6010984" y="1289301"/>
            <a:chExt cx="6422163" cy="659273"/>
          </a:xfrm>
        </p:grpSpPr>
        <p:sp>
          <p:nvSpPr>
            <p:cNvPr id="37" name="Graphic 3">
              <a:extLst>
                <a:ext uri="{FF2B5EF4-FFF2-40B4-BE49-F238E27FC236}">
                  <a16:creationId xmlns="" xmlns:a16="http://schemas.microsoft.com/office/drawing/2014/main" id="{A300899D-BBD1-D847-8C2C-DF31CAA25317}"/>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8" name="Graphic 3">
              <a:extLst>
                <a:ext uri="{FF2B5EF4-FFF2-40B4-BE49-F238E27FC236}">
                  <a16:creationId xmlns="" xmlns:a16="http://schemas.microsoft.com/office/drawing/2014/main" id="{533045BA-644D-5647-89DD-D952BF3EEA21}"/>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9" name="Graphic 3">
              <a:extLst>
                <a:ext uri="{FF2B5EF4-FFF2-40B4-BE49-F238E27FC236}">
                  <a16:creationId xmlns="" xmlns:a16="http://schemas.microsoft.com/office/drawing/2014/main" id="{B3202C61-CDCF-4B4D-A07C-9A9A74FB62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0" name="Graphic 3">
              <a:extLst>
                <a:ext uri="{FF2B5EF4-FFF2-40B4-BE49-F238E27FC236}">
                  <a16:creationId xmlns="" xmlns:a16="http://schemas.microsoft.com/office/drawing/2014/main" id="{A4798A8A-ACE5-E548-BA2C-F5D38D20E05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1" name="Graphic 3">
              <a:extLst>
                <a:ext uri="{FF2B5EF4-FFF2-40B4-BE49-F238E27FC236}">
                  <a16:creationId xmlns="" xmlns:a16="http://schemas.microsoft.com/office/drawing/2014/main" id="{BEB1D97C-A99C-A24D-B7EB-6C2DDE91B43C}"/>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2" name="Graphic 3">
              <a:extLst>
                <a:ext uri="{FF2B5EF4-FFF2-40B4-BE49-F238E27FC236}">
                  <a16:creationId xmlns="" xmlns:a16="http://schemas.microsoft.com/office/drawing/2014/main" id="{CB329922-40EA-374A-BE92-C44A2208DA92}"/>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 xmlns:a16="http://schemas.microsoft.com/office/drawing/2014/main" id="{C50357D7-0212-C247-8459-A964B018B098}"/>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4" name="Group 43">
            <a:extLst>
              <a:ext uri="{FF2B5EF4-FFF2-40B4-BE49-F238E27FC236}">
                <a16:creationId xmlns="" xmlns:a16="http://schemas.microsoft.com/office/drawing/2014/main" id="{865E7801-DC43-DB4F-A237-783B41BF82AF}"/>
              </a:ext>
            </a:extLst>
          </p:cNvPr>
          <p:cNvGrpSpPr/>
          <p:nvPr userDrawn="1"/>
        </p:nvGrpSpPr>
        <p:grpSpPr>
          <a:xfrm>
            <a:off x="5796289" y="2031688"/>
            <a:ext cx="6422163" cy="659273"/>
            <a:chOff x="6010984" y="1289301"/>
            <a:chExt cx="6422163" cy="659273"/>
          </a:xfrm>
        </p:grpSpPr>
        <p:sp>
          <p:nvSpPr>
            <p:cNvPr id="45" name="Graphic 3">
              <a:extLst>
                <a:ext uri="{FF2B5EF4-FFF2-40B4-BE49-F238E27FC236}">
                  <a16:creationId xmlns="" xmlns:a16="http://schemas.microsoft.com/office/drawing/2014/main" id="{377E34E7-F810-C049-8CFE-CE73DF3D5D79}"/>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 xmlns:a16="http://schemas.microsoft.com/office/drawing/2014/main" id="{B6F5B13A-A081-264E-8C94-E93086D22F3A}"/>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 xmlns:a16="http://schemas.microsoft.com/office/drawing/2014/main" id="{E96D27DF-4E8B-D84E-95C8-CBB998A7DA9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 xmlns:a16="http://schemas.microsoft.com/office/drawing/2014/main" id="{DDE28FDD-5C77-B542-8DAA-5F277BE3C6C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9" name="Graphic 3">
              <a:extLst>
                <a:ext uri="{FF2B5EF4-FFF2-40B4-BE49-F238E27FC236}">
                  <a16:creationId xmlns="" xmlns:a16="http://schemas.microsoft.com/office/drawing/2014/main" id="{374AD5A9-2D50-B940-ABFF-34BADF90A71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0" name="Graphic 3">
              <a:extLst>
                <a:ext uri="{FF2B5EF4-FFF2-40B4-BE49-F238E27FC236}">
                  <a16:creationId xmlns="" xmlns:a16="http://schemas.microsoft.com/office/drawing/2014/main" id="{6AA77D4F-35DC-A543-9E9E-4FB0AE2505B7}"/>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 xmlns:a16="http://schemas.microsoft.com/office/drawing/2014/main" id="{CDFE7101-EC29-C641-97AA-8FEE75FA571B}"/>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2" name="Group 51">
            <a:extLst>
              <a:ext uri="{FF2B5EF4-FFF2-40B4-BE49-F238E27FC236}">
                <a16:creationId xmlns="" xmlns:a16="http://schemas.microsoft.com/office/drawing/2014/main" id="{646DFE13-541D-5D40-965C-2441CF44535B}"/>
              </a:ext>
            </a:extLst>
          </p:cNvPr>
          <p:cNvGrpSpPr/>
          <p:nvPr userDrawn="1"/>
        </p:nvGrpSpPr>
        <p:grpSpPr>
          <a:xfrm>
            <a:off x="5796289" y="1333454"/>
            <a:ext cx="6422163" cy="659273"/>
            <a:chOff x="6010984" y="1289301"/>
            <a:chExt cx="6422163" cy="659273"/>
          </a:xfrm>
        </p:grpSpPr>
        <p:sp>
          <p:nvSpPr>
            <p:cNvPr id="53" name="Graphic 3">
              <a:extLst>
                <a:ext uri="{FF2B5EF4-FFF2-40B4-BE49-F238E27FC236}">
                  <a16:creationId xmlns="" xmlns:a16="http://schemas.microsoft.com/office/drawing/2014/main" id="{A6E844B4-FDEB-7544-85A5-85A32988608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 xmlns:a16="http://schemas.microsoft.com/office/drawing/2014/main" id="{636F3D99-94EB-3346-A492-CD1C747FF94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5" name="Group 54">
            <a:extLst>
              <a:ext uri="{FF2B5EF4-FFF2-40B4-BE49-F238E27FC236}">
                <a16:creationId xmlns="" xmlns:a16="http://schemas.microsoft.com/office/drawing/2014/main" id="{BF1764B6-D104-7145-AC0C-0049D2446AAC}"/>
              </a:ext>
            </a:extLst>
          </p:cNvPr>
          <p:cNvGrpSpPr/>
          <p:nvPr userDrawn="1"/>
        </p:nvGrpSpPr>
        <p:grpSpPr>
          <a:xfrm>
            <a:off x="5796289" y="3428156"/>
            <a:ext cx="6422163" cy="659273"/>
            <a:chOff x="6010984" y="1289301"/>
            <a:chExt cx="6422163" cy="659273"/>
          </a:xfrm>
        </p:grpSpPr>
        <p:sp>
          <p:nvSpPr>
            <p:cNvPr id="56" name="Graphic 3">
              <a:extLst>
                <a:ext uri="{FF2B5EF4-FFF2-40B4-BE49-F238E27FC236}">
                  <a16:creationId xmlns="" xmlns:a16="http://schemas.microsoft.com/office/drawing/2014/main" id="{24FB93F2-B2F4-7F41-951A-7743F2212C4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7" name="Graphic 3">
              <a:extLst>
                <a:ext uri="{FF2B5EF4-FFF2-40B4-BE49-F238E27FC236}">
                  <a16:creationId xmlns="" xmlns:a16="http://schemas.microsoft.com/office/drawing/2014/main" id="{81625D0E-85EE-7D4F-BA37-E147F02CF8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8" name="Graphic 3">
              <a:extLst>
                <a:ext uri="{FF2B5EF4-FFF2-40B4-BE49-F238E27FC236}">
                  <a16:creationId xmlns="" xmlns:a16="http://schemas.microsoft.com/office/drawing/2014/main" id="{C7F45F22-8A32-CE4D-B2FF-7DAA1FE7C7A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9" name="Graphic 3">
              <a:extLst>
                <a:ext uri="{FF2B5EF4-FFF2-40B4-BE49-F238E27FC236}">
                  <a16:creationId xmlns="" xmlns:a16="http://schemas.microsoft.com/office/drawing/2014/main" id="{44D2B9D3-5B07-4042-95F4-67BBE63C21E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0" name="Graphic 3">
              <a:extLst>
                <a:ext uri="{FF2B5EF4-FFF2-40B4-BE49-F238E27FC236}">
                  <a16:creationId xmlns="" xmlns:a16="http://schemas.microsoft.com/office/drawing/2014/main" id="{C5AD2F23-8837-9F46-A162-4F79361F11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1" name="Graphic 3">
              <a:extLst>
                <a:ext uri="{FF2B5EF4-FFF2-40B4-BE49-F238E27FC236}">
                  <a16:creationId xmlns="" xmlns:a16="http://schemas.microsoft.com/office/drawing/2014/main" id="{90C6E63F-517A-4B4E-957F-452717D9EC7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2" name="Graphic 3">
              <a:extLst>
                <a:ext uri="{FF2B5EF4-FFF2-40B4-BE49-F238E27FC236}">
                  <a16:creationId xmlns="" xmlns:a16="http://schemas.microsoft.com/office/drawing/2014/main" id="{6FE22EB0-C832-504F-BA07-514D438714B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3" name="Group 62">
            <a:extLst>
              <a:ext uri="{FF2B5EF4-FFF2-40B4-BE49-F238E27FC236}">
                <a16:creationId xmlns="" xmlns:a16="http://schemas.microsoft.com/office/drawing/2014/main" id="{2010DFAA-8AF8-A243-810F-04CC644ED4DE}"/>
              </a:ext>
            </a:extLst>
          </p:cNvPr>
          <p:cNvGrpSpPr/>
          <p:nvPr userDrawn="1"/>
        </p:nvGrpSpPr>
        <p:grpSpPr>
          <a:xfrm>
            <a:off x="5796289" y="2729922"/>
            <a:ext cx="6422163" cy="659273"/>
            <a:chOff x="6010984" y="1289301"/>
            <a:chExt cx="6422163" cy="659273"/>
          </a:xfrm>
        </p:grpSpPr>
        <p:sp>
          <p:nvSpPr>
            <p:cNvPr id="64" name="Graphic 3">
              <a:extLst>
                <a:ext uri="{FF2B5EF4-FFF2-40B4-BE49-F238E27FC236}">
                  <a16:creationId xmlns="" xmlns:a16="http://schemas.microsoft.com/office/drawing/2014/main" id="{7CFF3FAD-8E2D-9C49-991D-35675617075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5" name="Graphic 3">
              <a:extLst>
                <a:ext uri="{FF2B5EF4-FFF2-40B4-BE49-F238E27FC236}">
                  <a16:creationId xmlns="" xmlns:a16="http://schemas.microsoft.com/office/drawing/2014/main" id="{34FC0B3E-0689-FA4B-A96D-C7B3540FF407}"/>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6" name="Graphic 3">
              <a:extLst>
                <a:ext uri="{FF2B5EF4-FFF2-40B4-BE49-F238E27FC236}">
                  <a16:creationId xmlns="" xmlns:a16="http://schemas.microsoft.com/office/drawing/2014/main" id="{F80B72A3-E410-0545-A427-036F49D61DA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 xmlns:a16="http://schemas.microsoft.com/office/drawing/2014/main" id="{0184B9E5-518E-5541-8160-F240948225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 xmlns:a16="http://schemas.microsoft.com/office/drawing/2014/main" id="{8E698C43-48B8-AF44-8C3C-40FDB2EB313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 xmlns:a16="http://schemas.microsoft.com/office/drawing/2014/main" id="{7C1508B1-F476-A045-9E75-26BB224F30C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 xmlns:a16="http://schemas.microsoft.com/office/drawing/2014/main" id="{C0D2FAB5-B1CD-0F46-B05D-8A24DB79380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1" name="Group 70">
            <a:extLst>
              <a:ext uri="{FF2B5EF4-FFF2-40B4-BE49-F238E27FC236}">
                <a16:creationId xmlns="" xmlns:a16="http://schemas.microsoft.com/office/drawing/2014/main" id="{02FD83D1-69B1-A746-B480-1F1A49FFE744}"/>
              </a:ext>
            </a:extLst>
          </p:cNvPr>
          <p:cNvGrpSpPr/>
          <p:nvPr userDrawn="1"/>
        </p:nvGrpSpPr>
        <p:grpSpPr>
          <a:xfrm>
            <a:off x="5796289" y="4824624"/>
            <a:ext cx="6422163" cy="659273"/>
            <a:chOff x="6010984" y="1289301"/>
            <a:chExt cx="6422163" cy="659273"/>
          </a:xfrm>
        </p:grpSpPr>
        <p:sp>
          <p:nvSpPr>
            <p:cNvPr id="72" name="Graphic 3">
              <a:extLst>
                <a:ext uri="{FF2B5EF4-FFF2-40B4-BE49-F238E27FC236}">
                  <a16:creationId xmlns="" xmlns:a16="http://schemas.microsoft.com/office/drawing/2014/main" id="{14B68E84-4D5C-EF4B-B04E-1C0B01D4C23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3" name="Graphic 3">
              <a:extLst>
                <a:ext uri="{FF2B5EF4-FFF2-40B4-BE49-F238E27FC236}">
                  <a16:creationId xmlns="" xmlns:a16="http://schemas.microsoft.com/office/drawing/2014/main" id="{3C9CE691-126D-F148-9008-FFC0F04291BD}"/>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 xmlns:a16="http://schemas.microsoft.com/office/drawing/2014/main" id="{7A3E66D9-5AD6-264A-908F-89D7BB09901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 xmlns:a16="http://schemas.microsoft.com/office/drawing/2014/main" id="{97CFA03E-61FA-CE41-BA20-C24963F1787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 xmlns:a16="http://schemas.microsoft.com/office/drawing/2014/main" id="{01751A7D-4460-954F-8A20-277B17DFA057}"/>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 xmlns:a16="http://schemas.microsoft.com/office/drawing/2014/main" id="{A2AFCE61-58EA-0C47-9741-80832F3FC8C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 xmlns:a16="http://schemas.microsoft.com/office/drawing/2014/main" id="{D0A9035C-283B-B747-BDF5-7C23D2FD8AB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9" name="Group 78">
            <a:extLst>
              <a:ext uri="{FF2B5EF4-FFF2-40B4-BE49-F238E27FC236}">
                <a16:creationId xmlns="" xmlns:a16="http://schemas.microsoft.com/office/drawing/2014/main" id="{D8AF3C1E-FD95-484B-9CC5-91AAE26A66AA}"/>
              </a:ext>
            </a:extLst>
          </p:cNvPr>
          <p:cNvGrpSpPr/>
          <p:nvPr userDrawn="1"/>
        </p:nvGrpSpPr>
        <p:grpSpPr>
          <a:xfrm>
            <a:off x="5796289" y="4126390"/>
            <a:ext cx="6422163" cy="659273"/>
            <a:chOff x="6010984" y="1289301"/>
            <a:chExt cx="6422163" cy="659273"/>
          </a:xfrm>
        </p:grpSpPr>
        <p:sp>
          <p:nvSpPr>
            <p:cNvPr id="80" name="Graphic 3">
              <a:extLst>
                <a:ext uri="{FF2B5EF4-FFF2-40B4-BE49-F238E27FC236}">
                  <a16:creationId xmlns="" xmlns:a16="http://schemas.microsoft.com/office/drawing/2014/main" id="{F293379C-8AD3-704B-B3D6-8C2265B49E0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1" name="Graphic 3">
              <a:extLst>
                <a:ext uri="{FF2B5EF4-FFF2-40B4-BE49-F238E27FC236}">
                  <a16:creationId xmlns="" xmlns:a16="http://schemas.microsoft.com/office/drawing/2014/main" id="{C5574802-11DB-3542-B492-67DE1C5C661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2" name="Graphic 3">
              <a:extLst>
                <a:ext uri="{FF2B5EF4-FFF2-40B4-BE49-F238E27FC236}">
                  <a16:creationId xmlns="" xmlns:a16="http://schemas.microsoft.com/office/drawing/2014/main" id="{F1EB552C-AD2A-6149-B67E-47BDB565E97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 xmlns:a16="http://schemas.microsoft.com/office/drawing/2014/main" id="{66B07C99-B106-5447-ADB1-EDE4022B634A}"/>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 xmlns:a16="http://schemas.microsoft.com/office/drawing/2014/main" id="{45E82D8F-9E2A-EC42-BD98-D64B6612F9C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 xmlns:a16="http://schemas.microsoft.com/office/drawing/2014/main" id="{E694DA8A-848B-C04C-8999-99967EB90CED}"/>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 xmlns:a16="http://schemas.microsoft.com/office/drawing/2014/main" id="{043F81F7-72C8-DC49-845E-BC554E22944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7" name="Group 86">
            <a:extLst>
              <a:ext uri="{FF2B5EF4-FFF2-40B4-BE49-F238E27FC236}">
                <a16:creationId xmlns="" xmlns:a16="http://schemas.microsoft.com/office/drawing/2014/main" id="{574C409C-27EE-DE47-A008-316909E3AE1F}"/>
              </a:ext>
            </a:extLst>
          </p:cNvPr>
          <p:cNvGrpSpPr/>
          <p:nvPr userDrawn="1"/>
        </p:nvGrpSpPr>
        <p:grpSpPr>
          <a:xfrm>
            <a:off x="5796289" y="6221095"/>
            <a:ext cx="6422163" cy="659273"/>
            <a:chOff x="6010984" y="1289301"/>
            <a:chExt cx="6422163" cy="659273"/>
          </a:xfrm>
        </p:grpSpPr>
        <p:sp>
          <p:nvSpPr>
            <p:cNvPr id="88" name="Graphic 3">
              <a:extLst>
                <a:ext uri="{FF2B5EF4-FFF2-40B4-BE49-F238E27FC236}">
                  <a16:creationId xmlns="" xmlns:a16="http://schemas.microsoft.com/office/drawing/2014/main" id="{70332DDB-6EA1-9546-9E54-12473BE6021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 xmlns:a16="http://schemas.microsoft.com/office/drawing/2014/main" id="{965D2A30-8A66-D546-B14F-53CA02BDC626}"/>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 xmlns:a16="http://schemas.microsoft.com/office/drawing/2014/main" id="{35193DC4-340D-B348-8E8A-6A3F0E3DA28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 xmlns:a16="http://schemas.microsoft.com/office/drawing/2014/main" id="{C2ED1709-A6E7-2943-BEB9-B38F1B28A0C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 xmlns:a16="http://schemas.microsoft.com/office/drawing/2014/main" id="{FFDBF77D-D942-614A-ADAA-68ABB1E944F6}"/>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 xmlns:a16="http://schemas.microsoft.com/office/drawing/2014/main" id="{326FD707-C0DC-6F45-9CFA-1DEFCAD747B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 xmlns:a16="http://schemas.microsoft.com/office/drawing/2014/main" id="{4CBDDFF2-4FA5-7A4E-A19F-1C3B11D9052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5" name="Group 94">
            <a:extLst>
              <a:ext uri="{FF2B5EF4-FFF2-40B4-BE49-F238E27FC236}">
                <a16:creationId xmlns="" xmlns:a16="http://schemas.microsoft.com/office/drawing/2014/main" id="{B13ED94E-CD34-5D46-8A32-607456388B5D}"/>
              </a:ext>
            </a:extLst>
          </p:cNvPr>
          <p:cNvGrpSpPr/>
          <p:nvPr userDrawn="1"/>
        </p:nvGrpSpPr>
        <p:grpSpPr>
          <a:xfrm>
            <a:off x="5796289" y="5522858"/>
            <a:ext cx="6422163" cy="659273"/>
            <a:chOff x="6010984" y="1289301"/>
            <a:chExt cx="6422163" cy="659273"/>
          </a:xfrm>
        </p:grpSpPr>
        <p:sp>
          <p:nvSpPr>
            <p:cNvPr id="96" name="Graphic 3">
              <a:extLst>
                <a:ext uri="{FF2B5EF4-FFF2-40B4-BE49-F238E27FC236}">
                  <a16:creationId xmlns="" xmlns:a16="http://schemas.microsoft.com/office/drawing/2014/main" id="{8537BEED-8246-E249-B2B9-7EE2668F1C6D}"/>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7" name="Graphic 3">
              <a:extLst>
                <a:ext uri="{FF2B5EF4-FFF2-40B4-BE49-F238E27FC236}">
                  <a16:creationId xmlns="" xmlns:a16="http://schemas.microsoft.com/office/drawing/2014/main" id="{297F48A3-3C74-F345-936C-881CDA94DD73}"/>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 xmlns:a16="http://schemas.microsoft.com/office/drawing/2014/main" id="{2392FCDE-D281-4442-B2CE-80C18621D5CE}"/>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 xmlns:a16="http://schemas.microsoft.com/office/drawing/2014/main" id="{F0AE6B3A-749D-EF47-9A6C-33C8CA95F166}"/>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 xmlns:a16="http://schemas.microsoft.com/office/drawing/2014/main" id="{A80DE14D-E1B2-AC44-90E5-B9BE86AE325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 xmlns:a16="http://schemas.microsoft.com/office/drawing/2014/main" id="{9ED0F4E8-26C5-1846-B97B-48EC957A5F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 xmlns:a16="http://schemas.microsoft.com/office/drawing/2014/main" id="{7947193E-DF18-C349-BC9B-68AE7CF3801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03" name="Graphic 3">
            <a:extLst>
              <a:ext uri="{FF2B5EF4-FFF2-40B4-BE49-F238E27FC236}">
                <a16:creationId xmlns="" xmlns:a16="http://schemas.microsoft.com/office/drawing/2014/main" id="{501C3BC2-52A9-AF41-BC54-3AB200970408}"/>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4" name="Graphic 3">
            <a:extLst>
              <a:ext uri="{FF2B5EF4-FFF2-40B4-BE49-F238E27FC236}">
                <a16:creationId xmlns="" xmlns:a16="http://schemas.microsoft.com/office/drawing/2014/main" id="{B21300F6-E5E0-C742-AACF-579CAF04611C}"/>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5" name="Graphic 3">
            <a:extLst>
              <a:ext uri="{FF2B5EF4-FFF2-40B4-BE49-F238E27FC236}">
                <a16:creationId xmlns="" xmlns:a16="http://schemas.microsoft.com/office/drawing/2014/main" id="{A462BB0F-3173-6C4D-8B27-E950113C19A4}"/>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6" name="Graphic 3">
            <a:extLst>
              <a:ext uri="{FF2B5EF4-FFF2-40B4-BE49-F238E27FC236}">
                <a16:creationId xmlns="" xmlns:a16="http://schemas.microsoft.com/office/drawing/2014/main" id="{E60A8367-A4F5-9D43-AEE0-A1838B15073D}"/>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2020 Confidential</a:t>
            </a:r>
            <a:endParaRPr lang="en-US" dirty="0"/>
          </a:p>
        </p:txBody>
      </p:sp>
      <p:sp>
        <p:nvSpPr>
          <p:cNvPr id="20" name="Slide Number Placeholder 2">
            <a:extLst>
              <a:ext uri="{FF2B5EF4-FFF2-40B4-BE49-F238E27FC236}">
                <a16:creationId xmlns=""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4" name="TextBox 13">
            <a:extLst>
              <a:ext uri="{FF2B5EF4-FFF2-40B4-BE49-F238E27FC236}">
                <a16:creationId xmlns="" xmlns:a16="http://schemas.microsoft.com/office/drawing/2014/main" id="{E71E4598-9E88-544B-A31C-E51EB5744ADD}"/>
              </a:ext>
            </a:extLst>
          </p:cNvPr>
          <p:cNvSpPr txBox="1"/>
          <p:nvPr userDrawn="1"/>
        </p:nvSpPr>
        <p:spPr bwMode="auto">
          <a:xfrm>
            <a:off x="413579" y="1653823"/>
            <a:ext cx="5358245" cy="1312667"/>
          </a:xfrm>
          <a:prstGeom prst="rect">
            <a:avLst/>
          </a:prstGeom>
          <a:noFill/>
          <a:ln w="12700" cap="sq" algn="ctr">
            <a:noFill/>
            <a:miter lim="800000"/>
            <a:headEnd/>
            <a:tailEnd/>
          </a:ln>
          <a:effectLst/>
        </p:spPr>
        <p:txBody>
          <a:bodyPr wrap="square" lIns="0" tIns="0" rIns="0" bIns="0" rtlCol="0" anchor="ctr" anchorCtr="0">
            <a:sp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for line in </a:t>
            </a:r>
            <a:r>
              <a:rPr lang="en-US" sz="2000" baseline="0" dirty="0" err="1">
                <a:solidFill>
                  <a:srgbClr val="05B3E6"/>
                </a:solidFill>
                <a:latin typeface="Courier" pitchFamily="2" charset="0"/>
              </a:rPr>
              <a:t>future.readlines</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    </a:t>
            </a:r>
            <a:r>
              <a:rPr lang="en-US" sz="2000" baseline="0" dirty="0" err="1">
                <a:solidFill>
                  <a:srgbClr val="05B3E6"/>
                </a:solidFill>
                <a:latin typeface="Courier" pitchFamily="2" charset="0"/>
              </a:rPr>
              <a:t>line.secure</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endParaRPr lang="en-US" sz="2000" baseline="0" dirty="0">
              <a:solidFill>
                <a:srgbClr val="05B3E6"/>
              </a:solidFill>
              <a:latin typeface="Courier" pitchFamily="2" charset="0"/>
            </a:endParaRPr>
          </a:p>
          <a:p>
            <a:pPr algn="l">
              <a:lnSpc>
                <a:spcPct val="95000"/>
              </a:lnSpc>
              <a:spcBef>
                <a:spcPts val="600"/>
              </a:spcBef>
            </a:pPr>
            <a:endParaRPr lang="en-US" sz="1400" dirty="0" err="1">
              <a:solidFill>
                <a:schemeClr val="accent1"/>
              </a:solidFill>
              <a:latin typeface="Trebuchet MS" panose="020B0703020202090204" pitchFamily="34" charset="0"/>
            </a:endParaRPr>
          </a:p>
        </p:txBody>
      </p:sp>
      <p:grpSp>
        <p:nvGrpSpPr>
          <p:cNvPr id="2" name="Group 1">
            <a:extLst>
              <a:ext uri="{FF2B5EF4-FFF2-40B4-BE49-F238E27FC236}">
                <a16:creationId xmlns="" xmlns:a16="http://schemas.microsoft.com/office/drawing/2014/main" id="{078C35DA-0262-FD42-BE0B-06B2C391B139}"/>
              </a:ext>
            </a:extLst>
          </p:cNvPr>
          <p:cNvGrpSpPr/>
          <p:nvPr userDrawn="1"/>
        </p:nvGrpSpPr>
        <p:grpSpPr>
          <a:xfrm>
            <a:off x="-53976" y="-632059"/>
            <a:ext cx="12573002" cy="8363770"/>
            <a:chOff x="-53976" y="-632059"/>
            <a:chExt cx="12573002" cy="8363770"/>
          </a:xfrm>
        </p:grpSpPr>
        <p:sp>
          <p:nvSpPr>
            <p:cNvPr id="109" name="Rectangle 108">
              <a:extLst>
                <a:ext uri="{FF2B5EF4-FFF2-40B4-BE49-F238E27FC236}">
                  <a16:creationId xmlns="" xmlns:a16="http://schemas.microsoft.com/office/drawing/2014/main" id="{31095E78-3F54-0242-BF7E-9DAF01CA3298}"/>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0" name="Rectangle 109">
              <a:extLst>
                <a:ext uri="{FF2B5EF4-FFF2-40B4-BE49-F238E27FC236}">
                  <a16:creationId xmlns="" xmlns:a16="http://schemas.microsoft.com/office/drawing/2014/main" id="{7E0DFAFB-220E-D64C-84F5-B6F645123E3C}"/>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1" name="Rectangle 110">
              <a:extLst>
                <a:ext uri="{FF2B5EF4-FFF2-40B4-BE49-F238E27FC236}">
                  <a16:creationId xmlns="" xmlns:a16="http://schemas.microsoft.com/office/drawing/2014/main" id="{69CFCAAF-DAEB-FD41-A71E-2A879F713C5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
        <p:nvSpPr>
          <p:cNvPr id="13" name="TextBox 12">
            <a:extLst>
              <a:ext uri="{FF2B5EF4-FFF2-40B4-BE49-F238E27FC236}">
                <a16:creationId xmlns="" xmlns:a16="http://schemas.microsoft.com/office/drawing/2014/main" id="{F7DB9441-0F3F-9144-BC87-42A178D12EEF}"/>
              </a:ext>
            </a:extLst>
          </p:cNvPr>
          <p:cNvSpPr txBox="1"/>
          <p:nvPr userDrawn="1"/>
        </p:nvSpPr>
        <p:spPr bwMode="auto">
          <a:xfrm>
            <a:off x="12272742" y="1806092"/>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includes an intro line in Code-Mode style and can only be edited in the Master slide. This Code-Mode style should be approved by internal creative team if it changes.</a:t>
            </a:r>
          </a:p>
        </p:txBody>
      </p:sp>
    </p:spTree>
    <p:extLst>
      <p:ext uri="{BB962C8B-B14F-4D97-AF65-F5344CB8AC3E}">
        <p14:creationId xmlns:p14="http://schemas.microsoft.com/office/powerpoint/2010/main" val="4009292757"/>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8C4C568E-4373-914B-A721-2892FAC9E40A}"/>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0" name="Graphic 3">
            <a:extLst>
              <a:ext uri="{FF2B5EF4-FFF2-40B4-BE49-F238E27FC236}">
                <a16:creationId xmlns="" xmlns:a16="http://schemas.microsoft.com/office/drawing/2014/main" id="{34718D55-87EC-0845-B530-CB177657D366}"/>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2" name="Footer Placeholder 1">
            <a:extLst>
              <a:ext uri="{FF2B5EF4-FFF2-40B4-BE49-F238E27FC236}">
                <a16:creationId xmlns="" xmlns:a16="http://schemas.microsoft.com/office/drawing/2014/main" id="{3B8A6D44-1FDF-F548-8272-E608D8BDECDF}"/>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DC1C7173-A921-314E-B8D0-8071DD975EFC}"/>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 xmlns:a16="http://schemas.microsoft.com/office/drawing/2014/main" id="{596A4293-7E97-1544-A47A-74D3D9BC2F6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1" name="Title 1">
            <a:extLst>
              <a:ext uri="{FF2B5EF4-FFF2-40B4-BE49-F238E27FC236}">
                <a16:creationId xmlns="" xmlns:a16="http://schemas.microsoft.com/office/drawing/2014/main" id="{5AC32F40-9CE4-4840-8CC2-D58CE49A14CD}"/>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 xmlns:a16="http://schemas.microsoft.com/office/drawing/2014/main" id="{BE661776-1FE4-644C-994B-BA9190F4D86F}"/>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 xmlns:a16="http://schemas.microsoft.com/office/drawing/2014/main" id="{56908EE3-B438-1F48-B66F-33812A28837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 xmlns:a16="http://schemas.microsoft.com/office/drawing/2014/main" id="{8765A9D3-F506-DA4B-9B5D-1FCFEEE993F7}"/>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852755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50392209-34EA-1E4C-BBB0-41669DD4EBEF}"/>
              </a:ext>
            </a:extLst>
          </p:cNvPr>
          <p:cNvSpPr/>
          <p:nvPr userDrawn="1"/>
        </p:nvSpPr>
        <p:spPr bwMode="auto">
          <a:xfrm>
            <a:off x="-27471" y="-31396"/>
            <a:ext cx="12236955" cy="6918829"/>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 xmlns:a16="http://schemas.microsoft.com/office/drawing/2014/main" id="{D9D4A063-54D1-F14B-92CD-6BE584DE12E0}"/>
              </a:ext>
            </a:extLst>
          </p:cNvPr>
          <p:cNvSpPr>
            <a:spLocks noGrp="1"/>
          </p:cNvSpPr>
          <p:nvPr>
            <p:ph type="ftr" sz="quarter" idx="10"/>
          </p:nvPr>
        </p:nvSpPr>
        <p:spPr/>
        <p:txBody>
          <a:bodyPr/>
          <a:lstStyle>
            <a:lvl1pPr>
              <a:defRPr baseline="0">
                <a:solidFill>
                  <a:schemeClr val="accent1"/>
                </a:solidFill>
              </a:defRPr>
            </a:lvl1p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8FBED709-BD5C-8348-BD97-5E6B3DA398FE}"/>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8" name="TextBox 7">
            <a:extLst>
              <a:ext uri="{FF2B5EF4-FFF2-40B4-BE49-F238E27FC236}">
                <a16:creationId xmlns="" xmlns:a16="http://schemas.microsoft.com/office/drawing/2014/main" id="{BAA48CD6-EBE4-4148-A95F-64BC2575EF63}"/>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0" name="Graphic 3">
            <a:extLst>
              <a:ext uri="{FF2B5EF4-FFF2-40B4-BE49-F238E27FC236}">
                <a16:creationId xmlns="" xmlns:a16="http://schemas.microsoft.com/office/drawing/2014/main" id="{2AF77313-DC96-3A4F-B807-CF06455910F5}"/>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21" name="Title 1">
            <a:extLst>
              <a:ext uri="{FF2B5EF4-FFF2-40B4-BE49-F238E27FC236}">
                <a16:creationId xmlns="" xmlns:a16="http://schemas.microsoft.com/office/drawing/2014/main" id="{FEA14E39-63B7-004F-807B-CCD61D98FB9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tx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 xmlns:a16="http://schemas.microsoft.com/office/drawing/2014/main" id="{A1EC9275-30CE-C74E-A9C1-2DD216DAA961}"/>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tx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 xmlns:a16="http://schemas.microsoft.com/office/drawing/2014/main" id="{6D581AC3-6539-0349-B03B-6D4BA8A08B1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 xmlns:a16="http://schemas.microsoft.com/office/drawing/2014/main" id="{5044436D-E0A9-AD4D-9F05-E5F58095123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1719924222"/>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5">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BA28414-1606-0C43-A5C4-DD3521485B6F}"/>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 xmlns:a16="http://schemas.microsoft.com/office/drawing/2014/main" id="{59843448-E06F-3F4B-9142-A2F85675CBEC}"/>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9D675C3-011B-5845-AFF3-9A3664F99EA4}"/>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 xmlns:a16="http://schemas.microsoft.com/office/drawing/2014/main" id="{82C04DCE-9849-1A47-922A-EE323DFF846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5" name="Graphic 3">
            <a:extLst>
              <a:ext uri="{FF2B5EF4-FFF2-40B4-BE49-F238E27FC236}">
                <a16:creationId xmlns="" xmlns:a16="http://schemas.microsoft.com/office/drawing/2014/main" id="{F0467C1C-0BB4-5543-ABA4-21337323B138}"/>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16" name="Title 1">
            <a:extLst>
              <a:ext uri="{FF2B5EF4-FFF2-40B4-BE49-F238E27FC236}">
                <a16:creationId xmlns="" xmlns:a16="http://schemas.microsoft.com/office/drawing/2014/main" id="{290C874E-933E-5D4A-991E-948C40AD138B}"/>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7" name="Text Placeholder 6">
            <a:extLst>
              <a:ext uri="{FF2B5EF4-FFF2-40B4-BE49-F238E27FC236}">
                <a16:creationId xmlns="" xmlns:a16="http://schemas.microsoft.com/office/drawing/2014/main" id="{13F7CABA-2B29-584D-9AFF-D71E213F385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9" name="Rectangle 8">
            <a:extLst>
              <a:ext uri="{FF2B5EF4-FFF2-40B4-BE49-F238E27FC236}">
                <a16:creationId xmlns="" xmlns:a16="http://schemas.microsoft.com/office/drawing/2014/main" id="{4A386C80-23F1-2043-8ADD-A0FC904F8D03}"/>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586854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1">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758F36EE-74DA-8940-A82F-9E7F0FE0D2D7}"/>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Freeform 1">
            <a:extLst>
              <a:ext uri="{FF2B5EF4-FFF2-40B4-BE49-F238E27FC236}">
                <a16:creationId xmlns="" xmlns:a16="http://schemas.microsoft.com/office/drawing/2014/main" id="{54A68449-C9BE-1C4F-B5B2-3F9752218628}"/>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accent1"/>
          </a:solidFill>
          <a:ln>
            <a:noFill/>
          </a:ln>
          <a:effectLst/>
        </p:spPr>
        <p:txBody>
          <a:bodyPr wrap="none" anchor="ctr"/>
          <a:lstStyle/>
          <a:p>
            <a:endParaRPr lang="en-US"/>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11" name="Picture 10" descr="A picture containing drawing&#10;&#10;Description automatically generated">
            <a:extLst>
              <a:ext uri="{FF2B5EF4-FFF2-40B4-BE49-F238E27FC236}">
                <a16:creationId xmlns="" xmlns:a16="http://schemas.microsoft.com/office/drawing/2014/main" id="{D8BE3A9D-61B6-F94B-806D-58AE64B8B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Footer Placeholder 8">
            <a:extLst>
              <a:ext uri="{FF2B5EF4-FFF2-40B4-BE49-F238E27FC236}">
                <a16:creationId xmlns="" xmlns:a16="http://schemas.microsoft.com/office/drawing/2014/main" id="{CD133F21-E7FC-FC4F-BBA7-0DCDF399C215}"/>
              </a:ext>
            </a:extLst>
          </p:cNvPr>
          <p:cNvSpPr>
            <a:spLocks noGrp="1"/>
          </p:cNvSpPr>
          <p:nvPr userDrawn="1">
            <p:ph type="ftr" sz="quarter" idx="11"/>
          </p:nvPr>
        </p:nvSpPr>
        <p:spPr/>
        <p:txBody>
          <a:bodyPr/>
          <a:lstStyle/>
          <a:p>
            <a:r>
              <a:rPr lang="en-US"/>
              <a:t>© Veracode, Inc. 2020 Confidential</a:t>
            </a:r>
            <a:endParaRPr lang="en-US" dirty="0"/>
          </a:p>
        </p:txBody>
      </p:sp>
      <p:sp>
        <p:nvSpPr>
          <p:cNvPr id="14" name="Slide Number Placeholder 13">
            <a:extLst>
              <a:ext uri="{FF2B5EF4-FFF2-40B4-BE49-F238E27FC236}">
                <a16:creationId xmlns="" xmlns:a16="http://schemas.microsoft.com/office/drawing/2014/main" id="{CF0518BE-FB95-D34C-B819-F94D672CED9A}"/>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 xmlns:a16="http://schemas.microsoft.com/office/drawing/2014/main" id="{D9E5E54B-B405-3F4D-9801-EBAE3449908A}"/>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3" name="Content Placeholder 2">
            <a:extLst>
              <a:ext uri="{FF2B5EF4-FFF2-40B4-BE49-F238E27FC236}">
                <a16:creationId xmlns="" xmlns:a16="http://schemas.microsoft.com/office/drawing/2014/main" id="{BAC869E6-B2EE-3449-ADCB-FE84DC9D7015}"/>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 xmlns:a16="http://schemas.microsoft.com/office/drawing/2014/main" id="{64442774-5480-2B49-9B35-ED2C4C7A6FA7}"/>
              </a:ext>
            </a:extLst>
          </p:cNvPr>
          <p:cNvSpPr>
            <a:spLocks noGrp="1"/>
          </p:cNvSpPr>
          <p:nvPr userDrawn="1">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15671783"/>
      </p:ext>
    </p:extLst>
  </p:cSld>
  <p:clrMapOvr>
    <a:masterClrMapping/>
  </p:clrMapOvr>
  <p:transition>
    <p:wipe dir="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2">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C92828D3-8DD8-FD43-9C07-CB9A374497EE}"/>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 xmlns:a16="http://schemas.microsoft.com/office/drawing/2014/main" id="{25C78B75-134F-5D41-A8D7-41EA64423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6" name="Footer Placeholder 5">
            <a:extLst>
              <a:ext uri="{FF2B5EF4-FFF2-40B4-BE49-F238E27FC236}">
                <a16:creationId xmlns="" xmlns:a16="http://schemas.microsoft.com/office/drawing/2014/main" id="{BF0667E1-0FF2-614A-96D5-DDB331BE9F4F}"/>
              </a:ext>
            </a:extLst>
          </p:cNvPr>
          <p:cNvSpPr>
            <a:spLocks noGrp="1"/>
          </p:cNvSpPr>
          <p:nvPr userDrawn="1">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 xmlns:a16="http://schemas.microsoft.com/office/drawing/2014/main" id="{E21038BE-E8F1-DE4F-9FD0-E1D09B7BBE1D}"/>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05624740-C676-5F40-BAF3-DF082A1BA9EC}"/>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Content Placeholder 2">
            <a:extLst>
              <a:ext uri="{FF2B5EF4-FFF2-40B4-BE49-F238E27FC236}">
                <a16:creationId xmlns="" xmlns:a16="http://schemas.microsoft.com/office/drawing/2014/main" id="{35276F1C-BE38-9C4B-896C-FC0D5C29D3AC}"/>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3" name="Title 2">
            <a:extLst>
              <a:ext uri="{FF2B5EF4-FFF2-40B4-BE49-F238E27FC236}">
                <a16:creationId xmlns="" xmlns:a16="http://schemas.microsoft.com/office/drawing/2014/main" id="{3295D0C4-42AE-B84E-B6B9-CB3A25217795}"/>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 xmlns:a16="http://schemas.microsoft.com/office/drawing/2014/main" id="{F5645CF2-1B79-AC47-89FE-20E1D5A59D9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845399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3">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9D68544A-2D51-A64C-A448-35F0A22A9D9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6" name="Picture 5" descr="A picture containing drawing&#10;&#10;Description automatically generated">
            <a:extLst>
              <a:ext uri="{FF2B5EF4-FFF2-40B4-BE49-F238E27FC236}">
                <a16:creationId xmlns="" xmlns:a16="http://schemas.microsoft.com/office/drawing/2014/main" id="{0B8A32F5-454E-C14F-A764-5561D23E3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 xmlns:a16="http://schemas.microsoft.com/office/drawing/2014/main" id="{F13408D2-046F-DA4A-A92C-7574226FCFC3}"/>
              </a:ext>
            </a:extLst>
          </p:cNvPr>
          <p:cNvSpPr>
            <a:spLocks noGrp="1"/>
          </p:cNvSpPr>
          <p:nvPr userDrawn="1">
            <p:ph type="ftr" sz="quarter" idx="11"/>
          </p:nvPr>
        </p:nvSpPr>
        <p:spPr/>
        <p:txBody>
          <a:bodyPr/>
          <a:lstStyle/>
          <a:p>
            <a:r>
              <a:rPr lang="en-US"/>
              <a:t>© Veracode, Inc. 2020 Confidential</a:t>
            </a:r>
            <a:endParaRPr lang="en-US" dirty="0"/>
          </a:p>
        </p:txBody>
      </p:sp>
      <p:sp>
        <p:nvSpPr>
          <p:cNvPr id="11" name="Slide Number Placeholder 10">
            <a:extLst>
              <a:ext uri="{FF2B5EF4-FFF2-40B4-BE49-F238E27FC236}">
                <a16:creationId xmlns="" xmlns:a16="http://schemas.microsoft.com/office/drawing/2014/main" id="{875DE0E8-C120-F243-B9D4-CC56B5B8A839}"/>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 xmlns:a16="http://schemas.microsoft.com/office/drawing/2014/main" id="{56709C59-1074-CC47-B7DA-FF55B35ABE8E}"/>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
            <a:extLst>
              <a:ext uri="{FF2B5EF4-FFF2-40B4-BE49-F238E27FC236}">
                <a16:creationId xmlns="" xmlns:a16="http://schemas.microsoft.com/office/drawing/2014/main" id="{D84A8764-ACE6-1542-8718-EB48812B03FD}"/>
              </a:ext>
            </a:extLst>
          </p:cNvPr>
          <p:cNvSpPr>
            <a:spLocks noGrp="1"/>
          </p:cNvSpPr>
          <p:nvPr userDrawn="1">
            <p:ph sz="quarter" idx="13"/>
          </p:nvPr>
        </p:nvSpPr>
        <p:spPr>
          <a:xfrm>
            <a:off x="505691" y="1905000"/>
            <a:ext cx="11309590" cy="4016375"/>
          </a:xfrm>
        </p:spPr>
        <p:txBody>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 xmlns:a16="http://schemas.microsoft.com/office/drawing/2014/main" id="{0DF2D94B-7E52-8646-97BA-CD804D6E3EF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 xmlns:a16="http://schemas.microsoft.com/office/drawing/2014/main" id="{6DCF97B2-F548-9240-8C56-FB017310743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95049287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4">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EFEECD4F-B755-614A-B7D4-FB4B515AEC9D}"/>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2FC53058-9095-C145-9C18-9E0E68F89C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 xmlns:a16="http://schemas.microsoft.com/office/drawing/2014/main" id="{FCC6756A-5F24-2C43-932B-31937859F70F}"/>
              </a:ext>
            </a:extLst>
          </p:cNvPr>
          <p:cNvSpPr>
            <a:spLocks noGrp="1"/>
          </p:cNvSpPr>
          <p:nvPr userDrawn="1">
            <p:ph type="ftr" sz="quarter" idx="11"/>
          </p:nvPr>
        </p:nvSpPr>
        <p:spPr/>
        <p:txBody>
          <a:bodyPr/>
          <a:lstStyle/>
          <a:p>
            <a:r>
              <a:rPr lang="en-US"/>
              <a:t>© Veracode, Inc. 2020 Confidential</a:t>
            </a:r>
            <a:endParaRPr lang="en-US" dirty="0"/>
          </a:p>
        </p:txBody>
      </p:sp>
      <p:sp>
        <p:nvSpPr>
          <p:cNvPr id="9" name="Slide Number Placeholder 8">
            <a:extLst>
              <a:ext uri="{FF2B5EF4-FFF2-40B4-BE49-F238E27FC236}">
                <a16:creationId xmlns="" xmlns:a16="http://schemas.microsoft.com/office/drawing/2014/main" id="{1672EFEE-D38B-DA40-9A88-BDF1B0C85E7E}"/>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3" name="TextBox 12">
            <a:extLst>
              <a:ext uri="{FF2B5EF4-FFF2-40B4-BE49-F238E27FC236}">
                <a16:creationId xmlns="" xmlns:a16="http://schemas.microsoft.com/office/drawing/2014/main" id="{C94B875A-B4BA-1F40-A7F0-8F47D1A6BBD7}"/>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 xmlns:a16="http://schemas.microsoft.com/office/drawing/2014/main" id="{1E1F4919-7E5A-AF45-87C8-BF4067A5BECB}"/>
              </a:ext>
            </a:extLst>
          </p:cNvPr>
          <p:cNvSpPr>
            <a:spLocks noGrp="1"/>
          </p:cNvSpPr>
          <p:nvPr userDrawn="1">
            <p:ph sz="quarter" idx="13" hasCustomPrompt="1"/>
          </p:nvPr>
        </p:nvSpPr>
        <p:spPr>
          <a:xfrm>
            <a:off x="498475" y="1905000"/>
            <a:ext cx="10937875" cy="4033838"/>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3A2CD446-53B2-7D43-8526-66AFEA999F17}"/>
              </a:ext>
            </a:extLst>
          </p:cNvPr>
          <p:cNvSpPr>
            <a:spLocks noGrp="1"/>
          </p:cNvSpPr>
          <p:nvPr userDrawn="1">
            <p:ph type="title"/>
          </p:nvPr>
        </p:nvSpPr>
        <p:spPr/>
        <p:txBody>
          <a:bodyPr/>
          <a:lstStyle/>
          <a:p>
            <a:r>
              <a:rPr lang="en-US"/>
              <a:t>Click to edit Master title style</a:t>
            </a:r>
          </a:p>
        </p:txBody>
      </p:sp>
      <p:sp>
        <p:nvSpPr>
          <p:cNvPr id="12" name="Freeform 1">
            <a:extLst>
              <a:ext uri="{FF2B5EF4-FFF2-40B4-BE49-F238E27FC236}">
                <a16:creationId xmlns="" xmlns:a16="http://schemas.microsoft.com/office/drawing/2014/main" id="{0EB92658-E21C-AC40-A391-1624299D224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865494038"/>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Header two Content Labels">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5770A9CF-A299-9F49-BDEA-DA2BCC5ED0A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 Placeholder 4">
            <a:extLst>
              <a:ext uri="{FF2B5EF4-FFF2-40B4-BE49-F238E27FC236}">
                <a16:creationId xmlns="" xmlns:a16="http://schemas.microsoft.com/office/drawing/2014/main" id="{838B74AD-B759-264D-9871-EAFD3CE3CD2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1" name="TextBox 20">
            <a:extLst>
              <a:ext uri="{FF2B5EF4-FFF2-40B4-BE49-F238E27FC236}">
                <a16:creationId xmlns=""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 xmlns:a16="http://schemas.microsoft.com/office/drawing/2014/main" id="{1ECEAED3-5C16-4E4C-A4A7-F669BDF752C9}"/>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0" name="Content Placeholder 26">
            <a:extLst>
              <a:ext uri="{FF2B5EF4-FFF2-40B4-BE49-F238E27FC236}">
                <a16:creationId xmlns="" xmlns:a16="http://schemas.microsoft.com/office/drawing/2014/main" id="{ED7962FE-2E4E-674E-8725-CE9535B9AFE9}"/>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 xmlns:a16="http://schemas.microsoft.com/office/drawing/2014/main" id="{DD58AD3F-FE0A-8246-984F-3B71C2B86394}"/>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Content Placeholder 26">
            <a:extLst>
              <a:ext uri="{FF2B5EF4-FFF2-40B4-BE49-F238E27FC236}">
                <a16:creationId xmlns="" xmlns:a16="http://schemas.microsoft.com/office/drawing/2014/main" id="{90E77CDC-57FF-7847-A32D-2059DB9A606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 xmlns:a16="http://schemas.microsoft.com/office/drawing/2014/main" id="{4E6DF824-377F-054B-B1A9-B4ACF06D9D9D}"/>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08ED167B-2370-2C48-827E-3C0885FD0582}"/>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045557813"/>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Large Header two Content Labels">
    <p:spTree>
      <p:nvGrpSpPr>
        <p:cNvPr id="1" name=""/>
        <p:cNvGrpSpPr/>
        <p:nvPr/>
      </p:nvGrpSpPr>
      <p:grpSpPr>
        <a:xfrm>
          <a:off x="0" y="0"/>
          <a:ext cx="0" cy="0"/>
          <a:chOff x="0" y="0"/>
          <a:chExt cx="0" cy="0"/>
        </a:xfrm>
      </p:grpSpPr>
      <p:sp>
        <p:nvSpPr>
          <p:cNvPr id="29" name="Rectangle 28">
            <a:extLst>
              <a:ext uri="{FF2B5EF4-FFF2-40B4-BE49-F238E27FC236}">
                <a16:creationId xmlns="" xmlns:a16="http://schemas.microsoft.com/office/drawing/2014/main" id="{5E756042-933E-6A4D-BAA4-049BC91FE40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4" name="Picture Placeholder 4">
            <a:extLst>
              <a:ext uri="{FF2B5EF4-FFF2-40B4-BE49-F238E27FC236}">
                <a16:creationId xmlns="" xmlns:a16="http://schemas.microsoft.com/office/drawing/2014/main" id="{81ABB007-36CA-2741-B91B-F27E0C2E7417}"/>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extBox 16">
            <a:extLst>
              <a:ext uri="{FF2B5EF4-FFF2-40B4-BE49-F238E27FC236}">
                <a16:creationId xmlns="" xmlns:a16="http://schemas.microsoft.com/office/drawing/2014/main" id="{AED8A558-0E23-B24B-A2E4-AF4BD6BDD6B7}"/>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 xmlns:a16="http://schemas.microsoft.com/office/drawing/2014/main" id="{2B99A08C-AE33-894B-9AF6-2B7DCEB90D38}"/>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 xmlns:a16="http://schemas.microsoft.com/office/drawing/2014/main" id="{FAD4C472-DB45-E74E-B821-69489867938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 xmlns:a16="http://schemas.microsoft.com/office/drawing/2014/main" id="{30D8B265-B07F-684D-8214-799B998D3A93}"/>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 xmlns:a16="http://schemas.microsoft.com/office/drawing/2014/main" id="{5BAE385E-A55B-A84C-B445-F156D4951D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C58554EB-C679-F941-92CA-60CE9C8DED09}"/>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65188905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Header two Content 1">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D1009E68-9EE8-E14E-A400-88CA9F8D186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 xmlns:a16="http://schemas.microsoft.com/office/drawing/2014/main" id="{B640F58A-5D38-E14B-BC32-7E7D9CC2D65D}"/>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9" name="Content Placeholder 26">
            <a:extLst>
              <a:ext uri="{FF2B5EF4-FFF2-40B4-BE49-F238E27FC236}">
                <a16:creationId xmlns="" xmlns:a16="http://schemas.microsoft.com/office/drawing/2014/main" id="{CE18CFC5-D593-5444-9FEB-22A26585685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 xmlns:a16="http://schemas.microsoft.com/office/drawing/2014/main" id="{332DCE40-161E-FD4E-AF7C-06816130DA44}"/>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 xmlns:a16="http://schemas.microsoft.com/office/drawing/2014/main" id="{B7F488A5-EB0D-CD4A-BF84-DB5DEB9E73B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 xmlns:a16="http://schemas.microsoft.com/office/drawing/2014/main" id="{8B887D02-EBEE-DF4E-8CDE-CAE4F00D940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2817769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2">
    <p:spTree>
      <p:nvGrpSpPr>
        <p:cNvPr id="1" name=""/>
        <p:cNvGrpSpPr/>
        <p:nvPr/>
      </p:nvGrpSpPr>
      <p:grpSpPr>
        <a:xfrm>
          <a:off x="0" y="0"/>
          <a:ext cx="0" cy="0"/>
          <a:chOff x="0" y="0"/>
          <a:chExt cx="0" cy="0"/>
        </a:xfrm>
      </p:grpSpPr>
      <p:sp>
        <p:nvSpPr>
          <p:cNvPr id="127" name="Rectangle 126">
            <a:extLst>
              <a:ext uri="{FF2B5EF4-FFF2-40B4-BE49-F238E27FC236}">
                <a16:creationId xmlns="" xmlns:a16="http://schemas.microsoft.com/office/drawing/2014/main" id="{F2E68CE6-C3A4-814C-84B1-C69FB7A86CC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4" name="Group 13">
            <a:extLst>
              <a:ext uri="{FF2B5EF4-FFF2-40B4-BE49-F238E27FC236}">
                <a16:creationId xmlns="" xmlns:a16="http://schemas.microsoft.com/office/drawing/2014/main" id="{1E0269ED-9E79-2847-86BC-BC10553961D5}"/>
              </a:ext>
            </a:extLst>
          </p:cNvPr>
          <p:cNvGrpSpPr/>
          <p:nvPr userDrawn="1"/>
        </p:nvGrpSpPr>
        <p:grpSpPr>
          <a:xfrm>
            <a:off x="5796289" y="635220"/>
            <a:ext cx="6422163" cy="659273"/>
            <a:chOff x="6010984" y="1289301"/>
            <a:chExt cx="6422163" cy="659273"/>
          </a:xfrm>
        </p:grpSpPr>
        <p:sp>
          <p:nvSpPr>
            <p:cNvPr id="28" name="Graphic 3">
              <a:extLst>
                <a:ext uri="{FF2B5EF4-FFF2-40B4-BE49-F238E27FC236}">
                  <a16:creationId xmlns="" xmlns:a16="http://schemas.microsoft.com/office/drawing/2014/main" id="{5B70E23E-7777-EE49-9586-4ADBD735425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 xmlns:a16="http://schemas.microsoft.com/office/drawing/2014/main" id="{AE0F3DE1-18C4-1E4D-A10F-E6412733C63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0" name="Graphic 3">
              <a:extLst>
                <a:ext uri="{FF2B5EF4-FFF2-40B4-BE49-F238E27FC236}">
                  <a16:creationId xmlns="" xmlns:a16="http://schemas.microsoft.com/office/drawing/2014/main" id="{EEE57372-8704-614A-93FE-E870226AD7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1" name="Graphic 3">
              <a:extLst>
                <a:ext uri="{FF2B5EF4-FFF2-40B4-BE49-F238E27FC236}">
                  <a16:creationId xmlns="" xmlns:a16="http://schemas.microsoft.com/office/drawing/2014/main" id="{5527DAA8-DC03-0B41-BD06-8A5990D043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2" name="Graphic 3">
              <a:extLst>
                <a:ext uri="{FF2B5EF4-FFF2-40B4-BE49-F238E27FC236}">
                  <a16:creationId xmlns="" xmlns:a16="http://schemas.microsoft.com/office/drawing/2014/main" id="{F9106B0C-AEF0-DB42-AB15-2DD91A34BF2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3" name="Graphic 3">
              <a:extLst>
                <a:ext uri="{FF2B5EF4-FFF2-40B4-BE49-F238E27FC236}">
                  <a16:creationId xmlns="" xmlns:a16="http://schemas.microsoft.com/office/drawing/2014/main" id="{DDAC965C-68D1-C04B-93B9-8352353FA25C}"/>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4" name="Graphic 3">
              <a:extLst>
                <a:ext uri="{FF2B5EF4-FFF2-40B4-BE49-F238E27FC236}">
                  <a16:creationId xmlns="" xmlns:a16="http://schemas.microsoft.com/office/drawing/2014/main" id="{D3F4A6BF-A29A-8749-B20F-0BEF23A3DEB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5" name="Group 34">
            <a:extLst>
              <a:ext uri="{FF2B5EF4-FFF2-40B4-BE49-F238E27FC236}">
                <a16:creationId xmlns="" xmlns:a16="http://schemas.microsoft.com/office/drawing/2014/main" id="{9CE7D69B-F696-5F44-9511-7922A9562515}"/>
              </a:ext>
            </a:extLst>
          </p:cNvPr>
          <p:cNvGrpSpPr/>
          <p:nvPr userDrawn="1"/>
        </p:nvGrpSpPr>
        <p:grpSpPr>
          <a:xfrm>
            <a:off x="6986016" y="1352886"/>
            <a:ext cx="4145280" cy="614838"/>
            <a:chOff x="4488107" y="1762031"/>
            <a:chExt cx="1820226" cy="272415"/>
          </a:xfrm>
        </p:grpSpPr>
        <p:sp>
          <p:nvSpPr>
            <p:cNvPr id="36" name="Freeform: Shape 5">
              <a:extLst>
                <a:ext uri="{FF2B5EF4-FFF2-40B4-BE49-F238E27FC236}">
                  <a16:creationId xmlns="" xmlns:a16="http://schemas.microsoft.com/office/drawing/2014/main" id="{45D3DCF2-97DA-5144-9876-666D9B733B9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7" name="Freeform: Shape 6">
              <a:extLst>
                <a:ext uri="{FF2B5EF4-FFF2-40B4-BE49-F238E27FC236}">
                  <a16:creationId xmlns="" xmlns:a16="http://schemas.microsoft.com/office/drawing/2014/main" id="{9A065C9B-2206-7749-80A4-A003ED964034}"/>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8" name="Freeform: Shape 7">
              <a:extLst>
                <a:ext uri="{FF2B5EF4-FFF2-40B4-BE49-F238E27FC236}">
                  <a16:creationId xmlns="" xmlns:a16="http://schemas.microsoft.com/office/drawing/2014/main" id="{8A405317-A316-E24F-A278-ECF4D971C73E}"/>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9" name="Freeform: Shape 8">
              <a:extLst>
                <a:ext uri="{FF2B5EF4-FFF2-40B4-BE49-F238E27FC236}">
                  <a16:creationId xmlns="" xmlns:a16="http://schemas.microsoft.com/office/drawing/2014/main" id="{4EFCB02A-3E80-2F44-BA31-F0BB0CFEE18B}"/>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40" name="Freeform: Shape 9">
              <a:extLst>
                <a:ext uri="{FF2B5EF4-FFF2-40B4-BE49-F238E27FC236}">
                  <a16:creationId xmlns="" xmlns:a16="http://schemas.microsoft.com/office/drawing/2014/main" id="{C465DBA1-8DFF-BB42-BDA5-A4430A39B9DE}"/>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41" name="Group 40">
            <a:extLst>
              <a:ext uri="{FF2B5EF4-FFF2-40B4-BE49-F238E27FC236}">
                <a16:creationId xmlns="" xmlns:a16="http://schemas.microsoft.com/office/drawing/2014/main" id="{3EA3BADC-313B-0B42-ABDC-AF9729F9FF9B}"/>
              </a:ext>
            </a:extLst>
          </p:cNvPr>
          <p:cNvGrpSpPr/>
          <p:nvPr userDrawn="1"/>
        </p:nvGrpSpPr>
        <p:grpSpPr>
          <a:xfrm>
            <a:off x="5796289" y="-63014"/>
            <a:ext cx="6422163" cy="659273"/>
            <a:chOff x="6010984" y="1289301"/>
            <a:chExt cx="6422163" cy="659273"/>
          </a:xfrm>
        </p:grpSpPr>
        <p:sp>
          <p:nvSpPr>
            <p:cNvPr id="42" name="Graphic 3">
              <a:extLst>
                <a:ext uri="{FF2B5EF4-FFF2-40B4-BE49-F238E27FC236}">
                  <a16:creationId xmlns="" xmlns:a16="http://schemas.microsoft.com/office/drawing/2014/main" id="{FE9929FC-C76E-AA44-9EE7-C42C6FBAAE8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 xmlns:a16="http://schemas.microsoft.com/office/drawing/2014/main" id="{5534BE64-C9A0-4248-BA53-29AC33A5F17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4" name="Graphic 3">
              <a:extLst>
                <a:ext uri="{FF2B5EF4-FFF2-40B4-BE49-F238E27FC236}">
                  <a16:creationId xmlns="" xmlns:a16="http://schemas.microsoft.com/office/drawing/2014/main" id="{F323CE5B-14D0-BA48-AD47-3FEC45B8887D}"/>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5" name="Graphic 3">
              <a:extLst>
                <a:ext uri="{FF2B5EF4-FFF2-40B4-BE49-F238E27FC236}">
                  <a16:creationId xmlns="" xmlns:a16="http://schemas.microsoft.com/office/drawing/2014/main" id="{B02F3A65-DA4F-AD49-920F-A5B5AF0CC93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 xmlns:a16="http://schemas.microsoft.com/office/drawing/2014/main" id="{156BFCDC-A72A-EB4A-A2B6-26EF1866CBA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 xmlns:a16="http://schemas.microsoft.com/office/drawing/2014/main" id="{87668A8E-E0FC-A84E-90B8-C4B80D954E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 xmlns:a16="http://schemas.microsoft.com/office/drawing/2014/main" id="{CA76EF47-ADE6-0648-8286-BA776236907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9" name="Group 48">
            <a:extLst>
              <a:ext uri="{FF2B5EF4-FFF2-40B4-BE49-F238E27FC236}">
                <a16:creationId xmlns="" xmlns:a16="http://schemas.microsoft.com/office/drawing/2014/main" id="{4E89A5B8-F25B-A643-B97D-4C59B29A64FA}"/>
              </a:ext>
            </a:extLst>
          </p:cNvPr>
          <p:cNvGrpSpPr/>
          <p:nvPr userDrawn="1"/>
        </p:nvGrpSpPr>
        <p:grpSpPr>
          <a:xfrm>
            <a:off x="5796289" y="2031688"/>
            <a:ext cx="6422163" cy="659273"/>
            <a:chOff x="6010984" y="1289301"/>
            <a:chExt cx="6422163" cy="659273"/>
          </a:xfrm>
        </p:grpSpPr>
        <p:sp>
          <p:nvSpPr>
            <p:cNvPr id="50" name="Graphic 3">
              <a:extLst>
                <a:ext uri="{FF2B5EF4-FFF2-40B4-BE49-F238E27FC236}">
                  <a16:creationId xmlns="" xmlns:a16="http://schemas.microsoft.com/office/drawing/2014/main" id="{F7A3293A-C82D-1A49-9321-FF9E109B122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 xmlns:a16="http://schemas.microsoft.com/office/drawing/2014/main" id="{2163E058-B2B0-C54C-ACC0-1EA0F2348FAC}"/>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2" name="Graphic 3">
              <a:extLst>
                <a:ext uri="{FF2B5EF4-FFF2-40B4-BE49-F238E27FC236}">
                  <a16:creationId xmlns="" xmlns:a16="http://schemas.microsoft.com/office/drawing/2014/main" id="{68D274F1-61C1-C04A-AA26-0ECD6D4EFEB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3" name="Graphic 3">
              <a:extLst>
                <a:ext uri="{FF2B5EF4-FFF2-40B4-BE49-F238E27FC236}">
                  <a16:creationId xmlns="" xmlns:a16="http://schemas.microsoft.com/office/drawing/2014/main" id="{A143167E-E201-1249-B2E3-13F93D9A0B1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 xmlns:a16="http://schemas.microsoft.com/office/drawing/2014/main" id="{73257DCA-74BC-5149-8918-4024D5ED878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5" name="Graphic 3">
              <a:extLst>
                <a:ext uri="{FF2B5EF4-FFF2-40B4-BE49-F238E27FC236}">
                  <a16:creationId xmlns="" xmlns:a16="http://schemas.microsoft.com/office/drawing/2014/main" id="{10340D05-9B85-0542-9F87-644A29A371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6" name="Graphic 3">
              <a:extLst>
                <a:ext uri="{FF2B5EF4-FFF2-40B4-BE49-F238E27FC236}">
                  <a16:creationId xmlns="" xmlns:a16="http://schemas.microsoft.com/office/drawing/2014/main" id="{13D63957-DD82-D148-A0FA-02330141468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7" name="Group 56">
            <a:extLst>
              <a:ext uri="{FF2B5EF4-FFF2-40B4-BE49-F238E27FC236}">
                <a16:creationId xmlns="" xmlns:a16="http://schemas.microsoft.com/office/drawing/2014/main" id="{492AE5BA-3B1E-6C47-8615-36A726D7C4B5}"/>
              </a:ext>
            </a:extLst>
          </p:cNvPr>
          <p:cNvGrpSpPr/>
          <p:nvPr userDrawn="1"/>
        </p:nvGrpSpPr>
        <p:grpSpPr>
          <a:xfrm>
            <a:off x="5796289" y="1333454"/>
            <a:ext cx="6422163" cy="659273"/>
            <a:chOff x="6010984" y="1289301"/>
            <a:chExt cx="6422163" cy="659273"/>
          </a:xfrm>
        </p:grpSpPr>
        <p:sp>
          <p:nvSpPr>
            <p:cNvPr id="58" name="Graphic 3">
              <a:extLst>
                <a:ext uri="{FF2B5EF4-FFF2-40B4-BE49-F238E27FC236}">
                  <a16:creationId xmlns="" xmlns:a16="http://schemas.microsoft.com/office/drawing/2014/main" id="{AD3BE8F3-81A2-1B40-8BBE-E54A15CA997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4" name="Graphic 3">
              <a:extLst>
                <a:ext uri="{FF2B5EF4-FFF2-40B4-BE49-F238E27FC236}">
                  <a16:creationId xmlns="" xmlns:a16="http://schemas.microsoft.com/office/drawing/2014/main" id="{25D52547-9953-5047-A274-5B77805528E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5" name="Group 64">
            <a:extLst>
              <a:ext uri="{FF2B5EF4-FFF2-40B4-BE49-F238E27FC236}">
                <a16:creationId xmlns="" xmlns:a16="http://schemas.microsoft.com/office/drawing/2014/main" id="{C51C4972-4972-E04E-ACF1-C1CCC7E3D54D}"/>
              </a:ext>
            </a:extLst>
          </p:cNvPr>
          <p:cNvGrpSpPr/>
          <p:nvPr userDrawn="1"/>
        </p:nvGrpSpPr>
        <p:grpSpPr>
          <a:xfrm>
            <a:off x="5796289" y="3428156"/>
            <a:ext cx="6422163" cy="659273"/>
            <a:chOff x="6010984" y="1289301"/>
            <a:chExt cx="6422163" cy="659273"/>
          </a:xfrm>
        </p:grpSpPr>
        <p:sp>
          <p:nvSpPr>
            <p:cNvPr id="66" name="Graphic 3">
              <a:extLst>
                <a:ext uri="{FF2B5EF4-FFF2-40B4-BE49-F238E27FC236}">
                  <a16:creationId xmlns="" xmlns:a16="http://schemas.microsoft.com/office/drawing/2014/main" id="{AE4128E7-41BB-3146-8764-CAA9AE2089D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 xmlns:a16="http://schemas.microsoft.com/office/drawing/2014/main" id="{8A396FE8-AE7D-EE49-BBC5-FAD5A3DA58E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 xmlns:a16="http://schemas.microsoft.com/office/drawing/2014/main" id="{1ECA0B09-188E-6D4A-8A62-0909EB71A69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 xmlns:a16="http://schemas.microsoft.com/office/drawing/2014/main" id="{7E7B1674-BB80-7C40-8DB1-6DBB080BF2C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 xmlns:a16="http://schemas.microsoft.com/office/drawing/2014/main" id="{164E3DDD-D7BF-FD4D-A6CC-8A37D7C005C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1" name="Graphic 3">
              <a:extLst>
                <a:ext uri="{FF2B5EF4-FFF2-40B4-BE49-F238E27FC236}">
                  <a16:creationId xmlns="" xmlns:a16="http://schemas.microsoft.com/office/drawing/2014/main" id="{0385803C-DB42-8D44-BE6F-033A72A242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2" name="Graphic 3">
              <a:extLst>
                <a:ext uri="{FF2B5EF4-FFF2-40B4-BE49-F238E27FC236}">
                  <a16:creationId xmlns="" xmlns:a16="http://schemas.microsoft.com/office/drawing/2014/main" id="{58465126-6F2A-634F-80C2-52F52C53D7A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3" name="Group 72">
            <a:extLst>
              <a:ext uri="{FF2B5EF4-FFF2-40B4-BE49-F238E27FC236}">
                <a16:creationId xmlns="" xmlns:a16="http://schemas.microsoft.com/office/drawing/2014/main" id="{593AD42A-806C-D946-888C-9B0FA4E511A1}"/>
              </a:ext>
            </a:extLst>
          </p:cNvPr>
          <p:cNvGrpSpPr/>
          <p:nvPr userDrawn="1"/>
        </p:nvGrpSpPr>
        <p:grpSpPr>
          <a:xfrm>
            <a:off x="5796289" y="2729922"/>
            <a:ext cx="6422163" cy="659273"/>
            <a:chOff x="6010984" y="1289301"/>
            <a:chExt cx="6422163" cy="659273"/>
          </a:xfrm>
        </p:grpSpPr>
        <p:sp>
          <p:nvSpPr>
            <p:cNvPr id="74" name="Graphic 3">
              <a:extLst>
                <a:ext uri="{FF2B5EF4-FFF2-40B4-BE49-F238E27FC236}">
                  <a16:creationId xmlns="" xmlns:a16="http://schemas.microsoft.com/office/drawing/2014/main" id="{C1D8F999-C490-C642-846E-D73A66F943E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 xmlns:a16="http://schemas.microsoft.com/office/drawing/2014/main" id="{9BA4EC8D-5DF5-4545-99AA-85EE0A5F3E1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 xmlns:a16="http://schemas.microsoft.com/office/drawing/2014/main" id="{4D915660-1A27-5149-A42E-2A4EB4C5394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 xmlns:a16="http://schemas.microsoft.com/office/drawing/2014/main" id="{490D0DD8-8C3C-6C41-9844-DE86C99E905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 xmlns:a16="http://schemas.microsoft.com/office/drawing/2014/main" id="{A527677F-01FC-F443-8A82-F6FE5FA506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 xmlns:a16="http://schemas.microsoft.com/office/drawing/2014/main" id="{D8C94AB9-B625-F843-9A59-640916FC7DA9}"/>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 xmlns:a16="http://schemas.microsoft.com/office/drawing/2014/main" id="{75F6153C-4D10-604A-8CDB-CBEE8BB139E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 xmlns:a16="http://schemas.microsoft.com/office/drawing/2014/main" id="{86D24787-6A48-1745-B122-5DB119EFE262}"/>
              </a:ext>
            </a:extLst>
          </p:cNvPr>
          <p:cNvGrpSpPr/>
          <p:nvPr userDrawn="1"/>
        </p:nvGrpSpPr>
        <p:grpSpPr>
          <a:xfrm>
            <a:off x="5796289" y="4824624"/>
            <a:ext cx="6422163" cy="659273"/>
            <a:chOff x="6010984" y="1289301"/>
            <a:chExt cx="6422163" cy="659273"/>
          </a:xfrm>
        </p:grpSpPr>
        <p:sp>
          <p:nvSpPr>
            <p:cNvPr id="82" name="Graphic 3">
              <a:extLst>
                <a:ext uri="{FF2B5EF4-FFF2-40B4-BE49-F238E27FC236}">
                  <a16:creationId xmlns="" xmlns:a16="http://schemas.microsoft.com/office/drawing/2014/main" id="{78302988-D489-7C48-89DC-8575A4098FC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 xmlns:a16="http://schemas.microsoft.com/office/drawing/2014/main" id="{9ED1E0F0-F531-CF4E-AB85-7712B11FDE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 xmlns:a16="http://schemas.microsoft.com/office/drawing/2014/main" id="{7B4A422C-6BC0-F942-BE97-B811335A6F3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 xmlns:a16="http://schemas.microsoft.com/office/drawing/2014/main" id="{275380BD-F387-DC40-A176-2319F43EA3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 xmlns:a16="http://schemas.microsoft.com/office/drawing/2014/main" id="{5B1C3480-0BCF-A142-B8BE-E680A26C518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7" name="Graphic 3">
              <a:extLst>
                <a:ext uri="{FF2B5EF4-FFF2-40B4-BE49-F238E27FC236}">
                  <a16:creationId xmlns="" xmlns:a16="http://schemas.microsoft.com/office/drawing/2014/main" id="{FA40DB19-0D91-5A43-8A19-058B641B66F8}"/>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8" name="Graphic 3">
              <a:extLst>
                <a:ext uri="{FF2B5EF4-FFF2-40B4-BE49-F238E27FC236}">
                  <a16:creationId xmlns="" xmlns:a16="http://schemas.microsoft.com/office/drawing/2014/main" id="{8CB87AE2-8A31-1347-90B1-B12D02538EB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9" name="Group 88">
            <a:extLst>
              <a:ext uri="{FF2B5EF4-FFF2-40B4-BE49-F238E27FC236}">
                <a16:creationId xmlns="" xmlns:a16="http://schemas.microsoft.com/office/drawing/2014/main" id="{B06E1B4D-42E1-D949-AFBE-6B7B4C0ADF33}"/>
              </a:ext>
            </a:extLst>
          </p:cNvPr>
          <p:cNvGrpSpPr/>
          <p:nvPr userDrawn="1"/>
        </p:nvGrpSpPr>
        <p:grpSpPr>
          <a:xfrm>
            <a:off x="5796289" y="4126390"/>
            <a:ext cx="6422163" cy="659273"/>
            <a:chOff x="6010984" y="1289301"/>
            <a:chExt cx="6422163" cy="659273"/>
          </a:xfrm>
        </p:grpSpPr>
        <p:sp>
          <p:nvSpPr>
            <p:cNvPr id="90" name="Graphic 3">
              <a:extLst>
                <a:ext uri="{FF2B5EF4-FFF2-40B4-BE49-F238E27FC236}">
                  <a16:creationId xmlns="" xmlns:a16="http://schemas.microsoft.com/office/drawing/2014/main" id="{0FB54500-8E25-A44F-890C-2495F30EAD22}"/>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 xmlns:a16="http://schemas.microsoft.com/office/drawing/2014/main" id="{CE6A6B29-95A3-1F49-8F0F-9D0872ED6BB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 xmlns:a16="http://schemas.microsoft.com/office/drawing/2014/main" id="{F8499CB9-A451-274F-A0A4-D17B249FFF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 xmlns:a16="http://schemas.microsoft.com/office/drawing/2014/main" id="{516C638C-CDA0-DC4F-B64F-725CBBE8FA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 xmlns:a16="http://schemas.microsoft.com/office/drawing/2014/main" id="{0E817A6C-651C-0C4D-8D52-56BD29E3991A}"/>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 xmlns:a16="http://schemas.microsoft.com/office/drawing/2014/main" id="{6DB9CA65-EAD6-574F-B382-AAA4EF65C08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6" name="Graphic 3">
              <a:extLst>
                <a:ext uri="{FF2B5EF4-FFF2-40B4-BE49-F238E27FC236}">
                  <a16:creationId xmlns="" xmlns:a16="http://schemas.microsoft.com/office/drawing/2014/main" id="{02AE0B4F-24D0-8E4C-8A07-B7E51DF58AE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7" name="Group 96">
            <a:extLst>
              <a:ext uri="{FF2B5EF4-FFF2-40B4-BE49-F238E27FC236}">
                <a16:creationId xmlns="" xmlns:a16="http://schemas.microsoft.com/office/drawing/2014/main" id="{84C81E97-450D-C84A-8DF6-AA362F373764}"/>
              </a:ext>
            </a:extLst>
          </p:cNvPr>
          <p:cNvGrpSpPr/>
          <p:nvPr userDrawn="1"/>
        </p:nvGrpSpPr>
        <p:grpSpPr>
          <a:xfrm>
            <a:off x="5796289" y="6221095"/>
            <a:ext cx="6422163" cy="659273"/>
            <a:chOff x="6010984" y="1289301"/>
            <a:chExt cx="6422163" cy="659273"/>
          </a:xfrm>
        </p:grpSpPr>
        <p:sp>
          <p:nvSpPr>
            <p:cNvPr id="98" name="Graphic 3">
              <a:extLst>
                <a:ext uri="{FF2B5EF4-FFF2-40B4-BE49-F238E27FC236}">
                  <a16:creationId xmlns="" xmlns:a16="http://schemas.microsoft.com/office/drawing/2014/main" id="{D417C70E-4115-3A4E-AAFE-7D980F0DEB0A}"/>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 xmlns:a16="http://schemas.microsoft.com/office/drawing/2014/main" id="{1D504FC4-0947-0B40-B6D2-21BAEA52E12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 xmlns:a16="http://schemas.microsoft.com/office/drawing/2014/main" id="{B68DA96F-B718-624A-A742-559EEDBC5F15}"/>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 xmlns:a16="http://schemas.microsoft.com/office/drawing/2014/main" id="{9F70FE95-4571-E442-B3B0-0F42FB88C0F2}"/>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 xmlns:a16="http://schemas.microsoft.com/office/drawing/2014/main" id="{BC0CB2E4-A78B-F341-BF37-A28756828A2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 xmlns:a16="http://schemas.microsoft.com/office/drawing/2014/main" id="{EABA7EB2-D151-7645-9EAD-8E1CB9B05A3A}"/>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 xmlns:a16="http://schemas.microsoft.com/office/drawing/2014/main" id="{A2E456B5-7946-494C-8DD3-E9132202A9F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5" name="Group 104">
            <a:extLst>
              <a:ext uri="{FF2B5EF4-FFF2-40B4-BE49-F238E27FC236}">
                <a16:creationId xmlns="" xmlns:a16="http://schemas.microsoft.com/office/drawing/2014/main" id="{9DBF2D30-517C-1942-8A06-3F7D1C7343F3}"/>
              </a:ext>
            </a:extLst>
          </p:cNvPr>
          <p:cNvGrpSpPr/>
          <p:nvPr userDrawn="1"/>
        </p:nvGrpSpPr>
        <p:grpSpPr>
          <a:xfrm>
            <a:off x="5796289" y="5522858"/>
            <a:ext cx="6422163" cy="659273"/>
            <a:chOff x="6010984" y="1289301"/>
            <a:chExt cx="6422163" cy="659273"/>
          </a:xfrm>
        </p:grpSpPr>
        <p:sp>
          <p:nvSpPr>
            <p:cNvPr id="106" name="Graphic 3">
              <a:extLst>
                <a:ext uri="{FF2B5EF4-FFF2-40B4-BE49-F238E27FC236}">
                  <a16:creationId xmlns="" xmlns:a16="http://schemas.microsoft.com/office/drawing/2014/main" id="{955A41FE-0921-6C40-A26A-125FB0497E1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7" name="Graphic 3">
              <a:extLst>
                <a:ext uri="{FF2B5EF4-FFF2-40B4-BE49-F238E27FC236}">
                  <a16:creationId xmlns="" xmlns:a16="http://schemas.microsoft.com/office/drawing/2014/main" id="{91F575CA-9344-4D4F-9D71-87A7D8D70D1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8" name="Graphic 3">
              <a:extLst>
                <a:ext uri="{FF2B5EF4-FFF2-40B4-BE49-F238E27FC236}">
                  <a16:creationId xmlns="" xmlns:a16="http://schemas.microsoft.com/office/drawing/2014/main" id="{82AE0D1C-3E04-3949-8045-A808ABC9E1D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9" name="Graphic 3">
              <a:extLst>
                <a:ext uri="{FF2B5EF4-FFF2-40B4-BE49-F238E27FC236}">
                  <a16:creationId xmlns="" xmlns:a16="http://schemas.microsoft.com/office/drawing/2014/main" id="{192C1AE1-1332-6B40-82BA-BB98E68B217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0" name="Graphic 3">
              <a:extLst>
                <a:ext uri="{FF2B5EF4-FFF2-40B4-BE49-F238E27FC236}">
                  <a16:creationId xmlns="" xmlns:a16="http://schemas.microsoft.com/office/drawing/2014/main" id="{2F6986E5-31CA-D644-8288-260069D241B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1" name="Graphic 3">
              <a:extLst>
                <a:ext uri="{FF2B5EF4-FFF2-40B4-BE49-F238E27FC236}">
                  <a16:creationId xmlns="" xmlns:a16="http://schemas.microsoft.com/office/drawing/2014/main" id="{A210F85A-F385-D848-ACF2-8901BA443CCE}"/>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2" name="Graphic 3">
              <a:extLst>
                <a:ext uri="{FF2B5EF4-FFF2-40B4-BE49-F238E27FC236}">
                  <a16:creationId xmlns="" xmlns:a16="http://schemas.microsoft.com/office/drawing/2014/main" id="{08518BE5-0C1B-684E-8A97-934156062C2A}"/>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14" name="Graphic 3">
            <a:extLst>
              <a:ext uri="{FF2B5EF4-FFF2-40B4-BE49-F238E27FC236}">
                <a16:creationId xmlns="" xmlns:a16="http://schemas.microsoft.com/office/drawing/2014/main" id="{3A48DEAE-3827-7846-86A3-6388257961BA}"/>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5" name="Graphic 3">
            <a:extLst>
              <a:ext uri="{FF2B5EF4-FFF2-40B4-BE49-F238E27FC236}">
                <a16:creationId xmlns="" xmlns:a16="http://schemas.microsoft.com/office/drawing/2014/main" id="{3033A10B-E394-4A41-AAA9-56ED3D3F1C37}"/>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6" name="Graphic 3">
            <a:extLst>
              <a:ext uri="{FF2B5EF4-FFF2-40B4-BE49-F238E27FC236}">
                <a16:creationId xmlns="" xmlns:a16="http://schemas.microsoft.com/office/drawing/2014/main" id="{91FA2EDD-6B0E-2F4E-9C45-0838A204442F}"/>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7" name="Graphic 3">
            <a:extLst>
              <a:ext uri="{FF2B5EF4-FFF2-40B4-BE49-F238E27FC236}">
                <a16:creationId xmlns="" xmlns:a16="http://schemas.microsoft.com/office/drawing/2014/main" id="{D4F21D92-0F6A-3043-942C-8A0E9F75DEAE}"/>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2020 Confidential</a:t>
            </a:r>
            <a:endParaRPr lang="en-US" dirty="0"/>
          </a:p>
        </p:txBody>
      </p:sp>
      <p:sp>
        <p:nvSpPr>
          <p:cNvPr id="20" name="Slide Number Placeholder 2">
            <a:extLst>
              <a:ext uri="{FF2B5EF4-FFF2-40B4-BE49-F238E27FC236}">
                <a16:creationId xmlns=""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 name="Text Placeholder 4">
            <a:extLst>
              <a:ext uri="{FF2B5EF4-FFF2-40B4-BE49-F238E27FC236}">
                <a16:creationId xmlns="" xmlns:a16="http://schemas.microsoft.com/office/drawing/2014/main" id="{8DDAE58E-6ED2-2F44-B81C-135F97C62A07}"/>
              </a:ext>
            </a:extLst>
          </p:cNvPr>
          <p:cNvSpPr>
            <a:spLocks noGrp="1"/>
          </p:cNvSpPr>
          <p:nvPr>
            <p:ph type="body" sz="quarter" idx="15" hasCustomPrompt="1"/>
          </p:nvPr>
        </p:nvSpPr>
        <p:spPr>
          <a:xfrm>
            <a:off x="413946" y="2057400"/>
            <a:ext cx="5495795" cy="689997"/>
          </a:xfrm>
          <a:prstGeom prst="rect">
            <a:avLst/>
          </a:prstGeom>
          <a:noFill/>
        </p:spPr>
        <p:txBody>
          <a:bodyPr lIns="0" tIns="0" rIns="0" bIns="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here</a:t>
            </a:r>
          </a:p>
          <a:p>
            <a:pPr lvl="0"/>
            <a:endParaRPr lang="en-US" dirty="0"/>
          </a:p>
        </p:txBody>
      </p:sp>
      <p:grpSp>
        <p:nvGrpSpPr>
          <p:cNvPr id="131" name="Group 130">
            <a:extLst>
              <a:ext uri="{FF2B5EF4-FFF2-40B4-BE49-F238E27FC236}">
                <a16:creationId xmlns="" xmlns:a16="http://schemas.microsoft.com/office/drawing/2014/main" id="{40A3C503-EAC9-3049-971A-996C7FFA1C82}"/>
              </a:ext>
            </a:extLst>
          </p:cNvPr>
          <p:cNvGrpSpPr/>
          <p:nvPr userDrawn="1"/>
        </p:nvGrpSpPr>
        <p:grpSpPr>
          <a:xfrm>
            <a:off x="-53976" y="-632059"/>
            <a:ext cx="12573002" cy="8363770"/>
            <a:chOff x="-53976" y="-632059"/>
            <a:chExt cx="12573002" cy="8363770"/>
          </a:xfrm>
        </p:grpSpPr>
        <p:sp>
          <p:nvSpPr>
            <p:cNvPr id="132" name="Rectangle 131">
              <a:extLst>
                <a:ext uri="{FF2B5EF4-FFF2-40B4-BE49-F238E27FC236}">
                  <a16:creationId xmlns="" xmlns:a16="http://schemas.microsoft.com/office/drawing/2014/main" id="{10D3822C-153C-DA44-B785-14219987193C}"/>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3" name="Rectangle 132">
              <a:extLst>
                <a:ext uri="{FF2B5EF4-FFF2-40B4-BE49-F238E27FC236}">
                  <a16:creationId xmlns="" xmlns:a16="http://schemas.microsoft.com/office/drawing/2014/main" id="{4F8837F7-ED90-B74C-9D7C-D5D9957F2829}"/>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4" name="Rectangle 133">
              <a:extLst>
                <a:ext uri="{FF2B5EF4-FFF2-40B4-BE49-F238E27FC236}">
                  <a16:creationId xmlns="" xmlns:a16="http://schemas.microsoft.com/office/drawing/2014/main" id="{583F0F32-6AEA-3542-A0FA-2D622F6047E6}"/>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2684449181"/>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Header two Content Labels">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8D7D7BF9-FE58-A848-BF5C-3A1122B9CF9F}"/>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Picture Placeholder 4">
            <a:extLst>
              <a:ext uri="{FF2B5EF4-FFF2-40B4-BE49-F238E27FC236}">
                <a16:creationId xmlns="" xmlns:a16="http://schemas.microsoft.com/office/drawing/2014/main" id="{5674CDE5-3D0B-124A-9433-7A803FC491A6}"/>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Content Placeholder 26">
            <a:extLst>
              <a:ext uri="{FF2B5EF4-FFF2-40B4-BE49-F238E27FC236}">
                <a16:creationId xmlns="" xmlns:a16="http://schemas.microsoft.com/office/drawing/2014/main" id="{00C02359-F33A-6842-ABEE-9AAE9A786360}"/>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 xmlns:a16="http://schemas.microsoft.com/office/drawing/2014/main" id="{571D00FB-CA95-5F4C-8414-5446685FD91E}"/>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4" name="Freeform 1">
            <a:extLst>
              <a:ext uri="{FF2B5EF4-FFF2-40B4-BE49-F238E27FC236}">
                <a16:creationId xmlns="" xmlns:a16="http://schemas.microsoft.com/office/drawing/2014/main" id="{04457D7C-33AB-A249-A285-016BCFD8E38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3866652650"/>
      </p:ext>
    </p:extLst>
  </p:cSld>
  <p:clrMapOvr>
    <a:masterClrMapping/>
  </p:clrMapOvr>
  <p:transition>
    <p:wipe dir="r"/>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Header two Content Label 2">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F52AF37C-DD42-294E-BDBE-E15FD0F246F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 xmlns:a16="http://schemas.microsoft.com/office/drawing/2014/main" id="{CB0C7855-C4C7-9141-A227-55DCACEF86C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 xmlns:a16="http://schemas.microsoft.com/office/drawing/2014/main" id="{7B7CB62B-86D1-F74B-A99D-99C589D8C91C}"/>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 xmlns:a16="http://schemas.microsoft.com/office/drawing/2014/main" id="{C48B83DD-22F6-1B44-AD8F-44E8C2F9D24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 xmlns:a16="http://schemas.microsoft.com/office/drawing/2014/main" id="{49565389-66F2-E845-A39B-C31B68A8E47E}"/>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 xmlns:a16="http://schemas.microsoft.com/office/drawing/2014/main" id="{DB80232B-7359-DF4D-ABCE-3C2C786065AD}"/>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 xmlns:a16="http://schemas.microsoft.com/office/drawing/2014/main" id="{B984A97D-5B39-7243-8AD9-98218A7504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B5C90A5B-C967-CE40-B0C0-336A956F22F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319046601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2">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B92BB512-1965-0547-B13B-9017823A1EF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9" name="TextBox 18">
            <a:extLst>
              <a:ext uri="{FF2B5EF4-FFF2-40B4-BE49-F238E27FC236}">
                <a16:creationId xmlns="" xmlns:a16="http://schemas.microsoft.com/office/drawing/2014/main" id="{FB73F84F-643C-F14A-94C9-78054C9240D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Picture Placeholder 4">
            <a:extLst>
              <a:ext uri="{FF2B5EF4-FFF2-40B4-BE49-F238E27FC236}">
                <a16:creationId xmlns="" xmlns:a16="http://schemas.microsoft.com/office/drawing/2014/main" id="{8E08DF61-EE25-5D45-B397-2F7134A1636C}"/>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9" name="Content Placeholder 26">
            <a:extLst>
              <a:ext uri="{FF2B5EF4-FFF2-40B4-BE49-F238E27FC236}">
                <a16:creationId xmlns="" xmlns:a16="http://schemas.microsoft.com/office/drawing/2014/main" id="{6621CAE2-016E-9F4C-831B-939FFAC4D962}"/>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 xmlns:a16="http://schemas.microsoft.com/office/drawing/2014/main" id="{0CB6F0E8-E6AD-B64D-BC93-9A8285019B27}"/>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 xmlns:a16="http://schemas.microsoft.com/office/drawing/2014/main" id="{DC8266CE-8E8D-1C40-9D14-DA3FA675530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 xmlns:a16="http://schemas.microsoft.com/office/drawing/2014/main" id="{66BB4F1F-45AC-AF43-882C-CECEB3390F5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11F70C21-8587-D846-88FD-EDA39DCE320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7204410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Header two Content 2">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D5CD9910-F110-AE48-B1EE-25EF362D66A5}"/>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 xmlns:a16="http://schemas.microsoft.com/office/drawing/2014/main" id="{D9606E0C-D2F4-A247-8DE0-2DCABC7A972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 xmlns:a16="http://schemas.microsoft.com/office/drawing/2014/main" id="{DD21A3F8-38EC-B243-B2C3-0D2680C48A07}"/>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4E9E5620-5BDA-F846-BF8C-E04DB1C089C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 xmlns:a16="http://schemas.microsoft.com/office/drawing/2014/main" id="{04656A0A-1E5B-8B42-B18B-97C9C9756FA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26265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Large Header two Content 2">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67948CF8-DB63-6449-9F6E-FA8F9FC9D08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 xmlns:a16="http://schemas.microsoft.com/office/drawing/2014/main" id="{AEE7B11F-4D71-9347-8F12-752DFBA8B7DA}"/>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4" name="Picture Placeholder 4">
            <a:extLst>
              <a:ext uri="{FF2B5EF4-FFF2-40B4-BE49-F238E27FC236}">
                <a16:creationId xmlns="" xmlns:a16="http://schemas.microsoft.com/office/drawing/2014/main" id="{309F40AC-65FB-9541-9ABD-82031949048C}"/>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 xmlns:a16="http://schemas.microsoft.com/office/drawing/2014/main" id="{E3B6E732-7774-D743-9DE7-A9365F8FC999}"/>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 xmlns:a16="http://schemas.microsoft.com/office/drawing/2014/main" id="{DD780700-6943-B54C-B9AC-BDB121DBF38A}"/>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84673990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F9262F1E-5527-1D4E-9EB9-68497410CE7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 xmlns:a16="http://schemas.microsoft.com/office/drawing/2014/main" id="{6CD6FDB3-800F-A345-ACD6-C0B0E53CE5FE}"/>
              </a:ext>
            </a:extLst>
          </p:cNvPr>
          <p:cNvSpPr>
            <a:spLocks noGrp="1"/>
          </p:cNvSpPr>
          <p:nvPr userDrawn="1">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 xmlns:a16="http://schemas.microsoft.com/office/drawing/2014/main" id="{F3E384E2-DCA2-F54A-99AD-89947DCAED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1" name="Content Placeholder 26">
            <a:extLst>
              <a:ext uri="{FF2B5EF4-FFF2-40B4-BE49-F238E27FC236}">
                <a16:creationId xmlns="" xmlns:a16="http://schemas.microsoft.com/office/drawing/2014/main" id="{DE9559D4-80A3-3147-A8E8-F37558F91F2C}"/>
              </a:ext>
            </a:extLst>
          </p:cNvPr>
          <p:cNvSpPr>
            <a:spLocks noGrp="1"/>
          </p:cNvSpPr>
          <p:nvPr userDrawn="1">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3" name="Content Placeholder 26">
            <a:extLst>
              <a:ext uri="{FF2B5EF4-FFF2-40B4-BE49-F238E27FC236}">
                <a16:creationId xmlns="" xmlns:a16="http://schemas.microsoft.com/office/drawing/2014/main" id="{01302E8A-9AFA-1C4D-9067-3F0449580572}"/>
              </a:ext>
            </a:extLst>
          </p:cNvPr>
          <p:cNvSpPr>
            <a:spLocks noGrp="1"/>
          </p:cNvSpPr>
          <p:nvPr userDrawn="1">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 xmlns:a16="http://schemas.microsoft.com/office/drawing/2014/main" id="{603C7CCB-9AB3-1C4B-93DE-413526B89C59}"/>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 xmlns:a16="http://schemas.microsoft.com/office/drawing/2014/main" id="{A5C56E5C-3BCB-3C43-8A73-B954254B4C6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 xmlns:a16="http://schemas.microsoft.com/office/drawing/2014/main" id="{0A33922B-9891-9347-9839-8E4BF0FABE67}"/>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5E9B54EF-167D-1C46-8DE9-EED9B217AAEC}"/>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1087218657"/>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35494492-FBE9-1C4A-AD3E-B4D7832AE587}"/>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 xmlns:a16="http://schemas.microsoft.com/office/drawing/2014/main" id="{6CD6FDB3-800F-A345-ACD6-C0B0E53CE5FE}"/>
              </a:ext>
            </a:extLst>
          </p:cNvPr>
          <p:cNvSpPr>
            <a:spLocks noGrp="1"/>
          </p:cNvSpPr>
          <p:nvPr userDrawn="1">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 xmlns:a16="http://schemas.microsoft.com/office/drawing/2014/main" id="{D935D998-DDC6-0A43-AE24-2A7F6263FE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5" name="Picture Placeholder 4">
            <a:extLst>
              <a:ext uri="{FF2B5EF4-FFF2-40B4-BE49-F238E27FC236}">
                <a16:creationId xmlns="" xmlns:a16="http://schemas.microsoft.com/office/drawing/2014/main" id="{4603A363-1345-154D-8A86-7979BFD2076F}"/>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8" name="Content Placeholder 26">
            <a:extLst>
              <a:ext uri="{FF2B5EF4-FFF2-40B4-BE49-F238E27FC236}">
                <a16:creationId xmlns="" xmlns:a16="http://schemas.microsoft.com/office/drawing/2014/main" id="{927A4BC1-B087-C840-B537-7AC8696E56BB}"/>
              </a:ext>
            </a:extLst>
          </p:cNvPr>
          <p:cNvSpPr>
            <a:spLocks noGrp="1"/>
          </p:cNvSpPr>
          <p:nvPr userDrawn="1">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 xmlns:a16="http://schemas.microsoft.com/office/drawing/2014/main" id="{15A47730-813C-1D46-BD1A-231C88D749F7}"/>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 xmlns:a16="http://schemas.microsoft.com/office/drawing/2014/main" id="{20034076-0803-F340-9365-87E31541ED5A}"/>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 xmlns:a16="http://schemas.microsoft.com/office/drawing/2014/main" id="{2257E5CC-C02C-A743-8DB4-4294464EE2E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 xmlns:a16="http://schemas.microsoft.com/office/drawing/2014/main" id="{FDA71562-9A06-3543-9530-6CA3AB1F6CC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206653878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ACA1D31D-771E-9249-930A-FA8869B1D921}"/>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 xmlns:a16="http://schemas.microsoft.com/office/drawing/2014/main" id="{6CD6FDB3-800F-A345-ACD6-C0B0E53CE5FE}"/>
              </a:ext>
            </a:extLst>
          </p:cNvPr>
          <p:cNvSpPr>
            <a:spLocks noGrp="1"/>
          </p:cNvSpPr>
          <p:nvPr>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 xmlns:a16="http://schemas.microsoft.com/office/drawing/2014/main" id="{671BCEDE-A10B-7E44-A6B9-9C45937AF95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 xmlns:a16="http://schemas.microsoft.com/office/drawing/2014/main" id="{0B9FC80D-BE39-A841-8030-13F684C2733C}"/>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84E54A38-D909-1C45-8B99-D8E1B4A0FF48}"/>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 xmlns:a16="http://schemas.microsoft.com/office/drawing/2014/main" id="{8C7E0BBA-8D2C-8342-B85C-DB45B697CDBB}"/>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69284394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AADFECB3-C5CB-314D-A350-16D0B81D78F6}"/>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 xmlns:a16="http://schemas.microsoft.com/office/drawing/2014/main" id="{6CD6FDB3-800F-A345-ACD6-C0B0E53CE5FE}"/>
              </a:ext>
            </a:extLst>
          </p:cNvPr>
          <p:cNvSpPr>
            <a:spLocks noGrp="1"/>
          </p:cNvSpPr>
          <p:nvPr>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 xmlns:a16="http://schemas.microsoft.com/office/drawing/2014/main" id="{3C2BCF5A-88D1-4946-BE22-9EE3F08D906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5" name="Picture Placeholder 4">
            <a:extLst>
              <a:ext uri="{FF2B5EF4-FFF2-40B4-BE49-F238E27FC236}">
                <a16:creationId xmlns="" xmlns:a16="http://schemas.microsoft.com/office/drawing/2014/main" id="{388045FD-9C7E-E448-963E-3B86E0CD4A51}"/>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 xmlns:a16="http://schemas.microsoft.com/office/drawing/2014/main" id="{91BF9A57-79A0-0B42-8BFB-EAE18CBB158B}"/>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 xmlns:a16="http://schemas.microsoft.com/office/drawing/2014/main" id="{D7A8A705-6C88-504A-B2B4-33A1F25B6674}"/>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52578794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4">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296EA0B5-DAEF-6B4E-9EC7-22542EECBA1C}"/>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TextBox 16">
            <a:extLst>
              <a:ext uri="{FF2B5EF4-FFF2-40B4-BE49-F238E27FC236}">
                <a16:creationId xmlns="" xmlns:a16="http://schemas.microsoft.com/office/drawing/2014/main" id="{DA472192-AAB9-B84D-B98F-9A5DE8734B3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Content Placeholder 26">
            <a:extLst>
              <a:ext uri="{FF2B5EF4-FFF2-40B4-BE49-F238E27FC236}">
                <a16:creationId xmlns="" xmlns:a16="http://schemas.microsoft.com/office/drawing/2014/main" id="{86519440-155B-BF4F-A013-7CB22605A3B8}"/>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9" name="Content Placeholder 26">
            <a:extLst>
              <a:ext uri="{FF2B5EF4-FFF2-40B4-BE49-F238E27FC236}">
                <a16:creationId xmlns="" xmlns:a16="http://schemas.microsoft.com/office/drawing/2014/main" id="{4B84D4C4-B6E6-8A4B-860F-84D7D38949C3}"/>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 xmlns:a16="http://schemas.microsoft.com/office/drawing/2014/main" id="{15CBFF6A-73E2-8B4C-8A20-87F75AFA9397}"/>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 xmlns:a16="http://schemas.microsoft.com/office/drawing/2014/main" id="{8CE038EC-C116-534F-B0B9-630DF146506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A9BCBE9E-EDDA-1141-90A7-5D155E05A93E}"/>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 xmlns:a16="http://schemas.microsoft.com/office/drawing/2014/main" id="{6F5716AC-226F-314A-A007-5E40F0095D8E}"/>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47538605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41" name="Rectangle 140">
            <a:extLst>
              <a:ext uri="{FF2B5EF4-FFF2-40B4-BE49-F238E27FC236}">
                <a16:creationId xmlns="" xmlns:a16="http://schemas.microsoft.com/office/drawing/2014/main" id="{07133DC6-50D9-FE40-9B8A-8304184DDDAF}"/>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85" name="Group 84">
            <a:extLst>
              <a:ext uri="{FF2B5EF4-FFF2-40B4-BE49-F238E27FC236}">
                <a16:creationId xmlns="" xmlns:a16="http://schemas.microsoft.com/office/drawing/2014/main" id="{66A83DDE-0B0B-CB4B-B623-7AE5489461AA}"/>
              </a:ext>
            </a:extLst>
          </p:cNvPr>
          <p:cNvGrpSpPr/>
          <p:nvPr userDrawn="1"/>
        </p:nvGrpSpPr>
        <p:grpSpPr>
          <a:xfrm>
            <a:off x="636317" y="623515"/>
            <a:ext cx="4267789" cy="658865"/>
            <a:chOff x="4488107" y="1762031"/>
            <a:chExt cx="1820226" cy="272415"/>
          </a:xfrm>
        </p:grpSpPr>
        <p:sp>
          <p:nvSpPr>
            <p:cNvPr id="86" name="Freeform: Shape 5">
              <a:extLst>
                <a:ext uri="{FF2B5EF4-FFF2-40B4-BE49-F238E27FC236}">
                  <a16:creationId xmlns="" xmlns:a16="http://schemas.microsoft.com/office/drawing/2014/main" id="{3D348615-1DE3-1D41-A05F-E9FE2ACEF9FE}"/>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87" name="Freeform: Shape 6">
              <a:extLst>
                <a:ext uri="{FF2B5EF4-FFF2-40B4-BE49-F238E27FC236}">
                  <a16:creationId xmlns="" xmlns:a16="http://schemas.microsoft.com/office/drawing/2014/main" id="{D0CC3DF5-84DA-B640-9437-6C2F7BE04CBD}"/>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88" name="Freeform: Shape 7">
              <a:extLst>
                <a:ext uri="{FF2B5EF4-FFF2-40B4-BE49-F238E27FC236}">
                  <a16:creationId xmlns="" xmlns:a16="http://schemas.microsoft.com/office/drawing/2014/main" id="{15E5D9F0-F8E2-D44C-AFE6-4B86985DEAB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89" name="Freeform: Shape 8">
              <a:extLst>
                <a:ext uri="{FF2B5EF4-FFF2-40B4-BE49-F238E27FC236}">
                  <a16:creationId xmlns="" xmlns:a16="http://schemas.microsoft.com/office/drawing/2014/main" id="{E612D561-626C-FB42-A9A0-6AFA431CBBF4}"/>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90" name="Freeform: Shape 9">
              <a:extLst>
                <a:ext uri="{FF2B5EF4-FFF2-40B4-BE49-F238E27FC236}">
                  <a16:creationId xmlns="" xmlns:a16="http://schemas.microsoft.com/office/drawing/2014/main" id="{D9FEDA84-FBB7-7043-9F75-8C0647F6D5DC}"/>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91" name="Graphic 3">
            <a:extLst>
              <a:ext uri="{FF2B5EF4-FFF2-40B4-BE49-F238E27FC236}">
                <a16:creationId xmlns="" xmlns:a16="http://schemas.microsoft.com/office/drawing/2014/main" id="{C067FE74-2F78-2147-B539-1671CB2560FC}"/>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4" name="Group 3">
            <a:extLst>
              <a:ext uri="{FF2B5EF4-FFF2-40B4-BE49-F238E27FC236}">
                <a16:creationId xmlns="" xmlns:a16="http://schemas.microsoft.com/office/drawing/2014/main" id="{9D95289B-5EFF-D646-8FCD-41F0332365B5}"/>
              </a:ext>
            </a:extLst>
          </p:cNvPr>
          <p:cNvGrpSpPr/>
          <p:nvPr userDrawn="1"/>
        </p:nvGrpSpPr>
        <p:grpSpPr>
          <a:xfrm>
            <a:off x="-465955" y="-71198"/>
            <a:ext cx="12899102" cy="2056348"/>
            <a:chOff x="-465955" y="-71198"/>
            <a:chExt cx="12899102" cy="2056348"/>
          </a:xfrm>
        </p:grpSpPr>
        <p:grpSp>
          <p:nvGrpSpPr>
            <p:cNvPr id="92" name="Group 91">
              <a:extLst>
                <a:ext uri="{FF2B5EF4-FFF2-40B4-BE49-F238E27FC236}">
                  <a16:creationId xmlns="" xmlns:a16="http://schemas.microsoft.com/office/drawing/2014/main" id="{397A7A41-79FC-FF44-B4BB-6990DF817346}"/>
                </a:ext>
              </a:extLst>
            </p:cNvPr>
            <p:cNvGrpSpPr/>
            <p:nvPr userDrawn="1"/>
          </p:nvGrpSpPr>
          <p:grpSpPr>
            <a:xfrm>
              <a:off x="-465955" y="1325877"/>
              <a:ext cx="12899102" cy="659273"/>
              <a:chOff x="-465955" y="1289301"/>
              <a:chExt cx="12899102" cy="659273"/>
            </a:xfrm>
          </p:grpSpPr>
          <p:sp>
            <p:nvSpPr>
              <p:cNvPr id="93" name="Graphic 3">
                <a:extLst>
                  <a:ext uri="{FF2B5EF4-FFF2-40B4-BE49-F238E27FC236}">
                    <a16:creationId xmlns="" xmlns:a16="http://schemas.microsoft.com/office/drawing/2014/main" id="{E4913F82-6056-E141-91EB-8182C365F145}"/>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4" name="Graphic 3">
                <a:extLst>
                  <a:ext uri="{FF2B5EF4-FFF2-40B4-BE49-F238E27FC236}">
                    <a16:creationId xmlns="" xmlns:a16="http://schemas.microsoft.com/office/drawing/2014/main" id="{F4DBD4A9-6102-3544-B5E8-0E1B1C139D37}"/>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5" name="Graphic 3">
                <a:extLst>
                  <a:ext uri="{FF2B5EF4-FFF2-40B4-BE49-F238E27FC236}">
                    <a16:creationId xmlns="" xmlns:a16="http://schemas.microsoft.com/office/drawing/2014/main" id="{E209D25B-DCA8-524E-AF4A-5FB76310C990}"/>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6" name="Graphic 3">
                <a:extLst>
                  <a:ext uri="{FF2B5EF4-FFF2-40B4-BE49-F238E27FC236}">
                    <a16:creationId xmlns="" xmlns:a16="http://schemas.microsoft.com/office/drawing/2014/main" id="{C94EA840-4B04-B447-8599-54947867D85A}"/>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 xmlns:a16="http://schemas.microsoft.com/office/drawing/2014/main" id="{BA40E98D-3A18-AA4B-8602-24184C39C250}"/>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8" name="Graphic 3">
                <a:extLst>
                  <a:ext uri="{FF2B5EF4-FFF2-40B4-BE49-F238E27FC236}">
                    <a16:creationId xmlns="" xmlns:a16="http://schemas.microsoft.com/office/drawing/2014/main" id="{DD6D9186-9E9D-8D45-8D4E-78CF1C0F69D2}"/>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9" name="Graphic 3">
                <a:extLst>
                  <a:ext uri="{FF2B5EF4-FFF2-40B4-BE49-F238E27FC236}">
                    <a16:creationId xmlns="" xmlns:a16="http://schemas.microsoft.com/office/drawing/2014/main" id="{79C0B23C-AC5A-3141-943D-7EC4698F4099}"/>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 xmlns:a16="http://schemas.microsoft.com/office/drawing/2014/main" id="{AF1FF106-6C2D-524F-8850-6C2965D293D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 xmlns:a16="http://schemas.microsoft.com/office/drawing/2014/main" id="{A1023729-38D6-9545-A795-DCDA81FA08C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 xmlns:a16="http://schemas.microsoft.com/office/drawing/2014/main" id="{5DC5FA3D-50AA-BB4A-A504-4A14A3008CCB}"/>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 xmlns:a16="http://schemas.microsoft.com/office/drawing/2014/main" id="{6DFFEBEF-50DB-C440-9D4B-C4ECFF9D712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 xmlns:a16="http://schemas.microsoft.com/office/drawing/2014/main" id="{CAB05355-D736-AC40-94E7-E469DC37D54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 xmlns:a16="http://schemas.microsoft.com/office/drawing/2014/main" id="{26E56688-1242-5744-83B2-1371C5E3239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6" name="Graphic 3">
                <a:extLst>
                  <a:ext uri="{FF2B5EF4-FFF2-40B4-BE49-F238E27FC236}">
                    <a16:creationId xmlns="" xmlns:a16="http://schemas.microsoft.com/office/drawing/2014/main" id="{820777D0-3A46-BC43-9DF3-6688E59EF7D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7" name="Group 106">
              <a:extLst>
                <a:ext uri="{FF2B5EF4-FFF2-40B4-BE49-F238E27FC236}">
                  <a16:creationId xmlns="" xmlns:a16="http://schemas.microsoft.com/office/drawing/2014/main" id="{E4CBE2E0-332C-024B-8611-CAC049EF18C2}"/>
                </a:ext>
              </a:extLst>
            </p:cNvPr>
            <p:cNvGrpSpPr/>
            <p:nvPr userDrawn="1"/>
          </p:nvGrpSpPr>
          <p:grpSpPr>
            <a:xfrm>
              <a:off x="-465955" y="-71198"/>
              <a:ext cx="12899102" cy="659273"/>
              <a:chOff x="-465955" y="1289301"/>
              <a:chExt cx="12899102" cy="659273"/>
            </a:xfrm>
          </p:grpSpPr>
          <p:sp>
            <p:nvSpPr>
              <p:cNvPr id="108" name="Graphic 3">
                <a:extLst>
                  <a:ext uri="{FF2B5EF4-FFF2-40B4-BE49-F238E27FC236}">
                    <a16:creationId xmlns="" xmlns:a16="http://schemas.microsoft.com/office/drawing/2014/main" id="{478C1CDE-9A81-0A4A-B06A-A7284B2FAF5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09" name="Graphic 3">
                <a:extLst>
                  <a:ext uri="{FF2B5EF4-FFF2-40B4-BE49-F238E27FC236}">
                    <a16:creationId xmlns="" xmlns:a16="http://schemas.microsoft.com/office/drawing/2014/main" id="{F5509DC9-F8C4-194E-A43D-4DF1FAD05CAD}"/>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0" name="Graphic 3">
                <a:extLst>
                  <a:ext uri="{FF2B5EF4-FFF2-40B4-BE49-F238E27FC236}">
                    <a16:creationId xmlns="" xmlns:a16="http://schemas.microsoft.com/office/drawing/2014/main" id="{ECCF319A-1CF2-5243-A419-7F12899B9EAA}"/>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1" name="Graphic 3">
                <a:extLst>
                  <a:ext uri="{FF2B5EF4-FFF2-40B4-BE49-F238E27FC236}">
                    <a16:creationId xmlns="" xmlns:a16="http://schemas.microsoft.com/office/drawing/2014/main" id="{B06525E8-2BCB-9D4C-A240-08142F02EA91}"/>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2" name="Graphic 3">
                <a:extLst>
                  <a:ext uri="{FF2B5EF4-FFF2-40B4-BE49-F238E27FC236}">
                    <a16:creationId xmlns="" xmlns:a16="http://schemas.microsoft.com/office/drawing/2014/main" id="{7AA0F3BD-22B2-264A-9BE4-647FEFF8E5D3}"/>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3" name="Graphic 3">
                <a:extLst>
                  <a:ext uri="{FF2B5EF4-FFF2-40B4-BE49-F238E27FC236}">
                    <a16:creationId xmlns="" xmlns:a16="http://schemas.microsoft.com/office/drawing/2014/main" id="{15B5BBE7-468A-4F44-9784-EB0C863228C3}"/>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4" name="Graphic 3">
                <a:extLst>
                  <a:ext uri="{FF2B5EF4-FFF2-40B4-BE49-F238E27FC236}">
                    <a16:creationId xmlns="" xmlns:a16="http://schemas.microsoft.com/office/drawing/2014/main" id="{0FC145F3-8859-2549-8944-DD3DF0ACFC4C}"/>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5" name="Graphic 3">
                <a:extLst>
                  <a:ext uri="{FF2B5EF4-FFF2-40B4-BE49-F238E27FC236}">
                    <a16:creationId xmlns="" xmlns:a16="http://schemas.microsoft.com/office/drawing/2014/main" id="{7A9BEF35-EF3D-2047-A092-F45116778EE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6" name="Graphic 3">
                <a:extLst>
                  <a:ext uri="{FF2B5EF4-FFF2-40B4-BE49-F238E27FC236}">
                    <a16:creationId xmlns="" xmlns:a16="http://schemas.microsoft.com/office/drawing/2014/main" id="{3C9E1CFC-96EA-8B4C-90F8-16810D42292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7" name="Graphic 3">
                <a:extLst>
                  <a:ext uri="{FF2B5EF4-FFF2-40B4-BE49-F238E27FC236}">
                    <a16:creationId xmlns="" xmlns:a16="http://schemas.microsoft.com/office/drawing/2014/main" id="{47DE16E8-2AC3-7841-B4B8-E80F75B0CEB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8" name="Graphic 3">
                <a:extLst>
                  <a:ext uri="{FF2B5EF4-FFF2-40B4-BE49-F238E27FC236}">
                    <a16:creationId xmlns="" xmlns:a16="http://schemas.microsoft.com/office/drawing/2014/main" id="{10483621-9000-094F-9053-43F1623C8014}"/>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9" name="Graphic 3">
                <a:extLst>
                  <a:ext uri="{FF2B5EF4-FFF2-40B4-BE49-F238E27FC236}">
                    <a16:creationId xmlns="" xmlns:a16="http://schemas.microsoft.com/office/drawing/2014/main" id="{211D0768-1A7B-4D49-B4C0-CCC1A1136B7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0" name="Graphic 3">
                <a:extLst>
                  <a:ext uri="{FF2B5EF4-FFF2-40B4-BE49-F238E27FC236}">
                    <a16:creationId xmlns="" xmlns:a16="http://schemas.microsoft.com/office/drawing/2014/main" id="{EFC40B01-41E6-434E-8D87-44BD7F9F6E8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1" name="Graphic 3">
                <a:extLst>
                  <a:ext uri="{FF2B5EF4-FFF2-40B4-BE49-F238E27FC236}">
                    <a16:creationId xmlns="" xmlns:a16="http://schemas.microsoft.com/office/drawing/2014/main" id="{413FE258-2E5D-6043-B1AF-E7F015C7289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3" name="Graphic 3">
              <a:extLst>
                <a:ext uri="{FF2B5EF4-FFF2-40B4-BE49-F238E27FC236}">
                  <a16:creationId xmlns="" xmlns:a16="http://schemas.microsoft.com/office/drawing/2014/main" id="{CA400731-64AE-0B42-B22A-247D6DA88DB4}"/>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4" name="Graphic 3">
              <a:extLst>
                <a:ext uri="{FF2B5EF4-FFF2-40B4-BE49-F238E27FC236}">
                  <a16:creationId xmlns="" xmlns:a16="http://schemas.microsoft.com/office/drawing/2014/main" id="{A05634BA-B5D1-0C4C-BF17-C35C50E30A08}"/>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5" name="Graphic 3">
              <a:extLst>
                <a:ext uri="{FF2B5EF4-FFF2-40B4-BE49-F238E27FC236}">
                  <a16:creationId xmlns="" xmlns:a16="http://schemas.microsoft.com/office/drawing/2014/main" id="{9C5005DE-A234-4744-8D0A-E0354B6A45AC}"/>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6" name="Graphic 3">
              <a:extLst>
                <a:ext uri="{FF2B5EF4-FFF2-40B4-BE49-F238E27FC236}">
                  <a16:creationId xmlns="" xmlns:a16="http://schemas.microsoft.com/office/drawing/2014/main" id="{7C3EEEC6-D610-EA47-B1DA-D19FC23DF20E}"/>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7" name="Graphic 3">
              <a:extLst>
                <a:ext uri="{FF2B5EF4-FFF2-40B4-BE49-F238E27FC236}">
                  <a16:creationId xmlns="" xmlns:a16="http://schemas.microsoft.com/office/drawing/2014/main" id="{010AB132-79F7-7B4B-AD61-100729EB7A8A}"/>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8" name="Graphic 3">
              <a:extLst>
                <a:ext uri="{FF2B5EF4-FFF2-40B4-BE49-F238E27FC236}">
                  <a16:creationId xmlns="" xmlns:a16="http://schemas.microsoft.com/office/drawing/2014/main" id="{B724CDBC-52EC-EB49-8378-9E2F6C57F05A}"/>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9" name="Graphic 3">
              <a:extLst>
                <a:ext uri="{FF2B5EF4-FFF2-40B4-BE49-F238E27FC236}">
                  <a16:creationId xmlns="" xmlns:a16="http://schemas.microsoft.com/office/drawing/2014/main" id="{DDB02285-2815-D24B-8583-46DF32029ED2}"/>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30" name="Graphic 3">
              <a:extLst>
                <a:ext uri="{FF2B5EF4-FFF2-40B4-BE49-F238E27FC236}">
                  <a16:creationId xmlns="" xmlns:a16="http://schemas.microsoft.com/office/drawing/2014/main" id="{72CBD4B7-91A4-C54D-89E7-E0471BC27258}"/>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 name="Title 1">
            <a:extLst>
              <a:ext uri="{FF2B5EF4-FFF2-40B4-BE49-F238E27FC236}">
                <a16:creationId xmlns="" xmlns:a16="http://schemas.microsoft.com/office/drawing/2014/main" id="{3A5C4AF9-BBD3-8043-B320-3481A90ADDC6}"/>
              </a:ext>
            </a:extLst>
          </p:cNvPr>
          <p:cNvSpPr>
            <a:spLocks noGrp="1"/>
          </p:cNvSpPr>
          <p:nvPr>
            <p:ph type="title" hasCustomPrompt="1"/>
          </p:nvPr>
        </p:nvSpPr>
        <p:spPr>
          <a:xfrm>
            <a:off x="772928" y="3564362"/>
            <a:ext cx="6692708" cy="769134"/>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3" name="Text Placeholder 4">
            <a:extLst>
              <a:ext uri="{FF2B5EF4-FFF2-40B4-BE49-F238E27FC236}">
                <a16:creationId xmlns="" xmlns:a16="http://schemas.microsoft.com/office/drawing/2014/main" id="{3552507A-D31F-8641-8FBE-125D86914419}"/>
              </a:ext>
            </a:extLst>
          </p:cNvPr>
          <p:cNvSpPr>
            <a:spLocks noGrp="1"/>
          </p:cNvSpPr>
          <p:nvPr>
            <p:ph type="body" sz="quarter" idx="10" hasCustomPrompt="1"/>
          </p:nvPr>
        </p:nvSpPr>
        <p:spPr>
          <a:xfrm>
            <a:off x="762000" y="2819400"/>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Sample text</a:t>
            </a:r>
          </a:p>
        </p:txBody>
      </p:sp>
      <p:sp>
        <p:nvSpPr>
          <p:cNvPr id="2" name="Footer Placeholder 1">
            <a:extLst>
              <a:ext uri="{FF2B5EF4-FFF2-40B4-BE49-F238E27FC236}">
                <a16:creationId xmlns="" xmlns:a16="http://schemas.microsoft.com/office/drawing/2014/main" id="{C98E61C3-52C1-1D46-8775-9623AA9C6424}"/>
              </a:ext>
            </a:extLst>
          </p:cNvPr>
          <p:cNvSpPr>
            <a:spLocks noGrp="1"/>
          </p:cNvSpPr>
          <p:nvPr>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8EE0EEBE-CD09-B649-BFE7-AA19D070CDAD}"/>
              </a:ext>
            </a:extLst>
          </p:cNvPr>
          <p:cNvSpPr>
            <a:spLocks noGrp="1"/>
          </p:cNvSpPr>
          <p:nvPr>
            <p:ph type="sldNum" sz="quarter" idx="12"/>
          </p:nvPr>
        </p:nvSpPr>
        <p:spPr/>
        <p:txBody>
          <a:bodyPr/>
          <a:lstStyle/>
          <a:p>
            <a:fld id="{1B0079F3-B43C-DF46-A9D2-56A8C5414A96}" type="slidenum">
              <a:rPr lang="en-US" smtClean="0"/>
              <a:pPr/>
              <a:t>‹#›</a:t>
            </a:fld>
            <a:endParaRPr lang="en-US" dirty="0"/>
          </a:p>
        </p:txBody>
      </p:sp>
      <p:sp>
        <p:nvSpPr>
          <p:cNvPr id="14" name="Text Placeholder 4">
            <a:extLst>
              <a:ext uri="{FF2B5EF4-FFF2-40B4-BE49-F238E27FC236}">
                <a16:creationId xmlns="" xmlns:a16="http://schemas.microsoft.com/office/drawing/2014/main" id="{B13D4EBE-CE78-D445-BB39-5F6A3221634E}"/>
              </a:ext>
            </a:extLst>
          </p:cNvPr>
          <p:cNvSpPr>
            <a:spLocks noGrp="1"/>
          </p:cNvSpPr>
          <p:nvPr>
            <p:ph type="body" sz="quarter" idx="13" hasCustomPrompt="1"/>
          </p:nvPr>
        </p:nvSpPr>
        <p:spPr>
          <a:xfrm>
            <a:off x="760228" y="5294855"/>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6" name="TextBox 5">
            <a:extLst>
              <a:ext uri="{FF2B5EF4-FFF2-40B4-BE49-F238E27FC236}">
                <a16:creationId xmlns="" xmlns:a16="http://schemas.microsoft.com/office/drawing/2014/main" id="{01C4B4A3-592D-CF48-93EB-2F1511D61B30}"/>
              </a:ext>
            </a:extLst>
          </p:cNvPr>
          <p:cNvSpPr txBox="1"/>
          <p:nvPr userDrawn="1"/>
        </p:nvSpPr>
        <p:spPr bwMode="auto">
          <a:xfrm>
            <a:off x="2951018" y="73567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 Placeholder 6">
            <a:extLst>
              <a:ext uri="{FF2B5EF4-FFF2-40B4-BE49-F238E27FC236}">
                <a16:creationId xmlns="" xmlns:a16="http://schemas.microsoft.com/office/drawing/2014/main" id="{88326E1A-75D5-8344-B4B6-B74DCAAC947E}"/>
              </a:ext>
            </a:extLst>
          </p:cNvPr>
          <p:cNvSpPr>
            <a:spLocks noGrp="1"/>
          </p:cNvSpPr>
          <p:nvPr>
            <p:ph type="body" sz="quarter" idx="14" hasCustomPrompt="1"/>
          </p:nvPr>
        </p:nvSpPr>
        <p:spPr>
          <a:xfrm>
            <a:off x="772928" y="4441271"/>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3" name="Graphic 3">
            <a:extLst>
              <a:ext uri="{FF2B5EF4-FFF2-40B4-BE49-F238E27FC236}">
                <a16:creationId xmlns="" xmlns:a16="http://schemas.microsoft.com/office/drawing/2014/main" id="{6C134F42-8BF0-0D49-A0AA-AB953C6D85E1}"/>
              </a:ext>
            </a:extLst>
          </p:cNvPr>
          <p:cNvSpPr/>
          <p:nvPr userDrawn="1"/>
        </p:nvSpPr>
        <p:spPr>
          <a:xfrm>
            <a:off x="10000717" y="5298599"/>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4" name="Graphic 3">
            <a:extLst>
              <a:ext uri="{FF2B5EF4-FFF2-40B4-BE49-F238E27FC236}">
                <a16:creationId xmlns="" xmlns:a16="http://schemas.microsoft.com/office/drawing/2014/main" id="{AB2FAC87-105F-5C4E-A6DB-797E833A2250}"/>
              </a:ext>
            </a:extLst>
          </p:cNvPr>
          <p:cNvSpPr/>
          <p:nvPr userDrawn="1"/>
        </p:nvSpPr>
        <p:spPr>
          <a:xfrm>
            <a:off x="10000717" y="3490621"/>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5" name="Graphic 3">
            <a:extLst>
              <a:ext uri="{FF2B5EF4-FFF2-40B4-BE49-F238E27FC236}">
                <a16:creationId xmlns="" xmlns:a16="http://schemas.microsoft.com/office/drawing/2014/main" id="{A5272599-4855-6C49-B37C-94F058CE82BA}"/>
              </a:ext>
            </a:extLst>
          </p:cNvPr>
          <p:cNvSpPr/>
          <p:nvPr userDrawn="1"/>
        </p:nvSpPr>
        <p:spPr>
          <a:xfrm>
            <a:off x="10000717" y="1682644"/>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6" name="Graphic 3">
            <a:extLst>
              <a:ext uri="{FF2B5EF4-FFF2-40B4-BE49-F238E27FC236}">
                <a16:creationId xmlns="" xmlns:a16="http://schemas.microsoft.com/office/drawing/2014/main" id="{15EFE77A-8B80-D64B-A5B2-19CA0A9EB59B}"/>
              </a:ext>
            </a:extLst>
          </p:cNvPr>
          <p:cNvSpPr/>
          <p:nvPr userDrawn="1"/>
        </p:nvSpPr>
        <p:spPr>
          <a:xfrm>
            <a:off x="10000717" y="-125333"/>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 xmlns:a16="http://schemas.microsoft.com/office/drawing/2014/main" id="{76213B82-C158-9849-9745-753CAB4F8C7E}"/>
              </a:ext>
            </a:extLst>
          </p:cNvPr>
          <p:cNvGrpSpPr/>
          <p:nvPr userDrawn="1"/>
        </p:nvGrpSpPr>
        <p:grpSpPr>
          <a:xfrm>
            <a:off x="-573951" y="-632059"/>
            <a:ext cx="13092977" cy="8363770"/>
            <a:chOff x="-573951" y="-632059"/>
            <a:chExt cx="13092977" cy="8363770"/>
          </a:xfrm>
          <a:solidFill>
            <a:srgbClr val="ECECEC"/>
          </a:solidFill>
        </p:grpSpPr>
        <p:sp>
          <p:nvSpPr>
            <p:cNvPr id="142" name="Rectangle 141">
              <a:extLst>
                <a:ext uri="{FF2B5EF4-FFF2-40B4-BE49-F238E27FC236}">
                  <a16:creationId xmlns="" xmlns:a16="http://schemas.microsoft.com/office/drawing/2014/main" id="{D2760C8B-F334-874A-8630-6B25BF476423}"/>
                </a:ext>
              </a:extLst>
            </p:cNvPr>
            <p:cNvSpPr/>
            <p:nvPr userDrawn="1"/>
          </p:nvSpPr>
          <p:spPr bwMode="auto">
            <a:xfrm flipV="1">
              <a:off x="-53976" y="-632059"/>
              <a:ext cx="12573002" cy="627312"/>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3" name="Rectangle 142">
              <a:extLst>
                <a:ext uri="{FF2B5EF4-FFF2-40B4-BE49-F238E27FC236}">
                  <a16:creationId xmlns="" xmlns:a16="http://schemas.microsoft.com/office/drawing/2014/main" id="{4593661C-CB97-CD47-A3FA-1024BD63B7BC}"/>
                </a:ext>
              </a:extLst>
            </p:cNvPr>
            <p:cNvSpPr/>
            <p:nvPr userDrawn="1"/>
          </p:nvSpPr>
          <p:spPr bwMode="auto">
            <a:xfrm flipV="1">
              <a:off x="-53976" y="6867903"/>
              <a:ext cx="12573001" cy="860034"/>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4" name="Rectangle 143">
              <a:extLst>
                <a:ext uri="{FF2B5EF4-FFF2-40B4-BE49-F238E27FC236}">
                  <a16:creationId xmlns="" xmlns:a16="http://schemas.microsoft.com/office/drawing/2014/main" id="{301734D4-41A9-5748-BE67-45B5E1E436C4}"/>
                </a:ext>
              </a:extLst>
            </p:cNvPr>
            <p:cNvSpPr/>
            <p:nvPr userDrawn="1"/>
          </p:nvSpPr>
          <p:spPr bwMode="auto">
            <a:xfrm>
              <a:off x="12201902" y="-380999"/>
              <a:ext cx="304800" cy="811271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5" name="Rectangle 144">
              <a:extLst>
                <a:ext uri="{FF2B5EF4-FFF2-40B4-BE49-F238E27FC236}">
                  <a16:creationId xmlns="" xmlns:a16="http://schemas.microsoft.com/office/drawing/2014/main" id="{B60A755A-0891-CD4C-A9C8-01D4487CD62B}"/>
                </a:ext>
              </a:extLst>
            </p:cNvPr>
            <p:cNvSpPr/>
            <p:nvPr userDrawn="1"/>
          </p:nvSpPr>
          <p:spPr bwMode="auto">
            <a:xfrm>
              <a:off x="-573951" y="-632059"/>
              <a:ext cx="572211" cy="836377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9" name="TextBox 8">
            <a:extLst>
              <a:ext uri="{FF2B5EF4-FFF2-40B4-BE49-F238E27FC236}">
                <a16:creationId xmlns="" xmlns:a16="http://schemas.microsoft.com/office/drawing/2014/main" id="{1D32BD47-7B69-DF4C-B2BB-619ED8469587}"/>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94471952"/>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Header two Content Label 4">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F5E779BF-6467-9742-86F4-41456131BF04}"/>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 xmlns:a16="http://schemas.microsoft.com/office/drawing/2014/main" id="{701134E7-B91B-044B-8D70-88CA987BF8E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3" name="Picture Placeholder 4">
            <a:extLst>
              <a:ext uri="{FF2B5EF4-FFF2-40B4-BE49-F238E27FC236}">
                <a16:creationId xmlns="" xmlns:a16="http://schemas.microsoft.com/office/drawing/2014/main" id="{C7E76D8D-5A0B-B944-9F58-A4DE8C7FB0BB}"/>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5" name="Content Placeholder 26">
            <a:extLst>
              <a:ext uri="{FF2B5EF4-FFF2-40B4-BE49-F238E27FC236}">
                <a16:creationId xmlns="" xmlns:a16="http://schemas.microsoft.com/office/drawing/2014/main" id="{2DF5903A-977E-0E40-A32A-FE28F4523A9C}"/>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 xmlns:a16="http://schemas.microsoft.com/office/drawing/2014/main" id="{A4A01852-A868-CA46-94BA-A419696F119C}"/>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 xmlns:a16="http://schemas.microsoft.com/office/drawing/2014/main" id="{E9AEF358-159A-8040-BFA5-FD8121E10538}"/>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87C12FC7-99D1-B34F-880C-860E43893ADB}"/>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 xmlns:a16="http://schemas.microsoft.com/office/drawing/2014/main" id="{2BEBF42E-1D22-184C-BC86-CF088C2383B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077940446"/>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49266F3F-66E6-EF41-953B-460B73682826}"/>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6">
            <a:extLst>
              <a:ext uri="{FF2B5EF4-FFF2-40B4-BE49-F238E27FC236}">
                <a16:creationId xmlns="" xmlns:a16="http://schemas.microsoft.com/office/drawing/2014/main" id="{6FE3C22B-81C9-F64B-BD2A-F713E2F47273}"/>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2" name="Content Placeholder 26">
            <a:extLst>
              <a:ext uri="{FF2B5EF4-FFF2-40B4-BE49-F238E27FC236}">
                <a16:creationId xmlns="" xmlns:a16="http://schemas.microsoft.com/office/drawing/2014/main" id="{628B2EE2-62C4-5244-AC19-07B6F10BF479}"/>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 xmlns:a16="http://schemas.microsoft.com/office/drawing/2014/main" id="{D9929E92-1E78-F74B-B771-2A26DB15D244}"/>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 xmlns:a16="http://schemas.microsoft.com/office/drawing/2014/main" id="{484305B2-9303-5148-923A-E9320D73F587}"/>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364588594"/>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81813A2B-0E73-5F46-9799-4BB9512FC2B8}"/>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 xmlns:a16="http://schemas.microsoft.com/office/drawing/2014/main" id="{89F75F25-B438-7F4D-A9D0-6FF246998284}"/>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Picture Placeholder 4">
            <a:extLst>
              <a:ext uri="{FF2B5EF4-FFF2-40B4-BE49-F238E27FC236}">
                <a16:creationId xmlns="" xmlns:a16="http://schemas.microsoft.com/office/drawing/2014/main" id="{E7E5097B-DE72-414F-9AB0-58B6D09E3850}"/>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 xmlns:a16="http://schemas.microsoft.com/office/drawing/2014/main" id="{545A8671-A118-8843-85D5-42B567E56EC8}"/>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 xmlns:a16="http://schemas.microsoft.com/office/drawing/2014/main" id="{F02CB7D7-EA5F-304B-8AAA-FED367295A56}"/>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656399615"/>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8" name="TextBox 17">
            <a:extLst>
              <a:ext uri="{FF2B5EF4-FFF2-40B4-BE49-F238E27FC236}">
                <a16:creationId xmlns="" xmlns:a16="http://schemas.microsoft.com/office/drawing/2014/main" id="{B1982F39-A959-F749-BBDE-8663D2B6EB0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0" name="Rectangle 19">
            <a:extLst>
              <a:ext uri="{FF2B5EF4-FFF2-40B4-BE49-F238E27FC236}">
                <a16:creationId xmlns="" xmlns:a16="http://schemas.microsoft.com/office/drawing/2014/main" id="{2AC38802-01B9-DB4C-9FF9-657629318B8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6" name="Content Placeholder 26">
            <a:extLst>
              <a:ext uri="{FF2B5EF4-FFF2-40B4-BE49-F238E27FC236}">
                <a16:creationId xmlns="" xmlns:a16="http://schemas.microsoft.com/office/drawing/2014/main" id="{538429AC-C588-6244-A982-DA9AF897AC63}"/>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Content Placeholder 26">
            <a:extLst>
              <a:ext uri="{FF2B5EF4-FFF2-40B4-BE49-F238E27FC236}">
                <a16:creationId xmlns="" xmlns:a16="http://schemas.microsoft.com/office/drawing/2014/main" id="{1AEACD82-F338-F043-BE15-2D66DB1B90B6}"/>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 xmlns:a16="http://schemas.microsoft.com/office/drawing/2014/main" id="{21B007D0-51F4-8B49-9BF6-AE851341C84D}"/>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 xmlns:a16="http://schemas.microsoft.com/office/drawing/2014/main" id="{BF6DEC9B-DDAB-144E-9194-2FB277F20E83}"/>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 xmlns:a16="http://schemas.microsoft.com/office/drawing/2014/main" id="{E6862C0B-059C-A448-AFAB-309462FA0B14}"/>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227070155"/>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 xmlns:a16="http://schemas.microsoft.com/office/drawing/2014/main" id="{BB369548-8953-8245-8855-C8ADEEDA59EB}"/>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 xmlns:a16="http://schemas.microsoft.com/office/drawing/2014/main" id="{6065F085-BB41-D74D-AFD5-DA847A495A42}"/>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 xmlns:a16="http://schemas.microsoft.com/office/drawing/2014/main" id="{D61117E7-5E86-B440-B573-DAD774E1F2A9}"/>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 xmlns:a16="http://schemas.microsoft.com/office/drawing/2014/main" id="{7A9FAB5E-B558-AF40-981D-8CA5C6CD2B4A}"/>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1" name="Text Placeholder 4">
            <a:extLst>
              <a:ext uri="{FF2B5EF4-FFF2-40B4-BE49-F238E27FC236}">
                <a16:creationId xmlns="" xmlns:a16="http://schemas.microsoft.com/office/drawing/2014/main" id="{704418D4-EB00-F740-B719-E6316B54EB0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2" name="Text Placeholder 4">
            <a:extLst>
              <a:ext uri="{FF2B5EF4-FFF2-40B4-BE49-F238E27FC236}">
                <a16:creationId xmlns="" xmlns:a16="http://schemas.microsoft.com/office/drawing/2014/main" id="{24888CFE-B262-FA45-9874-AA2ADCC9E669}"/>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 xmlns:a16="http://schemas.microsoft.com/office/drawing/2014/main" id="{9AD39A7C-3611-DB46-9F5B-FC8583CDBC8E}"/>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460897838"/>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 xmlns:a16="http://schemas.microsoft.com/office/drawing/2014/main" id="{F710E4EC-47E7-EE4E-9893-F47551E7D87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4" name="Content Placeholder 26">
            <a:extLst>
              <a:ext uri="{FF2B5EF4-FFF2-40B4-BE49-F238E27FC236}">
                <a16:creationId xmlns="" xmlns:a16="http://schemas.microsoft.com/office/drawing/2014/main" id="{17415C4B-0828-9A41-BC89-518AC349A6A5}"/>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 xmlns:a16="http://schemas.microsoft.com/office/drawing/2014/main" id="{83203D1E-797C-0E4C-909E-A4CC15871511}"/>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 xmlns:a16="http://schemas.microsoft.com/office/drawing/2014/main" id="{960B18EB-29A5-3C44-98AD-3252341FD9F6}"/>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352360562"/>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 xmlns:a16="http://schemas.microsoft.com/office/drawing/2014/main" id="{80DBCA7C-D529-C34C-A8DC-D540DE148D6F}"/>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7" name="Content Placeholder 26">
            <a:extLst>
              <a:ext uri="{FF2B5EF4-FFF2-40B4-BE49-F238E27FC236}">
                <a16:creationId xmlns="" xmlns:a16="http://schemas.microsoft.com/office/drawing/2014/main" id="{0D2CF8D5-C554-2540-AAFB-00B831A7D6D5}"/>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8" name="Picture Placeholder 4">
            <a:extLst>
              <a:ext uri="{FF2B5EF4-FFF2-40B4-BE49-F238E27FC236}">
                <a16:creationId xmlns="" xmlns:a16="http://schemas.microsoft.com/office/drawing/2014/main" id="{06AD1B17-A809-CA4F-ABAE-B4EF42F6EE44}"/>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 xmlns:a16="http://schemas.microsoft.com/office/drawing/2014/main" id="{848DA929-DC29-8A4A-835E-1EF5AB88C42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041355166"/>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 xmlns:a16="http://schemas.microsoft.com/office/drawing/2014/main" id="{0A9C6613-375C-5441-B9DD-8A3EDCD56CC3}"/>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1" name="Rectangle 20">
            <a:extLst>
              <a:ext uri="{FF2B5EF4-FFF2-40B4-BE49-F238E27FC236}">
                <a16:creationId xmlns="" xmlns:a16="http://schemas.microsoft.com/office/drawing/2014/main" id="{3D9EDC92-2DB8-3340-8E00-8FAB2ADC19A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3" name="Content Placeholder 26">
            <a:extLst>
              <a:ext uri="{FF2B5EF4-FFF2-40B4-BE49-F238E27FC236}">
                <a16:creationId xmlns="" xmlns:a16="http://schemas.microsoft.com/office/drawing/2014/main" id="{50F51952-8B80-A94F-AB7E-62034505D6F5}"/>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5" name="Content Placeholder 26">
            <a:extLst>
              <a:ext uri="{FF2B5EF4-FFF2-40B4-BE49-F238E27FC236}">
                <a16:creationId xmlns="" xmlns:a16="http://schemas.microsoft.com/office/drawing/2014/main" id="{C926F375-73DC-754B-9766-EF5DD181E1CF}"/>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Text Placeholder 4">
            <a:extLst>
              <a:ext uri="{FF2B5EF4-FFF2-40B4-BE49-F238E27FC236}">
                <a16:creationId xmlns="" xmlns:a16="http://schemas.microsoft.com/office/drawing/2014/main" id="{4C236256-2917-BD47-8475-36DA9E6CF57A}"/>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9" name="Text Placeholder 4">
            <a:extLst>
              <a:ext uri="{FF2B5EF4-FFF2-40B4-BE49-F238E27FC236}">
                <a16:creationId xmlns="" xmlns:a16="http://schemas.microsoft.com/office/drawing/2014/main" id="{B2CB869C-CC03-184A-A3EA-E18AF0894B5A}"/>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0D98859E-0E5F-E141-863C-CD873AC419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1725462"/>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TextBox 11">
            <a:extLst>
              <a:ext uri="{FF2B5EF4-FFF2-40B4-BE49-F238E27FC236}">
                <a16:creationId xmlns="" xmlns:a16="http://schemas.microsoft.com/office/drawing/2014/main" id="{CDE7FB86-DB6D-2E41-BD9E-AA12A3447524}"/>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 xmlns:a16="http://schemas.microsoft.com/office/drawing/2014/main" id="{B3D7AC62-0F03-BF48-BF2A-0F3FA314CCC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 xmlns:a16="http://schemas.microsoft.com/office/drawing/2014/main" id="{DEDEDCE9-4A3E-2143-B6EE-EE68A2862E97}"/>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 xmlns:a16="http://schemas.microsoft.com/office/drawing/2014/main" id="{550B376D-5133-3E4A-A54F-3C162E6AE07D}"/>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2" name="Text Placeholder 4">
            <a:extLst>
              <a:ext uri="{FF2B5EF4-FFF2-40B4-BE49-F238E27FC236}">
                <a16:creationId xmlns="" xmlns:a16="http://schemas.microsoft.com/office/drawing/2014/main" id="{1ED20658-82F6-A541-A33E-B3CEA920836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3" name="Text Placeholder 4">
            <a:extLst>
              <a:ext uri="{FF2B5EF4-FFF2-40B4-BE49-F238E27FC236}">
                <a16:creationId xmlns="" xmlns:a16="http://schemas.microsoft.com/office/drawing/2014/main" id="{3A6A8300-9173-E640-8306-4F01430AB397}"/>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02A2F085-8D64-A64A-A7B4-E9E8463DA99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531333"/>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Rectangle 11">
            <a:extLst>
              <a:ext uri="{FF2B5EF4-FFF2-40B4-BE49-F238E27FC236}">
                <a16:creationId xmlns="" xmlns:a16="http://schemas.microsoft.com/office/drawing/2014/main" id="{7A2FB6F5-645A-1C47-8F19-3AD59F554A81}"/>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 xmlns:a16="http://schemas.microsoft.com/office/drawing/2014/main" id="{B3E19A43-D248-C74E-8E95-380608E9206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 xmlns:a16="http://schemas.microsoft.com/office/drawing/2014/main" id="{BBD1EC99-941D-5A4F-8A59-58B9CAB392FE}"/>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 xmlns:a16="http://schemas.microsoft.com/office/drawing/2014/main" id="{A0131C49-C7D2-8C4D-A131-45DF184A2D2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510119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3">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A67B4B86-6BDC-154B-B35C-5439C6FAE9A4}"/>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6" name="Group 15">
            <a:extLst>
              <a:ext uri="{FF2B5EF4-FFF2-40B4-BE49-F238E27FC236}">
                <a16:creationId xmlns="" xmlns:a16="http://schemas.microsoft.com/office/drawing/2014/main" id="{D49ED753-D945-3C49-8A97-5DCC6DC76F2F}"/>
              </a:ext>
            </a:extLst>
          </p:cNvPr>
          <p:cNvGrpSpPr/>
          <p:nvPr userDrawn="1"/>
        </p:nvGrpSpPr>
        <p:grpSpPr>
          <a:xfrm>
            <a:off x="9290304" y="6249014"/>
            <a:ext cx="2743199" cy="410547"/>
            <a:chOff x="4488107" y="1762031"/>
            <a:chExt cx="1820226" cy="272415"/>
          </a:xfrm>
        </p:grpSpPr>
        <p:sp>
          <p:nvSpPr>
            <p:cNvPr id="17" name="Freeform: Shape 5">
              <a:extLst>
                <a:ext uri="{FF2B5EF4-FFF2-40B4-BE49-F238E27FC236}">
                  <a16:creationId xmlns="" xmlns:a16="http://schemas.microsoft.com/office/drawing/2014/main" id="{F0E55522-57EB-E44E-9990-124486ACEC06}"/>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18" name="Freeform: Shape 6">
              <a:extLst>
                <a:ext uri="{FF2B5EF4-FFF2-40B4-BE49-F238E27FC236}">
                  <a16:creationId xmlns="" xmlns:a16="http://schemas.microsoft.com/office/drawing/2014/main" id="{B2268085-B4CC-1049-8A90-A7C82EE87196}"/>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19" name="Freeform: Shape 7">
              <a:extLst>
                <a:ext uri="{FF2B5EF4-FFF2-40B4-BE49-F238E27FC236}">
                  <a16:creationId xmlns="" xmlns:a16="http://schemas.microsoft.com/office/drawing/2014/main" id="{E86F5804-ED34-514A-9A0F-41CD270C1CB6}"/>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0" name="Freeform: Shape 8">
              <a:extLst>
                <a:ext uri="{FF2B5EF4-FFF2-40B4-BE49-F238E27FC236}">
                  <a16:creationId xmlns="" xmlns:a16="http://schemas.microsoft.com/office/drawing/2014/main" id="{3B5B986E-091B-1845-9E2E-F8C1E1D5F73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1" name="Freeform: Shape 9">
              <a:extLst>
                <a:ext uri="{FF2B5EF4-FFF2-40B4-BE49-F238E27FC236}">
                  <a16:creationId xmlns="" xmlns:a16="http://schemas.microsoft.com/office/drawing/2014/main" id="{17D5DF34-6D33-644C-A45C-DA23DC61298B}"/>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2" name="Graphic 3">
            <a:extLst>
              <a:ext uri="{FF2B5EF4-FFF2-40B4-BE49-F238E27FC236}">
                <a16:creationId xmlns="" xmlns:a16="http://schemas.microsoft.com/office/drawing/2014/main" id="{0DFE5149-C740-C540-A781-79C51A6FE589}"/>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3" name="Footer Placeholder 2">
            <a:extLst>
              <a:ext uri="{FF2B5EF4-FFF2-40B4-BE49-F238E27FC236}">
                <a16:creationId xmlns="" xmlns:a16="http://schemas.microsoft.com/office/drawing/2014/main" id="{A45660B8-BB07-9E47-AD12-45B70E4AC345}"/>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0" name="TextBox 9">
            <a:extLst>
              <a:ext uri="{FF2B5EF4-FFF2-40B4-BE49-F238E27FC236}">
                <a16:creationId xmlns="" xmlns:a16="http://schemas.microsoft.com/office/drawing/2014/main" id="{ED4B1807-4696-A243-8C5C-B5DF03D7C3BF}"/>
              </a:ext>
            </a:extLst>
          </p:cNvPr>
          <p:cNvSpPr txBox="1"/>
          <p:nvPr userDrawn="1"/>
        </p:nvSpPr>
        <p:spPr bwMode="auto">
          <a:xfrm>
            <a:off x="733340" y="144372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rgbClr val="E3E466"/>
                </a:solidFill>
                <a:latin typeface="Courier" pitchFamily="2" charset="0"/>
              </a:rPr>
              <a:t>competitiveAdvantage.add</a:t>
            </a:r>
            <a:r>
              <a:rPr lang="en-US" sz="2000" baseline="0" dirty="0">
                <a:solidFill>
                  <a:srgbClr val="E3E466"/>
                </a:solidFill>
                <a:latin typeface="Courier" pitchFamily="2" charset="0"/>
              </a:rPr>
              <a:t>(SECURE_SOFTWARE);</a:t>
            </a:r>
            <a:endParaRPr lang="en-US" sz="1400" dirty="0">
              <a:solidFill>
                <a:schemeClr val="accent1"/>
              </a:solidFill>
              <a:latin typeface="Trebuchet MS" panose="020B0703020202090204" pitchFamily="34" charset="0"/>
            </a:endParaRPr>
          </a:p>
        </p:txBody>
      </p:sp>
      <p:sp>
        <p:nvSpPr>
          <p:cNvPr id="12" name="TextBox 11">
            <a:extLst>
              <a:ext uri="{FF2B5EF4-FFF2-40B4-BE49-F238E27FC236}">
                <a16:creationId xmlns="" xmlns:a16="http://schemas.microsoft.com/office/drawing/2014/main" id="{126B388B-3CD0-AA40-89A3-380084BADB58}"/>
              </a:ext>
            </a:extLst>
          </p:cNvPr>
          <p:cNvSpPr txBox="1"/>
          <p:nvPr userDrawn="1"/>
        </p:nvSpPr>
        <p:spPr bwMode="auto">
          <a:xfrm>
            <a:off x="12272742" y="173455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546233152"/>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 xmlns:a16="http://schemas.microsoft.com/office/drawing/2014/main" id="{6B1BA631-5DBA-4A40-B733-1CC520B8D19A}"/>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 xmlns:a16="http://schemas.microsoft.com/office/drawing/2014/main" id="{2437DB12-5917-7D47-A969-7FBA6A00ABBD}"/>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0" name="Picture Placeholder 4">
            <a:extLst>
              <a:ext uri="{FF2B5EF4-FFF2-40B4-BE49-F238E27FC236}">
                <a16:creationId xmlns="" xmlns:a16="http://schemas.microsoft.com/office/drawing/2014/main" id="{6E97762A-11EB-FF42-8644-BB872268427F}"/>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 xmlns:a16="http://schemas.microsoft.com/office/drawing/2014/main" id="{41DEF79F-5C92-4C44-8592-941938CE21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277202"/>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 xmlns:a16="http://schemas.microsoft.com/office/drawing/2014/main" id="{1C2F0C1E-3AA8-7940-9A26-BD63521E6478}"/>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7" name="Rectangle 16">
            <a:extLst>
              <a:ext uri="{FF2B5EF4-FFF2-40B4-BE49-F238E27FC236}">
                <a16:creationId xmlns="" xmlns:a16="http://schemas.microsoft.com/office/drawing/2014/main" id="{59C8B964-9F25-F74A-A0BD-964521CB700F}"/>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1" name="Content Placeholder 26">
            <a:extLst>
              <a:ext uri="{FF2B5EF4-FFF2-40B4-BE49-F238E27FC236}">
                <a16:creationId xmlns="" xmlns:a16="http://schemas.microsoft.com/office/drawing/2014/main" id="{666A1A31-5E7A-1743-B474-7139A8FACD17}"/>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 xmlns:a16="http://schemas.microsoft.com/office/drawing/2014/main" id="{904790ED-6C49-6243-BB54-1EB6034694EE}"/>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 xmlns:a16="http://schemas.microsoft.com/office/drawing/2014/main" id="{B75F1C70-287F-2D42-BCEC-085B51E1E415}"/>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 xmlns:a16="http://schemas.microsoft.com/office/drawing/2014/main" id="{FDEC4658-6764-BA40-A7C8-0B410543E01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8DA0E742-1C15-B246-B7E5-49BCF0EA9E2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887704"/>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 xmlns:a16="http://schemas.microsoft.com/office/drawing/2014/main" id="{00BB5DBD-16DE-204F-A17C-5FC34E9304C1}"/>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8" name="Rectangle 17">
            <a:extLst>
              <a:ext uri="{FF2B5EF4-FFF2-40B4-BE49-F238E27FC236}">
                <a16:creationId xmlns="" xmlns:a16="http://schemas.microsoft.com/office/drawing/2014/main" id="{A9637C2B-0DA8-CF4C-9217-EDDF32CAFBD9}"/>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2" name="Picture Placeholder 4">
            <a:extLst>
              <a:ext uri="{FF2B5EF4-FFF2-40B4-BE49-F238E27FC236}">
                <a16:creationId xmlns="" xmlns:a16="http://schemas.microsoft.com/office/drawing/2014/main" id="{C5B8C4C0-A041-6D4C-B6C7-9972EBECCC9B}"/>
              </a:ext>
            </a:extLst>
          </p:cNvPr>
          <p:cNvSpPr>
            <a:spLocks noGrp="1"/>
          </p:cNvSpPr>
          <p:nvPr>
            <p:ph type="pic" sz="quarter" idx="16" hasCustomPrompt="1"/>
          </p:nvPr>
        </p:nvSpPr>
        <p:spPr>
          <a:xfrm>
            <a:off x="6200383" y="2294844"/>
            <a:ext cx="5566308"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4" name="Content Placeholder 26">
            <a:extLst>
              <a:ext uri="{FF2B5EF4-FFF2-40B4-BE49-F238E27FC236}">
                <a16:creationId xmlns="" xmlns:a16="http://schemas.microsoft.com/office/drawing/2014/main" id="{55F106A2-5B10-A348-9FB6-8D6BFCEA4A75}"/>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 xmlns:a16="http://schemas.microsoft.com/office/drawing/2014/main" id="{C7928381-DE8A-0C48-9646-BC8C0E8F930E}"/>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 xmlns:a16="http://schemas.microsoft.com/office/drawing/2014/main" id="{3B8BCD0A-FA66-B94D-9174-02E5E00184B3}"/>
              </a:ext>
            </a:extLst>
          </p:cNvPr>
          <p:cNvSpPr>
            <a:spLocks noGrp="1"/>
          </p:cNvSpPr>
          <p:nvPr>
            <p:ph type="body" sz="quarter" idx="15" hasCustomPrompt="1"/>
          </p:nvPr>
        </p:nvSpPr>
        <p:spPr>
          <a:xfrm>
            <a:off x="6199906"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 xmlns:a16="http://schemas.microsoft.com/office/drawing/2014/main" id="{47FD9424-9BCF-954D-A2CC-B0B2A3B805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2075740"/>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Rectangle 12">
            <a:extLst>
              <a:ext uri="{FF2B5EF4-FFF2-40B4-BE49-F238E27FC236}">
                <a16:creationId xmlns="" xmlns:a16="http://schemas.microsoft.com/office/drawing/2014/main" id="{DCD11954-D288-1141-AF54-A07C32A18372}"/>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 xmlns:a16="http://schemas.microsoft.com/office/drawing/2014/main" id="{8E57CA4E-3777-F94D-BCDE-201114A54308}"/>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 xmlns:a16="http://schemas.microsoft.com/office/drawing/2014/main" id="{0490E3BE-982B-CF42-A70F-25F52540D6E7}"/>
              </a:ext>
            </a:extLst>
          </p:cNvPr>
          <p:cNvSpPr>
            <a:spLocks noGrp="1"/>
          </p:cNvSpPr>
          <p:nvPr>
            <p:ph sz="quarter" idx="16" hasCustomPrompt="1"/>
          </p:nvPr>
        </p:nvSpPr>
        <p:spPr>
          <a:xfrm>
            <a:off x="6180312" y="1910123"/>
            <a:ext cx="5586598"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 xmlns:a16="http://schemas.microsoft.com/office/drawing/2014/main" id="{86E228BE-83AF-AA49-8E36-3F94B7DEC3B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324681"/>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 xmlns:a16="http://schemas.microsoft.com/office/drawing/2014/main" id="{E9D6FBA1-33E2-BC45-B1FD-2F8187DBBDE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 xmlns:a16="http://schemas.microsoft.com/office/drawing/2014/main" id="{E0F36294-7EE7-0643-8424-8523C669D55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1" name="Picture Placeholder 4">
            <a:extLst>
              <a:ext uri="{FF2B5EF4-FFF2-40B4-BE49-F238E27FC236}">
                <a16:creationId xmlns="" xmlns:a16="http://schemas.microsoft.com/office/drawing/2014/main" id="{587888BD-8A85-D040-82BD-ADDD319448F2}"/>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 xmlns:a16="http://schemas.microsoft.com/office/drawing/2014/main" id="{5C0AC8F8-2028-904B-AD51-2405D85340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2329258"/>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 xmlns:a16="http://schemas.microsoft.com/office/drawing/2014/main" id="{8C87FDC7-DBEE-2E4A-A191-D0DF28668385}"/>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 xmlns:a16="http://schemas.microsoft.com/office/drawing/2014/main" id="{B2AEE397-DBEE-8445-B776-0BA6EE5D5C35}"/>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477282F1-A7F9-8241-9652-6DCB00F467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871507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 xmlns:a16="http://schemas.microsoft.com/office/drawing/2014/main" id="{965A629D-98AA-8A47-A0BB-3AE687DA7172}"/>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 xmlns:a16="http://schemas.microsoft.com/office/drawing/2014/main" id="{37849E6F-E1FD-104D-AEFD-C26AC27F3695}"/>
              </a:ext>
            </a:extLst>
          </p:cNvPr>
          <p:cNvSpPr>
            <a:spLocks noGrp="1"/>
          </p:cNvSpPr>
          <p:nvPr>
            <p:ph sz="quarter" idx="13" hasCustomPrompt="1"/>
          </p:nvPr>
        </p:nvSpPr>
        <p:spPr>
          <a:xfrm>
            <a:off x="498476" y="1905000"/>
            <a:ext cx="11280814"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5103A5F3-B32D-8440-95F3-541E714ABF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5602758"/>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2">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0" name="Rectangle 9">
            <a:extLst>
              <a:ext uri="{FF2B5EF4-FFF2-40B4-BE49-F238E27FC236}">
                <a16:creationId xmlns="" xmlns:a16="http://schemas.microsoft.com/office/drawing/2014/main" id="{FDE5452D-4B11-2848-A0D3-237833991E93}"/>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 xmlns:a16="http://schemas.microsoft.com/office/drawing/2014/main" id="{E29652EB-C850-2645-ABAC-753D6147C830}"/>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B6054AF1-2FCA-2F4E-BCC3-C0941C4F9E9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39270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Minimal Short Yellow">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5D40CAEB-C05F-9B4F-AFB5-5BD24A3BAD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2" name="TextBox 11">
            <a:extLst>
              <a:ext uri="{FF2B5EF4-FFF2-40B4-BE49-F238E27FC236}">
                <a16:creationId xmlns="" xmlns:a16="http://schemas.microsoft.com/office/drawing/2014/main" id="{674AC038-AE12-7848-8D40-D2047507F0F7}"/>
              </a:ext>
            </a:extLst>
          </p:cNvPr>
          <p:cNvSpPr txBox="1"/>
          <p:nvPr userDrawn="1"/>
        </p:nvSpPr>
        <p:spPr bwMode="auto">
          <a:xfrm>
            <a:off x="8285018" y="70519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Box 12">
            <a:extLst>
              <a:ext uri="{FF2B5EF4-FFF2-40B4-BE49-F238E27FC236}">
                <a16:creationId xmlns="" xmlns:a16="http://schemas.microsoft.com/office/drawing/2014/main" id="{4AB7A2C9-B6AE-184D-9B59-A91E8FBD32A5}"/>
              </a:ext>
            </a:extLst>
          </p:cNvPr>
          <p:cNvSpPr txBox="1"/>
          <p:nvPr userDrawn="1"/>
        </p:nvSpPr>
        <p:spPr bwMode="auto">
          <a:xfrm>
            <a:off x="9047018" y="7716982"/>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 xmlns:a16="http://schemas.microsoft.com/office/drawing/2014/main" id="{3FE646C6-FC9F-B046-B0F7-4D9632B70F43}"/>
              </a:ext>
            </a:extLst>
          </p:cNvPr>
          <p:cNvSpPr txBox="1"/>
          <p:nvPr userDrawn="1"/>
        </p:nvSpPr>
        <p:spPr bwMode="auto">
          <a:xfrm>
            <a:off x="6262255" y="71905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Box 16">
            <a:extLst>
              <a:ext uri="{FF2B5EF4-FFF2-40B4-BE49-F238E27FC236}">
                <a16:creationId xmlns="" xmlns:a16="http://schemas.microsoft.com/office/drawing/2014/main" id="{39C82750-7A57-2C4D-BAB4-F41448E6E42E}"/>
              </a:ext>
            </a:extLst>
          </p:cNvPr>
          <p:cNvSpPr txBox="1"/>
          <p:nvPr userDrawn="1"/>
        </p:nvSpPr>
        <p:spPr bwMode="auto">
          <a:xfrm>
            <a:off x="8534400" y="76477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9" name="TextBox 18">
            <a:extLst>
              <a:ext uri="{FF2B5EF4-FFF2-40B4-BE49-F238E27FC236}">
                <a16:creationId xmlns="" xmlns:a16="http://schemas.microsoft.com/office/drawing/2014/main" id="{092CE277-1BBA-414E-9DD7-FE7868B8F9F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 xmlns:a16="http://schemas.microsoft.com/office/drawing/2014/main" id="{345F6CB1-FCEA-6746-A21A-3099DD69B431}"/>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 xmlns:a16="http://schemas.microsoft.com/office/drawing/2014/main" id="{645E979E-5F4F-B446-9509-602B366743AD}"/>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0A9F4D73-47F1-F64B-B765-0AA828EB534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11011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lete">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 xmlns:a16="http://schemas.microsoft.com/office/drawing/2014/main" id="{81C61A70-AD01-DB4B-8A3F-6CFD0022EF57}"/>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 xmlns:a16="http://schemas.microsoft.com/office/drawing/2014/main" id="{6E1DD482-DEE4-A242-8405-D7CF8BCEFBAB}"/>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FDD25B31-E590-2A48-9736-FE17325FE4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676943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Slide 3">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6B99427D-6237-DA4A-BE8D-21203CA44325}"/>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 xmlns:a16="http://schemas.microsoft.com/office/drawing/2014/main" id="{A45660B8-BB07-9E47-AD12-45B70E4AC345}"/>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8" name="Text Placeholder 4">
            <a:extLst>
              <a:ext uri="{FF2B5EF4-FFF2-40B4-BE49-F238E27FC236}">
                <a16:creationId xmlns="" xmlns:a16="http://schemas.microsoft.com/office/drawing/2014/main" id="{BF305869-840A-4C40-847F-3AE27403063A}"/>
              </a:ext>
            </a:extLst>
          </p:cNvPr>
          <p:cNvSpPr>
            <a:spLocks noGrp="1"/>
          </p:cNvSpPr>
          <p:nvPr>
            <p:ph type="body" sz="quarter" idx="12" hasCustomPrompt="1"/>
          </p:nvPr>
        </p:nvSpPr>
        <p:spPr>
          <a:xfrm>
            <a:off x="733810" y="1219200"/>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E3E46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a:t>
            </a:r>
          </a:p>
        </p:txBody>
      </p:sp>
      <p:sp>
        <p:nvSpPr>
          <p:cNvPr id="11" name="Text Placeholder 4">
            <a:extLst>
              <a:ext uri="{FF2B5EF4-FFF2-40B4-BE49-F238E27FC236}">
                <a16:creationId xmlns=""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20" name="Group 19">
            <a:extLst>
              <a:ext uri="{FF2B5EF4-FFF2-40B4-BE49-F238E27FC236}">
                <a16:creationId xmlns="" xmlns:a16="http://schemas.microsoft.com/office/drawing/2014/main" id="{DBFB3BDB-015A-1F4C-99AB-8446B8370221}"/>
              </a:ext>
            </a:extLst>
          </p:cNvPr>
          <p:cNvGrpSpPr/>
          <p:nvPr userDrawn="1"/>
        </p:nvGrpSpPr>
        <p:grpSpPr>
          <a:xfrm>
            <a:off x="9290304" y="6249014"/>
            <a:ext cx="2743199" cy="410547"/>
            <a:chOff x="4488107" y="1762031"/>
            <a:chExt cx="1820226" cy="272415"/>
          </a:xfrm>
        </p:grpSpPr>
        <p:sp>
          <p:nvSpPr>
            <p:cNvPr id="21" name="Freeform: Shape 5">
              <a:extLst>
                <a:ext uri="{FF2B5EF4-FFF2-40B4-BE49-F238E27FC236}">
                  <a16:creationId xmlns="" xmlns:a16="http://schemas.microsoft.com/office/drawing/2014/main" id="{ECE4C7DE-CEFE-1F40-8061-622DF6B22C3D}"/>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2" name="Freeform: Shape 6">
              <a:extLst>
                <a:ext uri="{FF2B5EF4-FFF2-40B4-BE49-F238E27FC236}">
                  <a16:creationId xmlns="" xmlns:a16="http://schemas.microsoft.com/office/drawing/2014/main" id="{38D16F5B-2A8F-E847-A575-DC59DCCFD0DA}"/>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3" name="Freeform: Shape 7">
              <a:extLst>
                <a:ext uri="{FF2B5EF4-FFF2-40B4-BE49-F238E27FC236}">
                  <a16:creationId xmlns="" xmlns:a16="http://schemas.microsoft.com/office/drawing/2014/main" id="{023DC7BD-7B82-1B42-994C-0E882653023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4" name="Freeform: Shape 8">
              <a:extLst>
                <a:ext uri="{FF2B5EF4-FFF2-40B4-BE49-F238E27FC236}">
                  <a16:creationId xmlns="" xmlns:a16="http://schemas.microsoft.com/office/drawing/2014/main" id="{A6F94E85-71F6-D045-ABD8-4D5AD0B4D9D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5" name="Freeform: Shape 9">
              <a:extLst>
                <a:ext uri="{FF2B5EF4-FFF2-40B4-BE49-F238E27FC236}">
                  <a16:creationId xmlns="" xmlns:a16="http://schemas.microsoft.com/office/drawing/2014/main" id="{E732D6E5-5EBA-E547-9170-6A88A5A116B9}"/>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6" name="Graphic 3">
            <a:extLst>
              <a:ext uri="{FF2B5EF4-FFF2-40B4-BE49-F238E27FC236}">
                <a16:creationId xmlns="" xmlns:a16="http://schemas.microsoft.com/office/drawing/2014/main" id="{81A388B1-ADDD-334C-8AB4-2301A336419B}"/>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2077407"/>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Minimal Thin Yellow Custom Layout Minimal Thin Yellow 2">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 xmlns:a16="http://schemas.microsoft.com/office/drawing/2014/main" id="{3E94F146-29A6-6442-A693-7A4576DBEC2F}"/>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 xmlns:a16="http://schemas.microsoft.com/office/drawing/2014/main" id="{292F631C-F389-8F42-B056-6E110240B7BC}"/>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3ECF8883-55E0-BB4E-866E-5AA6C6FF6C6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7293777"/>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 xmlns:a16="http://schemas.microsoft.com/office/drawing/2014/main" id="{35E8FC08-D924-AF4A-AF40-CF64E9192D19}"/>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 xmlns:a16="http://schemas.microsoft.com/office/drawing/2014/main" id="{1621A1C2-FD8A-6D4C-A704-9B7EA1EBF066}"/>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E8455A7C-235A-7042-818B-1C596323DEAB}"/>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1578293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 xmlns:a16="http://schemas.microsoft.com/office/drawing/2014/main" id="{7D85DB37-4B66-6D43-A868-DAC3DF223EFF}"/>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 xmlns:a16="http://schemas.microsoft.com/office/drawing/2014/main" id="{A5A88528-26A1-744A-B535-5D7727082B03}"/>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 xmlns:a16="http://schemas.microsoft.com/office/drawing/2014/main" id="{E0E0DDF7-EE08-7B42-9A40-EBBA41597B9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819129596"/>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2">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 xmlns:a16="http://schemas.microsoft.com/office/drawing/2014/main" id="{72B34488-3845-DB45-947B-932248D8C24A}"/>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 xmlns:a16="http://schemas.microsoft.com/office/drawing/2014/main" id="{D49EB579-4B2E-BA46-B501-912FBB6797CD}"/>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 xmlns:a16="http://schemas.microsoft.com/office/drawing/2014/main" id="{044249C4-3055-7441-90CB-D88D741984F0}"/>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54868074"/>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Minimal Short Blac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D8ACAA14-EDBC-C442-84B1-30ED56B3E93D}"/>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 xmlns:a16="http://schemas.microsoft.com/office/drawing/2014/main" id="{3FCA2690-08B4-D748-8E03-ADE5D7CE394E}"/>
              </a:ext>
            </a:extLst>
          </p:cNvPr>
          <p:cNvSpPr/>
          <p:nvPr userDrawn="1"/>
        </p:nvSpPr>
        <p:spPr bwMode="auto">
          <a:xfrm>
            <a:off x="-7619" y="-15701"/>
            <a:ext cx="432568" cy="163861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 xmlns:a16="http://schemas.microsoft.com/office/drawing/2014/main" id="{5D9B341A-792D-E24F-8CE4-5C2FB0B05110}"/>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Title 1">
            <a:extLst>
              <a:ext uri="{FF2B5EF4-FFF2-40B4-BE49-F238E27FC236}">
                <a16:creationId xmlns="" xmlns:a16="http://schemas.microsoft.com/office/drawing/2014/main" id="{825FE6EE-9278-AE47-9FA9-541D6F2A03B1}"/>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271326585"/>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 xmlns:a16="http://schemas.microsoft.com/office/drawing/2014/main" id="{E215654D-05F8-2E4D-BD0A-AED73DDA2025}"/>
              </a:ext>
            </a:extLst>
          </p:cNvPr>
          <p:cNvSpPr/>
          <p:nvPr userDrawn="1"/>
        </p:nvSpPr>
        <p:spPr bwMode="auto">
          <a:xfrm>
            <a:off x="-7619" y="-15701"/>
            <a:ext cx="432568" cy="163861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 xmlns:a16="http://schemas.microsoft.com/office/drawing/2014/main" id="{5002ECE0-79FD-BC4F-B3D9-CE5066EE3508}"/>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5" name="Title 1">
            <a:extLst>
              <a:ext uri="{FF2B5EF4-FFF2-40B4-BE49-F238E27FC236}">
                <a16:creationId xmlns="" xmlns:a16="http://schemas.microsoft.com/office/drawing/2014/main" id="{8D9F59E6-623B-4844-A924-193F8EC9C7BF}"/>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355661708"/>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 xmlns:a16="http://schemas.microsoft.com/office/drawing/2014/main" id="{A8D59CEC-F015-8347-AD54-A085D8575DDC}"/>
              </a:ext>
            </a:extLst>
          </p:cNvPr>
          <p:cNvSpPr/>
          <p:nvPr userDrawn="1"/>
        </p:nvSpPr>
        <p:spPr bwMode="auto">
          <a:xfrm>
            <a:off x="-7619" y="-15701"/>
            <a:ext cx="432568" cy="163861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 xmlns:a16="http://schemas.microsoft.com/office/drawing/2014/main" id="{54B6617C-C28D-DC4B-955C-AA9D4CE852ED}"/>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8" name="Title 1">
            <a:extLst>
              <a:ext uri="{FF2B5EF4-FFF2-40B4-BE49-F238E27FC236}">
                <a16:creationId xmlns="" xmlns:a16="http://schemas.microsoft.com/office/drawing/2014/main" id="{91AD51B7-A64D-9E48-998D-6C8DF352E7C4}"/>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085412070"/>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half image 1">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 xmlns:a16="http://schemas.microsoft.com/office/drawing/2014/main" id="{85EC6459-77C9-8244-86C0-3A5D324D1CD8}"/>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 xmlns:a16="http://schemas.microsoft.com/office/drawing/2014/main" id="{50246192-A619-BF49-8993-E786DF0C5674}"/>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 xmlns:a16="http://schemas.microsoft.com/office/drawing/2014/main" id="{231B10AB-D59D-DD45-8D66-D97AD6FBCE12}"/>
              </a:ext>
            </a:extLst>
          </p:cNvPr>
          <p:cNvSpPr>
            <a:spLocks noGrp="1"/>
          </p:cNvSpPr>
          <p:nvPr>
            <p:ph sz="quarter" idx="14"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0" name="Picture Placeholder 4">
            <a:extLst>
              <a:ext uri="{FF2B5EF4-FFF2-40B4-BE49-F238E27FC236}">
                <a16:creationId xmlns="" xmlns:a16="http://schemas.microsoft.com/office/drawing/2014/main" id="{9E755C87-E486-0948-92DD-057F2AA6143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6" name="Title 1">
            <a:extLst>
              <a:ext uri="{FF2B5EF4-FFF2-40B4-BE49-F238E27FC236}">
                <a16:creationId xmlns="" xmlns:a16="http://schemas.microsoft.com/office/drawing/2014/main" id="{F68EA43C-9ED2-F445-9E6C-509B9BFB849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692546609"/>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half image 2">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Footer Placeholder 5">
            <a:extLst>
              <a:ext uri="{FF2B5EF4-FFF2-40B4-BE49-F238E27FC236}">
                <a16:creationId xmlns="" xmlns:a16="http://schemas.microsoft.com/office/drawing/2014/main" id="{3D51D897-8E7B-EF4E-886F-80C56E8AE92F}"/>
              </a:ext>
            </a:extLst>
          </p:cNvPr>
          <p:cNvSpPr>
            <a:spLocks noGrp="1"/>
          </p:cNvSpPr>
          <p:nvPr>
            <p:ph type="ftr" sz="quarter" idx="13"/>
          </p:nvPr>
        </p:nvSpPr>
        <p:spPr/>
        <p:txBody>
          <a:bodyPr/>
          <a:lstStyle/>
          <a:p>
            <a:r>
              <a:rPr lang="en-US"/>
              <a:t>© Veracode, Inc. 2020 Confidential</a:t>
            </a:r>
            <a:endParaRPr lang="en-US" dirty="0"/>
          </a:p>
        </p:txBody>
      </p:sp>
      <p:sp>
        <p:nvSpPr>
          <p:cNvPr id="8" name="Slide Number Placeholder 7">
            <a:extLst>
              <a:ext uri="{FF2B5EF4-FFF2-40B4-BE49-F238E27FC236}">
                <a16:creationId xmlns="" xmlns:a16="http://schemas.microsoft.com/office/drawing/2014/main" id="{F807CB4B-AE74-6E45-B2AF-E60AAD02A58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 xmlns:a16="http://schemas.microsoft.com/office/drawing/2014/main" id="{FC2454D0-FB17-1544-95ED-83182D1B993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 xmlns:a16="http://schemas.microsoft.com/office/drawing/2014/main" id="{DB372B12-C4FD-5944-8AFA-79DBDEF3F75E}"/>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 xmlns:a16="http://schemas.microsoft.com/office/drawing/2014/main" id="{97222CAA-AD4C-404C-B83C-DA308C315E7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6" name="Picture Placeholder 4">
            <a:extLst>
              <a:ext uri="{FF2B5EF4-FFF2-40B4-BE49-F238E27FC236}">
                <a16:creationId xmlns="" xmlns:a16="http://schemas.microsoft.com/office/drawing/2014/main" id="{71C33528-DEA2-A444-8E15-BD532FBDB86B}"/>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itle 1">
            <a:extLst>
              <a:ext uri="{FF2B5EF4-FFF2-40B4-BE49-F238E27FC236}">
                <a16:creationId xmlns="" xmlns:a16="http://schemas.microsoft.com/office/drawing/2014/main" id="{AF223793-9B46-E145-845A-CEC387FF84DA}"/>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41611566"/>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half image 3">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TextBox 5">
            <a:extLst>
              <a:ext uri="{FF2B5EF4-FFF2-40B4-BE49-F238E27FC236}">
                <a16:creationId xmlns="" xmlns:a16="http://schemas.microsoft.com/office/drawing/2014/main" id="{1A6D868B-9C85-0048-BA24-1D9BD1648B14}"/>
              </a:ext>
            </a:extLst>
          </p:cNvPr>
          <p:cNvSpPr txBox="1"/>
          <p:nvPr userDrawn="1"/>
        </p:nvSpPr>
        <p:spPr bwMode="auto">
          <a:xfrm>
            <a:off x="1208314" y="8654143"/>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8" name="Footer Placeholder 7">
            <a:extLst>
              <a:ext uri="{FF2B5EF4-FFF2-40B4-BE49-F238E27FC236}">
                <a16:creationId xmlns="" xmlns:a16="http://schemas.microsoft.com/office/drawing/2014/main" id="{CCF5213D-851F-F648-BA25-CEA61FC6A31B}"/>
              </a:ext>
            </a:extLst>
          </p:cNvPr>
          <p:cNvSpPr>
            <a:spLocks noGrp="1"/>
          </p:cNvSpPr>
          <p:nvPr>
            <p:ph type="ftr" sz="quarter" idx="13"/>
          </p:nvPr>
        </p:nvSpPr>
        <p:spPr/>
        <p:txBody>
          <a:bodyPr/>
          <a:lstStyle/>
          <a:p>
            <a:r>
              <a:rPr lang="en-US"/>
              <a:t>© Veracode, Inc. 2020 Confidential</a:t>
            </a:r>
            <a:endParaRPr lang="en-US" dirty="0"/>
          </a:p>
        </p:txBody>
      </p:sp>
      <p:sp>
        <p:nvSpPr>
          <p:cNvPr id="13" name="Slide Number Placeholder 12">
            <a:extLst>
              <a:ext uri="{FF2B5EF4-FFF2-40B4-BE49-F238E27FC236}">
                <a16:creationId xmlns="" xmlns:a16="http://schemas.microsoft.com/office/drawing/2014/main" id="{B98847BD-EE7C-864B-BFF2-AAE68D5B0D9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21" name="TextBox 20">
            <a:extLst>
              <a:ext uri="{FF2B5EF4-FFF2-40B4-BE49-F238E27FC236}">
                <a16:creationId xmlns="" xmlns:a16="http://schemas.microsoft.com/office/drawing/2014/main" id="{5FF592E2-93F8-B945-97A9-E2694C43D74B}"/>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6" name="Rectangle 15">
            <a:extLst>
              <a:ext uri="{FF2B5EF4-FFF2-40B4-BE49-F238E27FC236}">
                <a16:creationId xmlns="" xmlns:a16="http://schemas.microsoft.com/office/drawing/2014/main" id="{496472E7-EC2C-6040-92A5-4635D5BD51F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9" name="Content Placeholder 26">
            <a:extLst>
              <a:ext uri="{FF2B5EF4-FFF2-40B4-BE49-F238E27FC236}">
                <a16:creationId xmlns="" xmlns:a16="http://schemas.microsoft.com/office/drawing/2014/main" id="{D3339938-FD33-C74E-B588-EE9A8738424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2" name="Picture Placeholder 4">
            <a:extLst>
              <a:ext uri="{FF2B5EF4-FFF2-40B4-BE49-F238E27FC236}">
                <a16:creationId xmlns="" xmlns:a16="http://schemas.microsoft.com/office/drawing/2014/main" id="{34B9E6B7-4CAE-964D-8CC1-6D3A45CFBFDA}"/>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3" name="Title 1">
            <a:extLst>
              <a:ext uri="{FF2B5EF4-FFF2-40B4-BE49-F238E27FC236}">
                <a16:creationId xmlns="" xmlns:a16="http://schemas.microsoft.com/office/drawing/2014/main" id="{F0361B32-A27F-9D4A-B22A-F114500BA844}"/>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9569319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Slide 4">
    <p:spTree>
      <p:nvGrpSpPr>
        <p:cNvPr id="1" name=""/>
        <p:cNvGrpSpPr/>
        <p:nvPr/>
      </p:nvGrpSpPr>
      <p:grpSpPr>
        <a:xfrm>
          <a:off x="0" y="0"/>
          <a:ext cx="0" cy="0"/>
          <a:chOff x="0" y="0"/>
          <a:chExt cx="0" cy="0"/>
        </a:xfrm>
      </p:grpSpPr>
      <p:sp>
        <p:nvSpPr>
          <p:cNvPr id="54" name="Rectangle 53">
            <a:extLst>
              <a:ext uri="{FF2B5EF4-FFF2-40B4-BE49-F238E27FC236}">
                <a16:creationId xmlns="" xmlns:a16="http://schemas.microsoft.com/office/drawing/2014/main" id="{BF4E0FBE-CB31-E148-96D6-E6461262A86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7" name="Rectangle 36">
            <a:extLst>
              <a:ext uri="{FF2B5EF4-FFF2-40B4-BE49-F238E27FC236}">
                <a16:creationId xmlns="" xmlns:a16="http://schemas.microsoft.com/office/drawing/2014/main" id="{734D514D-4E98-9443-8A3D-CF9E208826FC}"/>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 xmlns:a16="http://schemas.microsoft.com/office/drawing/2014/main" id="{9F7FB757-015E-CF46-8CF8-2E5444D91B6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2" name="TextBox 1">
            <a:extLst>
              <a:ext uri="{FF2B5EF4-FFF2-40B4-BE49-F238E27FC236}">
                <a16:creationId xmlns="" xmlns:a16="http://schemas.microsoft.com/office/drawing/2014/main" id="{9149B082-D5D3-1444-868F-C7FB46D9BC1B}"/>
              </a:ext>
            </a:extLst>
          </p:cNvPr>
          <p:cNvSpPr txBox="1"/>
          <p:nvPr userDrawn="1"/>
        </p:nvSpPr>
        <p:spPr bwMode="auto">
          <a:xfrm>
            <a:off x="710846" y="198366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chemeClr val="bg2"/>
                </a:solidFill>
                <a:latin typeface="Courier" pitchFamily="2" charset="0"/>
              </a:rPr>
              <a:t>you.changeTheWorld</a:t>
            </a:r>
            <a:r>
              <a:rPr lang="en-US" sz="2000" baseline="0" dirty="0">
                <a:solidFill>
                  <a:schemeClr val="bg2"/>
                </a:solidFill>
                <a:latin typeface="Courier" pitchFamily="2" charset="0"/>
              </a:rPr>
              <a:t>() &amp;&amp; </a:t>
            </a:r>
            <a:r>
              <a:rPr lang="en-US" sz="2000" baseline="0" dirty="0" err="1">
                <a:solidFill>
                  <a:schemeClr val="bg2"/>
                </a:solidFill>
                <a:latin typeface="Courier" pitchFamily="2" charset="0"/>
              </a:rPr>
              <a:t>we.secureIt</a:t>
            </a:r>
            <a:r>
              <a:rPr lang="en-US" sz="2000" baseline="0" dirty="0">
                <a:solidFill>
                  <a:schemeClr val="bg2"/>
                </a:solidFill>
                <a:latin typeface="Courier" pitchFamily="2" charset="0"/>
              </a:rPr>
              <a:t>();</a:t>
            </a:r>
          </a:p>
          <a:p>
            <a:pPr algn="l">
              <a:lnSpc>
                <a:spcPct val="95000"/>
              </a:lnSpc>
              <a:spcBef>
                <a:spcPts val="600"/>
              </a:spcBef>
            </a:pPr>
            <a:endParaRPr lang="en-US" sz="1400" dirty="0" err="1">
              <a:solidFill>
                <a:schemeClr val="bg2"/>
              </a:solidFill>
              <a:latin typeface="Trebuchet MS" panose="020B0703020202090204" pitchFamily="34" charset="0"/>
            </a:endParaRPr>
          </a:p>
        </p:txBody>
      </p:sp>
      <p:sp>
        <p:nvSpPr>
          <p:cNvPr id="19" name="Title 1">
            <a:extLst>
              <a:ext uri="{FF2B5EF4-FFF2-40B4-BE49-F238E27FC236}">
                <a16:creationId xmlns="" xmlns:a16="http://schemas.microsoft.com/office/drawing/2014/main" id="{0A2F32D6-E941-1A49-B4AD-1AD4C0A54821}"/>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20" name="Text Placeholder 4">
            <a:extLst>
              <a:ext uri="{FF2B5EF4-FFF2-40B4-BE49-F238E27FC236}">
                <a16:creationId xmlns="" xmlns:a16="http://schemas.microsoft.com/office/drawing/2014/main" id="{77A02E7C-667C-7042-9DF9-69AB49FF096E}"/>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1" name="Text Placeholder 6">
            <a:extLst>
              <a:ext uri="{FF2B5EF4-FFF2-40B4-BE49-F238E27FC236}">
                <a16:creationId xmlns="" xmlns:a16="http://schemas.microsoft.com/office/drawing/2014/main" id="{D345F6C3-5F84-A241-A005-228C0E1C564A}"/>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31" name="Group 30">
            <a:extLst>
              <a:ext uri="{FF2B5EF4-FFF2-40B4-BE49-F238E27FC236}">
                <a16:creationId xmlns="" xmlns:a16="http://schemas.microsoft.com/office/drawing/2014/main" id="{C346D9F5-2761-E44C-92BF-F6756B50FADB}"/>
              </a:ext>
            </a:extLst>
          </p:cNvPr>
          <p:cNvGrpSpPr/>
          <p:nvPr userDrawn="1"/>
        </p:nvGrpSpPr>
        <p:grpSpPr>
          <a:xfrm>
            <a:off x="574474" y="391381"/>
            <a:ext cx="3119701" cy="466894"/>
            <a:chOff x="4488107" y="1762031"/>
            <a:chExt cx="1820226" cy="272415"/>
          </a:xfrm>
        </p:grpSpPr>
        <p:sp>
          <p:nvSpPr>
            <p:cNvPr id="32" name="Freeform: Shape 5">
              <a:extLst>
                <a:ext uri="{FF2B5EF4-FFF2-40B4-BE49-F238E27FC236}">
                  <a16:creationId xmlns="" xmlns:a16="http://schemas.microsoft.com/office/drawing/2014/main" id="{41A11777-6D51-884B-AF3B-06B1DF85DA62}"/>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3" name="Freeform: Shape 6">
              <a:extLst>
                <a:ext uri="{FF2B5EF4-FFF2-40B4-BE49-F238E27FC236}">
                  <a16:creationId xmlns="" xmlns:a16="http://schemas.microsoft.com/office/drawing/2014/main" id="{36CD102E-5ED3-114D-8F62-62F51A97058E}"/>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4" name="Freeform: Shape 7">
              <a:extLst>
                <a:ext uri="{FF2B5EF4-FFF2-40B4-BE49-F238E27FC236}">
                  <a16:creationId xmlns="" xmlns:a16="http://schemas.microsoft.com/office/drawing/2014/main" id="{A540901A-F73C-F447-AABE-DD3804B4282D}"/>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5" name="Freeform: Shape 8">
              <a:extLst>
                <a:ext uri="{FF2B5EF4-FFF2-40B4-BE49-F238E27FC236}">
                  <a16:creationId xmlns="" xmlns:a16="http://schemas.microsoft.com/office/drawing/2014/main" id="{2C1B5722-9907-AD41-B1B1-B242ABF471DE}"/>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6" name="Freeform: Shape 9">
              <a:extLst>
                <a:ext uri="{FF2B5EF4-FFF2-40B4-BE49-F238E27FC236}">
                  <a16:creationId xmlns="" xmlns:a16="http://schemas.microsoft.com/office/drawing/2014/main" id="{E6CB7012-2D5B-714B-9253-24EED61D6838}"/>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46" name="Graphic 3">
            <a:extLst>
              <a:ext uri="{FF2B5EF4-FFF2-40B4-BE49-F238E27FC236}">
                <a16:creationId xmlns="" xmlns:a16="http://schemas.microsoft.com/office/drawing/2014/main" id="{1F43E90F-D329-7B46-BBC7-074F160F7733}"/>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7" name="Graphic 3">
            <a:extLst>
              <a:ext uri="{FF2B5EF4-FFF2-40B4-BE49-F238E27FC236}">
                <a16:creationId xmlns="" xmlns:a16="http://schemas.microsoft.com/office/drawing/2014/main" id="{FAB73A62-9E2E-444E-925D-AE6CB26A5DC2}"/>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8" name="Graphic 3">
            <a:extLst>
              <a:ext uri="{FF2B5EF4-FFF2-40B4-BE49-F238E27FC236}">
                <a16:creationId xmlns="" xmlns:a16="http://schemas.microsoft.com/office/drawing/2014/main" id="{C461516D-476B-8040-966F-69E6860BC03F}"/>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9" name="Graphic 3">
            <a:extLst>
              <a:ext uri="{FF2B5EF4-FFF2-40B4-BE49-F238E27FC236}">
                <a16:creationId xmlns="" xmlns:a16="http://schemas.microsoft.com/office/drawing/2014/main" id="{E853B6A9-2147-474A-BF37-AD1E99372B8C}"/>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55" name="Rectangle 54">
            <a:extLst>
              <a:ext uri="{FF2B5EF4-FFF2-40B4-BE49-F238E27FC236}">
                <a16:creationId xmlns="" xmlns:a16="http://schemas.microsoft.com/office/drawing/2014/main" id="{D69776DC-805F-3E48-8A11-71C8089246D7}"/>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6" name="Rectangle 55">
            <a:extLst>
              <a:ext uri="{FF2B5EF4-FFF2-40B4-BE49-F238E27FC236}">
                <a16:creationId xmlns="" xmlns:a16="http://schemas.microsoft.com/office/drawing/2014/main" id="{C0E004E0-230B-4548-9070-82E8839A759A}"/>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7" name="Rectangle 56">
            <a:extLst>
              <a:ext uri="{FF2B5EF4-FFF2-40B4-BE49-F238E27FC236}">
                <a16:creationId xmlns="" xmlns:a16="http://schemas.microsoft.com/office/drawing/2014/main" id="{0F8F833D-A517-7349-B35E-85AF9A3C88F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Box 13">
            <a:extLst>
              <a:ext uri="{FF2B5EF4-FFF2-40B4-BE49-F238E27FC236}">
                <a16:creationId xmlns="" xmlns:a16="http://schemas.microsoft.com/office/drawing/2014/main" id="{30E08C4F-C2FA-7F44-90D8-8225480E7048}"/>
              </a:ext>
            </a:extLst>
          </p:cNvPr>
          <p:cNvSpPr txBox="1"/>
          <p:nvPr userDrawn="1"/>
        </p:nvSpPr>
        <p:spPr bwMode="auto">
          <a:xfrm>
            <a:off x="12272742" y="1754326"/>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417216663"/>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half image 4">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5" name="Footer Placeholder 4">
            <a:extLst>
              <a:ext uri="{FF2B5EF4-FFF2-40B4-BE49-F238E27FC236}">
                <a16:creationId xmlns="" xmlns:a16="http://schemas.microsoft.com/office/drawing/2014/main" id="{EF306EF6-E33E-314C-B483-BB9F9A3DEC8D}"/>
              </a:ext>
            </a:extLst>
          </p:cNvPr>
          <p:cNvSpPr>
            <a:spLocks noGrp="1"/>
          </p:cNvSpPr>
          <p:nvPr>
            <p:ph type="ftr" sz="quarter" idx="13"/>
          </p:nvPr>
        </p:nvSpPr>
        <p:spPr/>
        <p:txBody>
          <a:bodyPr/>
          <a:lstStyle/>
          <a:p>
            <a:r>
              <a:rPr lang="en-US"/>
              <a:t>© Veracode, Inc. 2020 Confidential</a:t>
            </a:r>
            <a:endParaRPr lang="en-US" dirty="0"/>
          </a:p>
        </p:txBody>
      </p:sp>
      <p:sp>
        <p:nvSpPr>
          <p:cNvPr id="6" name="Slide Number Placeholder 5">
            <a:extLst>
              <a:ext uri="{FF2B5EF4-FFF2-40B4-BE49-F238E27FC236}">
                <a16:creationId xmlns="" xmlns:a16="http://schemas.microsoft.com/office/drawing/2014/main" id="{857F8533-EBB4-F746-B5EE-30FE1366091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 xmlns:a16="http://schemas.microsoft.com/office/drawing/2014/main" id="{E9374E14-764C-E34C-9A12-CA6B6DBC85AE}"/>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 xmlns:a16="http://schemas.microsoft.com/office/drawing/2014/main" id="{8C347CD8-F735-9B4B-9ED0-C0F1CDAA4572}"/>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Content Placeholder 26">
            <a:extLst>
              <a:ext uri="{FF2B5EF4-FFF2-40B4-BE49-F238E27FC236}">
                <a16:creationId xmlns="" xmlns:a16="http://schemas.microsoft.com/office/drawing/2014/main" id="{3C1D572D-A6BE-7C40-A4D4-A38802B73FC9}"/>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Picture Placeholder 4">
            <a:extLst>
              <a:ext uri="{FF2B5EF4-FFF2-40B4-BE49-F238E27FC236}">
                <a16:creationId xmlns="" xmlns:a16="http://schemas.microsoft.com/office/drawing/2014/main" id="{59C9927C-B744-F745-95E5-E79AC49D5B04}"/>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Title 1">
            <a:extLst>
              <a:ext uri="{FF2B5EF4-FFF2-40B4-BE49-F238E27FC236}">
                <a16:creationId xmlns="" xmlns:a16="http://schemas.microsoft.com/office/drawing/2014/main" id="{D6153D34-AEE1-5C4C-8AF2-4B81890E231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78164506"/>
      </p:ext>
    </p:extLst>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half image 5">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F417D15-7831-A74C-8103-10FD327EE3CF}"/>
              </a:ext>
            </a:extLst>
          </p:cNvPr>
          <p:cNvSpPr>
            <a:spLocks noGrp="1"/>
          </p:cNvSpPr>
          <p:nvPr>
            <p:ph type="ftr" sz="quarter" idx="15"/>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661B04B4-DA4B-CE41-99BD-80EE0C4EA19D}"/>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 xmlns:a16="http://schemas.microsoft.com/office/drawing/2014/main" id="{0E8D4731-09E4-3149-826C-8D0C89465320}"/>
              </a:ext>
            </a:extLst>
          </p:cNvPr>
          <p:cNvSpPr txBox="1"/>
          <p:nvPr userDrawn="1"/>
        </p:nvSpPr>
        <p:spPr bwMode="auto">
          <a:xfrm>
            <a:off x="4668982" y="8174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 xmlns:a16="http://schemas.microsoft.com/office/drawing/2014/main" id="{806BA685-7412-FF4E-A244-8814618EE1C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Content Placeholder 26">
            <a:extLst>
              <a:ext uri="{FF2B5EF4-FFF2-40B4-BE49-F238E27FC236}">
                <a16:creationId xmlns="" xmlns:a16="http://schemas.microsoft.com/office/drawing/2014/main" id="{71683DB0-29B0-4E48-8F2B-81F89407E7F4}"/>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7" name="Picture Placeholder 4">
            <a:extLst>
              <a:ext uri="{FF2B5EF4-FFF2-40B4-BE49-F238E27FC236}">
                <a16:creationId xmlns="" xmlns:a16="http://schemas.microsoft.com/office/drawing/2014/main" id="{4DA54A92-62A2-7646-B337-5FBC79EEC9F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Title 1">
            <a:extLst>
              <a:ext uri="{FF2B5EF4-FFF2-40B4-BE49-F238E27FC236}">
                <a16:creationId xmlns="" xmlns:a16="http://schemas.microsoft.com/office/drawing/2014/main" id="{5D7D0A7A-D004-5D4E-94A2-8B287ED6B39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640401020"/>
      </p:ext>
    </p:extLst>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half image 6">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0781F3C3-246C-5D46-8E48-DCBBF4C6C7D3}"/>
              </a:ext>
            </a:extLst>
          </p:cNvPr>
          <p:cNvSpPr>
            <a:spLocks noGrp="1"/>
          </p:cNvSpPr>
          <p:nvPr>
            <p:ph type="ftr" sz="quarter" idx="15"/>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24425654-1C7D-5F4E-A168-F93B502E6EA0}"/>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 xmlns:a16="http://schemas.microsoft.com/office/drawing/2014/main" id="{C77D67C5-4B68-C240-B921-69FDF1D06A29}"/>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Content Placeholder 26">
            <a:extLst>
              <a:ext uri="{FF2B5EF4-FFF2-40B4-BE49-F238E27FC236}">
                <a16:creationId xmlns="" xmlns:a16="http://schemas.microsoft.com/office/drawing/2014/main" id="{4C0E378C-5BD6-5942-8BBE-8B34749A6CD7}"/>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4" name="Picture Placeholder 4">
            <a:extLst>
              <a:ext uri="{FF2B5EF4-FFF2-40B4-BE49-F238E27FC236}">
                <a16:creationId xmlns="" xmlns:a16="http://schemas.microsoft.com/office/drawing/2014/main" id="{3268C9D7-B156-334E-802F-98E3C44C5303}"/>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5" name="Title 1">
            <a:extLst>
              <a:ext uri="{FF2B5EF4-FFF2-40B4-BE49-F238E27FC236}">
                <a16:creationId xmlns="" xmlns:a16="http://schemas.microsoft.com/office/drawing/2014/main" id="{BEBAC81A-C669-9E4C-B6A3-9924F811064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277987282"/>
      </p:ext>
    </p:extLst>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3 images 3 columns">
    <p:spTree>
      <p:nvGrpSpPr>
        <p:cNvPr id="1" name=""/>
        <p:cNvGrpSpPr/>
        <p:nvPr/>
      </p:nvGrpSpPr>
      <p:grpSpPr>
        <a:xfrm>
          <a:off x="0" y="0"/>
          <a:ext cx="0" cy="0"/>
          <a:chOff x="0" y="0"/>
          <a:chExt cx="0" cy="0"/>
        </a:xfrm>
      </p:grpSpPr>
      <p:sp>
        <p:nvSpPr>
          <p:cNvPr id="4" name="Picture Placeholder 4">
            <a:extLst>
              <a:ext uri="{FF2B5EF4-FFF2-40B4-BE49-F238E27FC236}">
                <a16:creationId xmlns="" xmlns:a16="http://schemas.microsoft.com/office/drawing/2014/main" id="{783C9BF3-7E33-934E-A964-896D2D213C7E}"/>
              </a:ext>
            </a:extLst>
          </p:cNvPr>
          <p:cNvSpPr>
            <a:spLocks noGrp="1"/>
          </p:cNvSpPr>
          <p:nvPr>
            <p:ph type="pic" sz="quarter" idx="12" hasCustomPrompt="1"/>
          </p:nvPr>
        </p:nvSpPr>
        <p:spPr>
          <a:xfrm>
            <a:off x="-1"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Picture Placeholder 4">
            <a:extLst>
              <a:ext uri="{FF2B5EF4-FFF2-40B4-BE49-F238E27FC236}">
                <a16:creationId xmlns="" xmlns:a16="http://schemas.microsoft.com/office/drawing/2014/main" id="{4A391E65-B671-4347-A109-F06F0BD74478}"/>
              </a:ext>
            </a:extLst>
          </p:cNvPr>
          <p:cNvSpPr>
            <a:spLocks noGrp="1"/>
          </p:cNvSpPr>
          <p:nvPr>
            <p:ph type="pic" sz="quarter" idx="15" hasCustomPrompt="1"/>
          </p:nvPr>
        </p:nvSpPr>
        <p:spPr>
          <a:xfrm>
            <a:off x="816609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Picture Placeholder 4">
            <a:extLst>
              <a:ext uri="{FF2B5EF4-FFF2-40B4-BE49-F238E27FC236}">
                <a16:creationId xmlns="" xmlns:a16="http://schemas.microsoft.com/office/drawing/2014/main" id="{7618169C-6499-D646-829A-3A5DF996E889}"/>
              </a:ext>
            </a:extLst>
          </p:cNvPr>
          <p:cNvSpPr>
            <a:spLocks noGrp="1"/>
          </p:cNvSpPr>
          <p:nvPr>
            <p:ph type="pic" sz="quarter" idx="16" hasCustomPrompt="1"/>
          </p:nvPr>
        </p:nvSpPr>
        <p:spPr>
          <a:xfrm>
            <a:off x="408304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pic>
        <p:nvPicPr>
          <p:cNvPr id="13" name="Picture 12" descr="A picture containing drawing&#10;&#10;Description automatically generated">
            <a:extLst>
              <a:ext uri="{FF2B5EF4-FFF2-40B4-BE49-F238E27FC236}">
                <a16:creationId xmlns="" xmlns:a16="http://schemas.microsoft.com/office/drawing/2014/main" id="{C65C8E9A-109C-CF47-836E-524D5894ED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 xmlns:a16="http://schemas.microsoft.com/office/drawing/2014/main" id="{5EAB5212-7028-8F4B-9F5C-F580FB50344D}"/>
              </a:ext>
            </a:extLst>
          </p:cNvPr>
          <p:cNvSpPr>
            <a:spLocks noGrp="1"/>
          </p:cNvSpPr>
          <p:nvPr>
            <p:ph type="ftr" sz="quarter" idx="19"/>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19F5F317-EF22-1A40-8F3D-C3389DD829F0}"/>
              </a:ext>
            </a:extLst>
          </p:cNvPr>
          <p:cNvSpPr>
            <a:spLocks noGrp="1"/>
          </p:cNvSpPr>
          <p:nvPr>
            <p:ph type="sldNum" sz="quarter" idx="20"/>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 xmlns:a16="http://schemas.microsoft.com/office/drawing/2014/main" id="{FED34643-51FD-A445-92AD-7306A6B18E1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3 images and 3 categories underneath</a:t>
            </a:r>
            <a:endParaRPr lang="en-US" sz="1200" b="1" dirty="0">
              <a:solidFill>
                <a:schemeClr val="tx1">
                  <a:lumMod val="75000"/>
                  <a:lumOff val="25000"/>
                </a:schemeClr>
              </a:solidFill>
              <a:latin typeface="+mn-lt"/>
            </a:endParaRPr>
          </a:p>
        </p:txBody>
      </p:sp>
      <p:sp>
        <p:nvSpPr>
          <p:cNvPr id="16" name="Content Placeholder 26">
            <a:extLst>
              <a:ext uri="{FF2B5EF4-FFF2-40B4-BE49-F238E27FC236}">
                <a16:creationId xmlns="" xmlns:a16="http://schemas.microsoft.com/office/drawing/2014/main" id="{DA9FD4E7-E67A-6549-A7D1-79D3700A0436}"/>
              </a:ext>
            </a:extLst>
          </p:cNvPr>
          <p:cNvSpPr>
            <a:spLocks noGrp="1"/>
          </p:cNvSpPr>
          <p:nvPr>
            <p:ph sz="quarter" idx="23" hasCustomPrompt="1"/>
          </p:nvPr>
        </p:nvSpPr>
        <p:spPr>
          <a:xfrm>
            <a:off x="1623782"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7" name="Content Placeholder 26">
            <a:extLst>
              <a:ext uri="{FF2B5EF4-FFF2-40B4-BE49-F238E27FC236}">
                <a16:creationId xmlns="" xmlns:a16="http://schemas.microsoft.com/office/drawing/2014/main" id="{BA855179-3702-5944-A0C9-71688DA182CC}"/>
              </a:ext>
            </a:extLst>
          </p:cNvPr>
          <p:cNvSpPr>
            <a:spLocks noGrp="1"/>
          </p:cNvSpPr>
          <p:nvPr>
            <p:ph sz="quarter" idx="24" hasCustomPrompt="1"/>
          </p:nvPr>
        </p:nvSpPr>
        <p:spPr>
          <a:xfrm>
            <a:off x="4661778"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9" name="Content Placeholder 26">
            <a:extLst>
              <a:ext uri="{FF2B5EF4-FFF2-40B4-BE49-F238E27FC236}">
                <a16:creationId xmlns="" xmlns:a16="http://schemas.microsoft.com/office/drawing/2014/main" id="{0211C4A1-0774-0A4B-A638-163A7734B9C9}"/>
              </a:ext>
            </a:extLst>
          </p:cNvPr>
          <p:cNvSpPr>
            <a:spLocks noGrp="1"/>
          </p:cNvSpPr>
          <p:nvPr>
            <p:ph sz="quarter" idx="25" hasCustomPrompt="1"/>
          </p:nvPr>
        </p:nvSpPr>
        <p:spPr>
          <a:xfrm>
            <a:off x="7699773"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Tree>
    <p:extLst>
      <p:ext uri="{BB962C8B-B14F-4D97-AF65-F5344CB8AC3E}">
        <p14:creationId xmlns:p14="http://schemas.microsoft.com/office/powerpoint/2010/main" val="1152496529"/>
      </p:ext>
    </p:extLst>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Width-Image-Caption">
    <p:bg>
      <p:bgPr>
        <a:solidFill>
          <a:schemeClr val="tx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nchor="ctr"/>
          <a:lstStyle>
            <a:lvl1pPr marL="0" indent="0" algn="ctr">
              <a:buNone/>
              <a:defRPr sz="2400" baseline="0">
                <a:solidFill>
                  <a:schemeClr val="accent4">
                    <a:lumMod val="60000"/>
                    <a:lumOff val="40000"/>
                  </a:schemeClr>
                </a:solidFill>
                <a:latin typeface="Trebuchet MS" panose="020B0703020202090204" pitchFamily="34" charset="0"/>
              </a:defRPr>
            </a:lvl1pPr>
          </a:lstStyle>
          <a:p>
            <a:endParaRPr lang="en-US" dirty="0"/>
          </a:p>
        </p:txBody>
      </p:sp>
      <p:sp>
        <p:nvSpPr>
          <p:cNvPr id="2" name="TextBox 1">
            <a:extLst>
              <a:ext uri="{FF2B5EF4-FFF2-40B4-BE49-F238E27FC236}">
                <a16:creationId xmlns="" xmlns:a16="http://schemas.microsoft.com/office/drawing/2014/main" id="{AB77CFC9-CC12-8148-867E-0EDF8A3DAD80}"/>
              </a:ext>
            </a:extLst>
          </p:cNvPr>
          <p:cNvSpPr txBox="1"/>
          <p:nvPr/>
        </p:nvSpPr>
        <p:spPr bwMode="auto">
          <a:xfrm>
            <a:off x="12272742" y="1"/>
            <a:ext cx="1501796"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Picture with caption. May adjust caption placement and size depending on the image. </a:t>
            </a:r>
          </a:p>
        </p:txBody>
      </p:sp>
      <p:sp>
        <p:nvSpPr>
          <p:cNvPr id="6" name="Content Placeholder 2">
            <a:extLst>
              <a:ext uri="{FF2B5EF4-FFF2-40B4-BE49-F238E27FC236}">
                <a16:creationId xmlns="" xmlns:a16="http://schemas.microsoft.com/office/drawing/2014/main" id="{DB6447B5-20C4-7B4B-B552-08D17FA5D9B3}"/>
              </a:ext>
            </a:extLst>
          </p:cNvPr>
          <p:cNvSpPr>
            <a:spLocks noGrp="1"/>
          </p:cNvSpPr>
          <p:nvPr>
            <p:ph idx="11" hasCustomPrompt="1"/>
          </p:nvPr>
        </p:nvSpPr>
        <p:spPr>
          <a:xfrm>
            <a:off x="503584" y="530864"/>
            <a:ext cx="6159208" cy="561182"/>
          </a:xfrm>
          <a:prstGeom prst="rect">
            <a:avLst/>
          </a:prstGeom>
        </p:spPr>
        <p:txBody>
          <a:bodyPr lIns="0" tIns="0" rIns="0" bIns="0"/>
          <a:lstStyle>
            <a:lvl1pPr marL="0" indent="0" algn="l">
              <a:lnSpc>
                <a:spcPct val="100000"/>
              </a:lnSpc>
              <a:buClr>
                <a:schemeClr val="accent1"/>
              </a:buClr>
              <a:buNone/>
              <a:defRPr sz="2000" spc="0" baseline="0">
                <a:solidFill>
                  <a:schemeClr val="bg1"/>
                </a:solidFill>
                <a:latin typeface="Trebuchet MS" panose="020B0703020202090204" pitchFamily="34" charset="0"/>
              </a:defRPr>
            </a:lvl1pPr>
            <a:lvl2pPr>
              <a:lnSpc>
                <a:spcPct val="100000"/>
              </a:lnSpc>
              <a:buClr>
                <a:schemeClr val="accent1"/>
              </a:buClr>
              <a:defRPr sz="1600" b="1">
                <a:solidFill>
                  <a:schemeClr val="tx1">
                    <a:lumMod val="75000"/>
                    <a:lumOff val="25000"/>
                  </a:schemeClr>
                </a:solidFill>
                <a:latin typeface="Trebuchet MS" panose="020B0703020202090204" pitchFamily="34" charset="0"/>
              </a:defRPr>
            </a:lvl2pPr>
            <a:lvl3pPr>
              <a:lnSpc>
                <a:spcPct val="100000"/>
              </a:lnSpc>
              <a:buClr>
                <a:schemeClr val="accent1"/>
              </a:buClr>
              <a:defRPr sz="1467">
                <a:solidFill>
                  <a:schemeClr val="tx1">
                    <a:lumMod val="75000"/>
                    <a:lumOff val="25000"/>
                  </a:schemeClr>
                </a:solidFill>
                <a:latin typeface="Trebuchet MS" panose="020B0703020202090204" pitchFamily="34" charset="0"/>
              </a:defRPr>
            </a:lvl3pPr>
            <a:lvl4pPr>
              <a:lnSpc>
                <a:spcPct val="100000"/>
              </a:lnSpc>
              <a:buClr>
                <a:schemeClr val="accent1"/>
              </a:buClr>
              <a:defRPr sz="1400">
                <a:solidFill>
                  <a:schemeClr val="tx1">
                    <a:lumMod val="75000"/>
                    <a:lumOff val="25000"/>
                  </a:schemeClr>
                </a:solidFill>
                <a:latin typeface="Trebuchet MS" panose="020B0703020202090204" pitchFamily="34" charset="0"/>
              </a:defRPr>
            </a:lvl4pPr>
            <a:lvl5pPr>
              <a:lnSpc>
                <a:spcPct val="100000"/>
              </a:lnSpc>
              <a:buClr>
                <a:schemeClr val="accent1"/>
              </a:buClr>
              <a:defRPr sz="1333">
                <a:solidFill>
                  <a:schemeClr val="tx1">
                    <a:lumMod val="75000"/>
                    <a:lumOff val="25000"/>
                  </a:schemeClr>
                </a:solidFill>
                <a:latin typeface="Trebuchet MS" panose="020B0703020202090204" pitchFamily="34" charset="0"/>
              </a:defRPr>
            </a:lvl5pPr>
          </a:lstStyle>
          <a:p>
            <a:pPr lvl="0"/>
            <a:r>
              <a:rPr lang="en-US" dirty="0"/>
              <a:t>Edit caption</a:t>
            </a:r>
          </a:p>
        </p:txBody>
      </p:sp>
      <p:sp>
        <p:nvSpPr>
          <p:cNvPr id="3" name="TextBox 2">
            <a:extLst>
              <a:ext uri="{FF2B5EF4-FFF2-40B4-BE49-F238E27FC236}">
                <a16:creationId xmlns="" xmlns:a16="http://schemas.microsoft.com/office/drawing/2014/main" id="{FAE055CC-7B98-D446-9B53-E932D8E4C90D}"/>
              </a:ext>
            </a:extLst>
          </p:cNvPr>
          <p:cNvSpPr txBox="1"/>
          <p:nvPr userDrawn="1"/>
        </p:nvSpPr>
        <p:spPr bwMode="auto">
          <a:xfrm>
            <a:off x="4914900" y="-73478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4" name="Footer Placeholder 3">
            <a:extLst>
              <a:ext uri="{FF2B5EF4-FFF2-40B4-BE49-F238E27FC236}">
                <a16:creationId xmlns="" xmlns:a16="http://schemas.microsoft.com/office/drawing/2014/main" id="{6F3BDBD5-A705-9944-9D2F-7F1912F7C77A}"/>
              </a:ext>
            </a:extLst>
          </p:cNvPr>
          <p:cNvSpPr>
            <a:spLocks noGrp="1"/>
          </p:cNvSpPr>
          <p:nvPr>
            <p:ph type="ftr" sz="quarter" idx="12"/>
          </p:nvPr>
        </p:nvSpPr>
        <p:spPr/>
        <p:txBody>
          <a:bodyPr/>
          <a:lstStyle/>
          <a:p>
            <a:r>
              <a:rPr lang="en-US"/>
              <a:t>© Veracode, Inc. 2020 Confidential</a:t>
            </a:r>
            <a:endParaRPr lang="en-US" dirty="0"/>
          </a:p>
        </p:txBody>
      </p:sp>
      <p:sp>
        <p:nvSpPr>
          <p:cNvPr id="8" name="Slide Number Placeholder 7">
            <a:extLst>
              <a:ext uri="{FF2B5EF4-FFF2-40B4-BE49-F238E27FC236}">
                <a16:creationId xmlns="" xmlns:a16="http://schemas.microsoft.com/office/drawing/2014/main" id="{A9FE283D-6836-0041-B73D-0993E37E207F}"/>
              </a:ext>
            </a:extLst>
          </p:cNvPr>
          <p:cNvSpPr>
            <a:spLocks noGrp="1"/>
          </p:cNvSpPr>
          <p:nvPr>
            <p:ph type="sldNum" sz="quarter" idx="13"/>
          </p:nvPr>
        </p:nvSpPr>
        <p:spPr/>
        <p:txBody>
          <a:body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1803127987"/>
      </p:ext>
    </p:extLst>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10" name="Rectangle 109">
            <a:extLst>
              <a:ext uri="{FF2B5EF4-FFF2-40B4-BE49-F238E27FC236}">
                <a16:creationId xmlns="" xmlns:a16="http://schemas.microsoft.com/office/drawing/2014/main" id="{B05642BE-84C5-FB4F-9AAE-722F1A7206CB}"/>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 xmlns:a16="http://schemas.microsoft.com/office/drawing/2014/main" id="{680951C8-41A7-5A4B-ABB4-D375476722CD}"/>
              </a:ext>
            </a:extLst>
          </p:cNvPr>
          <p:cNvSpPr>
            <a:spLocks noGrp="1"/>
          </p:cNvSpPr>
          <p:nvPr>
            <p:ph type="ftr" sz="quarter" idx="12"/>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9142E8D0-7A2A-794A-BE7A-C0FD84144456}"/>
              </a:ext>
            </a:extLst>
          </p:cNvPr>
          <p:cNvSpPr>
            <a:spLocks noGrp="1"/>
          </p:cNvSpPr>
          <p:nvPr>
            <p:ph type="sldNum" sz="quarter" idx="13"/>
          </p:nvPr>
        </p:nvSpPr>
        <p:spPr/>
        <p:txBody>
          <a:bodyPr/>
          <a:lstStyle/>
          <a:p>
            <a:fld id="{1B0079F3-B43C-DF46-A9D2-56A8C5414A96}" type="slidenum">
              <a:rPr lang="en-US" smtClean="0"/>
              <a:pPr/>
              <a:t>‹#›</a:t>
            </a:fld>
            <a:endParaRPr lang="en-US" dirty="0"/>
          </a:p>
        </p:txBody>
      </p:sp>
      <p:sp>
        <p:nvSpPr>
          <p:cNvPr id="8" name="Title 1">
            <a:extLst>
              <a:ext uri="{FF2B5EF4-FFF2-40B4-BE49-F238E27FC236}">
                <a16:creationId xmlns="" xmlns:a16="http://schemas.microsoft.com/office/drawing/2014/main" id="{0BF8C3C7-26E0-864B-85F6-CA97F93BDF52}"/>
              </a:ext>
            </a:extLst>
          </p:cNvPr>
          <p:cNvSpPr>
            <a:spLocks noGrp="1"/>
          </p:cNvSpPr>
          <p:nvPr>
            <p:ph type="title" hasCustomPrompt="1"/>
          </p:nvPr>
        </p:nvSpPr>
        <p:spPr>
          <a:xfrm>
            <a:off x="1101313" y="2687505"/>
            <a:ext cx="6692708" cy="741495"/>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Closing Line</a:t>
            </a:r>
          </a:p>
        </p:txBody>
      </p:sp>
      <p:sp>
        <p:nvSpPr>
          <p:cNvPr id="10" name="Text Placeholder 6">
            <a:extLst>
              <a:ext uri="{FF2B5EF4-FFF2-40B4-BE49-F238E27FC236}">
                <a16:creationId xmlns="" xmlns:a16="http://schemas.microsoft.com/office/drawing/2014/main" id="{16FEDC0C-D0F6-1748-B3D9-1E43B53E68D7}"/>
              </a:ext>
            </a:extLst>
          </p:cNvPr>
          <p:cNvSpPr>
            <a:spLocks noGrp="1"/>
          </p:cNvSpPr>
          <p:nvPr>
            <p:ph type="body" sz="quarter" idx="14" hasCustomPrompt="1"/>
          </p:nvPr>
        </p:nvSpPr>
        <p:spPr>
          <a:xfrm>
            <a:off x="1088612" y="3856771"/>
            <a:ext cx="4473987" cy="1451529"/>
          </a:xfrm>
          <a:prstGeom prst="rect">
            <a:avLst/>
          </a:prstGeom>
        </p:spPr>
        <p:txBody>
          <a:bodyPr wrap="square" lIns="0">
            <a:spAutoFit/>
          </a:bodyPr>
          <a:lstStyle>
            <a:lvl1pPr marL="0" indent="0">
              <a:buNone/>
              <a:defRPr sz="2000" baseline="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First name Last name</a:t>
            </a:r>
          </a:p>
          <a:p>
            <a:pPr lvl="0"/>
            <a:r>
              <a:rPr lang="en-US" dirty="0" err="1"/>
              <a:t>first@Veracode.com</a:t>
            </a:r>
            <a:endParaRPr lang="en-US" dirty="0"/>
          </a:p>
          <a:p>
            <a:pPr lvl="0"/>
            <a:r>
              <a:rPr lang="en-US" dirty="0" err="1"/>
              <a:t>xxx.xxx.xxx</a:t>
            </a:r>
            <a:endParaRPr lang="en-US" dirty="0"/>
          </a:p>
        </p:txBody>
      </p:sp>
      <p:sp>
        <p:nvSpPr>
          <p:cNvPr id="12" name="Text Placeholder 6">
            <a:extLst>
              <a:ext uri="{FF2B5EF4-FFF2-40B4-BE49-F238E27FC236}">
                <a16:creationId xmlns="" xmlns:a16="http://schemas.microsoft.com/office/drawing/2014/main" id="{AB15664A-082F-E847-B175-6543CDC8ABFE}"/>
              </a:ext>
            </a:extLst>
          </p:cNvPr>
          <p:cNvSpPr>
            <a:spLocks noGrp="1"/>
          </p:cNvSpPr>
          <p:nvPr>
            <p:ph type="body" sz="quarter" idx="15" hasCustomPrompt="1"/>
          </p:nvPr>
        </p:nvSpPr>
        <p:spPr>
          <a:xfrm>
            <a:off x="1050512" y="5455556"/>
            <a:ext cx="4473987" cy="528199"/>
          </a:xfrm>
          <a:prstGeom prst="rect">
            <a:avLst/>
          </a:prstGeom>
        </p:spPr>
        <p:txBody>
          <a:bodyPr wrap="square" lIns="0">
            <a:spAutoFit/>
          </a:bodyPr>
          <a:lstStyle>
            <a:lvl1pPr marL="0" indent="0">
              <a:buNone/>
              <a:defRPr sz="2000" baseline="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err="1"/>
              <a:t>veracode.com</a:t>
            </a:r>
            <a:endParaRPr lang="en-US" dirty="0"/>
          </a:p>
        </p:txBody>
      </p:sp>
      <p:grpSp>
        <p:nvGrpSpPr>
          <p:cNvPr id="59" name="Group 58">
            <a:extLst>
              <a:ext uri="{FF2B5EF4-FFF2-40B4-BE49-F238E27FC236}">
                <a16:creationId xmlns="" xmlns:a16="http://schemas.microsoft.com/office/drawing/2014/main" id="{2D6CDBB7-60DD-0147-B5CD-FF16A151D86A}"/>
              </a:ext>
            </a:extLst>
          </p:cNvPr>
          <p:cNvGrpSpPr/>
          <p:nvPr userDrawn="1"/>
        </p:nvGrpSpPr>
        <p:grpSpPr>
          <a:xfrm>
            <a:off x="636317" y="623515"/>
            <a:ext cx="4267789" cy="658865"/>
            <a:chOff x="4488107" y="1762031"/>
            <a:chExt cx="1820226" cy="272415"/>
          </a:xfrm>
        </p:grpSpPr>
        <p:sp>
          <p:nvSpPr>
            <p:cNvPr id="60" name="Freeform: Shape 5">
              <a:extLst>
                <a:ext uri="{FF2B5EF4-FFF2-40B4-BE49-F238E27FC236}">
                  <a16:creationId xmlns="" xmlns:a16="http://schemas.microsoft.com/office/drawing/2014/main" id="{9899897E-595D-EA4F-92C1-6597550A791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61" name="Freeform: Shape 6">
              <a:extLst>
                <a:ext uri="{FF2B5EF4-FFF2-40B4-BE49-F238E27FC236}">
                  <a16:creationId xmlns="" xmlns:a16="http://schemas.microsoft.com/office/drawing/2014/main" id="{FF3494B2-17EF-E342-B673-55AC866B72F9}"/>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62" name="Freeform: Shape 7">
              <a:extLst>
                <a:ext uri="{FF2B5EF4-FFF2-40B4-BE49-F238E27FC236}">
                  <a16:creationId xmlns="" xmlns:a16="http://schemas.microsoft.com/office/drawing/2014/main" id="{7F596B07-CDC1-4D46-8608-07BD1272827A}"/>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3" name="Freeform: Shape 8">
              <a:extLst>
                <a:ext uri="{FF2B5EF4-FFF2-40B4-BE49-F238E27FC236}">
                  <a16:creationId xmlns="" xmlns:a16="http://schemas.microsoft.com/office/drawing/2014/main" id="{E09C268E-C546-4E45-BBEB-F29C9733B630}"/>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4" name="Freeform: Shape 9">
              <a:extLst>
                <a:ext uri="{FF2B5EF4-FFF2-40B4-BE49-F238E27FC236}">
                  <a16:creationId xmlns="" xmlns:a16="http://schemas.microsoft.com/office/drawing/2014/main" id="{3174371C-B2C1-A04F-BA80-B08EEFD6885D}"/>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65" name="Graphic 3">
            <a:extLst>
              <a:ext uri="{FF2B5EF4-FFF2-40B4-BE49-F238E27FC236}">
                <a16:creationId xmlns="" xmlns:a16="http://schemas.microsoft.com/office/drawing/2014/main" id="{1FC8E3F6-6DD9-2E4B-972D-524769A87817}"/>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66" name="Group 65">
            <a:extLst>
              <a:ext uri="{FF2B5EF4-FFF2-40B4-BE49-F238E27FC236}">
                <a16:creationId xmlns="" xmlns:a16="http://schemas.microsoft.com/office/drawing/2014/main" id="{7CEA4DD2-D797-934B-AAD9-E78A64909CCE}"/>
              </a:ext>
            </a:extLst>
          </p:cNvPr>
          <p:cNvGrpSpPr/>
          <p:nvPr userDrawn="1"/>
        </p:nvGrpSpPr>
        <p:grpSpPr>
          <a:xfrm>
            <a:off x="-465955" y="1325877"/>
            <a:ext cx="12899102" cy="659273"/>
            <a:chOff x="-465955" y="1289301"/>
            <a:chExt cx="12899102" cy="659273"/>
          </a:xfrm>
        </p:grpSpPr>
        <p:sp>
          <p:nvSpPr>
            <p:cNvPr id="67" name="Graphic 3">
              <a:extLst>
                <a:ext uri="{FF2B5EF4-FFF2-40B4-BE49-F238E27FC236}">
                  <a16:creationId xmlns="" xmlns:a16="http://schemas.microsoft.com/office/drawing/2014/main" id="{C322E291-AE60-0044-A61B-E247BBAFCD9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8" name="Graphic 3">
              <a:extLst>
                <a:ext uri="{FF2B5EF4-FFF2-40B4-BE49-F238E27FC236}">
                  <a16:creationId xmlns="" xmlns:a16="http://schemas.microsoft.com/office/drawing/2014/main" id="{246C1442-4AE7-8042-90CA-D2740E333062}"/>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9" name="Graphic 3">
              <a:extLst>
                <a:ext uri="{FF2B5EF4-FFF2-40B4-BE49-F238E27FC236}">
                  <a16:creationId xmlns="" xmlns:a16="http://schemas.microsoft.com/office/drawing/2014/main" id="{02C95C36-1FEB-FC46-A241-0879BA728AF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0" name="Graphic 3">
              <a:extLst>
                <a:ext uri="{FF2B5EF4-FFF2-40B4-BE49-F238E27FC236}">
                  <a16:creationId xmlns="" xmlns:a16="http://schemas.microsoft.com/office/drawing/2014/main" id="{C14D237C-FA6D-F44C-8B53-9A239E8510FB}"/>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1" name="Graphic 3">
              <a:extLst>
                <a:ext uri="{FF2B5EF4-FFF2-40B4-BE49-F238E27FC236}">
                  <a16:creationId xmlns="" xmlns:a16="http://schemas.microsoft.com/office/drawing/2014/main" id="{0951B884-F1A2-F54B-87C0-AEECBC9C973C}"/>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2" name="Graphic 3">
              <a:extLst>
                <a:ext uri="{FF2B5EF4-FFF2-40B4-BE49-F238E27FC236}">
                  <a16:creationId xmlns="" xmlns:a16="http://schemas.microsoft.com/office/drawing/2014/main" id="{8A6050F9-D969-DA46-9713-151A8F6DE836}"/>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3" name="Graphic 3">
              <a:extLst>
                <a:ext uri="{FF2B5EF4-FFF2-40B4-BE49-F238E27FC236}">
                  <a16:creationId xmlns="" xmlns:a16="http://schemas.microsoft.com/office/drawing/2014/main" id="{101FB945-01B4-BE4F-82BE-282710FD12EE}"/>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 xmlns:a16="http://schemas.microsoft.com/office/drawing/2014/main" id="{31A39DB0-C7A3-6F4E-883B-09178698802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 xmlns:a16="http://schemas.microsoft.com/office/drawing/2014/main" id="{17BC70B9-E396-3140-B0EE-7227D14531C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 xmlns:a16="http://schemas.microsoft.com/office/drawing/2014/main" id="{E4B3F352-D6EC-8949-BAEC-940AE7BED9D7}"/>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 xmlns:a16="http://schemas.microsoft.com/office/drawing/2014/main" id="{C1AEC5BC-A514-5943-B72C-211EB9FB8DE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 xmlns:a16="http://schemas.microsoft.com/office/drawing/2014/main" id="{DDBBCD87-1352-B644-8D85-7586365421F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 xmlns:a16="http://schemas.microsoft.com/office/drawing/2014/main" id="{2162E205-C8AA-F44D-B017-3D31AA3B7F6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 xmlns:a16="http://schemas.microsoft.com/office/drawing/2014/main" id="{BE168712-D4BB-D44A-A1A4-AB7B17A0EC3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 xmlns:a16="http://schemas.microsoft.com/office/drawing/2014/main" id="{BF956CD9-6E79-AC43-AFEB-F001B5F4EB08}"/>
              </a:ext>
            </a:extLst>
          </p:cNvPr>
          <p:cNvGrpSpPr/>
          <p:nvPr userDrawn="1"/>
        </p:nvGrpSpPr>
        <p:grpSpPr>
          <a:xfrm>
            <a:off x="-465955" y="-71198"/>
            <a:ext cx="12899102" cy="659273"/>
            <a:chOff x="-465955" y="1289301"/>
            <a:chExt cx="12899102" cy="659273"/>
          </a:xfrm>
        </p:grpSpPr>
        <p:sp>
          <p:nvSpPr>
            <p:cNvPr id="82" name="Graphic 3">
              <a:extLst>
                <a:ext uri="{FF2B5EF4-FFF2-40B4-BE49-F238E27FC236}">
                  <a16:creationId xmlns="" xmlns:a16="http://schemas.microsoft.com/office/drawing/2014/main" id="{0005F4DD-300F-3443-AE68-E3CE0A13F051}"/>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3" name="Graphic 3">
              <a:extLst>
                <a:ext uri="{FF2B5EF4-FFF2-40B4-BE49-F238E27FC236}">
                  <a16:creationId xmlns="" xmlns:a16="http://schemas.microsoft.com/office/drawing/2014/main" id="{AFC58130-FCE4-EA40-811A-74D3C4569B2A}"/>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4" name="Graphic 3">
              <a:extLst>
                <a:ext uri="{FF2B5EF4-FFF2-40B4-BE49-F238E27FC236}">
                  <a16:creationId xmlns="" xmlns:a16="http://schemas.microsoft.com/office/drawing/2014/main" id="{391011B1-47C4-294A-BAE3-38794FFCB81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5" name="Graphic 3">
              <a:extLst>
                <a:ext uri="{FF2B5EF4-FFF2-40B4-BE49-F238E27FC236}">
                  <a16:creationId xmlns="" xmlns:a16="http://schemas.microsoft.com/office/drawing/2014/main" id="{FB326C7B-9188-5D4A-B0F0-24D8B512C246}"/>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6" name="Graphic 3">
              <a:extLst>
                <a:ext uri="{FF2B5EF4-FFF2-40B4-BE49-F238E27FC236}">
                  <a16:creationId xmlns="" xmlns:a16="http://schemas.microsoft.com/office/drawing/2014/main" id="{FBD23C76-DD5B-8E42-AD88-41E97D2160A9}"/>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7" name="Graphic 3">
              <a:extLst>
                <a:ext uri="{FF2B5EF4-FFF2-40B4-BE49-F238E27FC236}">
                  <a16:creationId xmlns="" xmlns:a16="http://schemas.microsoft.com/office/drawing/2014/main" id="{D19A01F1-861B-464F-B237-383D12104DE9}"/>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8" name="Graphic 3">
              <a:extLst>
                <a:ext uri="{FF2B5EF4-FFF2-40B4-BE49-F238E27FC236}">
                  <a16:creationId xmlns="" xmlns:a16="http://schemas.microsoft.com/office/drawing/2014/main" id="{947156E6-7927-1B4D-8DA6-3A9635054284}"/>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 xmlns:a16="http://schemas.microsoft.com/office/drawing/2014/main" id="{D56D4379-D185-634C-AE87-20B822B0DC1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 xmlns:a16="http://schemas.microsoft.com/office/drawing/2014/main" id="{FA4F002F-5040-B045-B1F7-07B55932CEF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 xmlns:a16="http://schemas.microsoft.com/office/drawing/2014/main" id="{14DD3130-60AB-0046-9891-17AE925320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 xmlns:a16="http://schemas.microsoft.com/office/drawing/2014/main" id="{21CD21EE-7CCE-F648-A5C3-23FDE1F3416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 xmlns:a16="http://schemas.microsoft.com/office/drawing/2014/main" id="{11073326-928F-034A-B164-1EF2A5BD583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 xmlns:a16="http://schemas.microsoft.com/office/drawing/2014/main" id="{A9B68CD3-4DCA-8944-8544-6C992D7533B5}"/>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 xmlns:a16="http://schemas.microsoft.com/office/drawing/2014/main" id="{069D9EEE-A244-6D45-ADE3-B59DB43B0E9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96" name="Graphic 3">
            <a:extLst>
              <a:ext uri="{FF2B5EF4-FFF2-40B4-BE49-F238E27FC236}">
                <a16:creationId xmlns="" xmlns:a16="http://schemas.microsoft.com/office/drawing/2014/main" id="{21B5EE59-C9C3-A949-B0FC-B7255143EDEC}"/>
              </a:ext>
            </a:extLst>
          </p:cNvPr>
          <p:cNvSpPr/>
          <p:nvPr userDrawn="1"/>
        </p:nvSpPr>
        <p:spPr>
          <a:xfrm>
            <a:off x="-46595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 xmlns:a16="http://schemas.microsoft.com/office/drawing/2014/main" id="{1656B2F2-10CF-0C40-9885-86402A0B30A2}"/>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 xmlns:a16="http://schemas.microsoft.com/office/drawing/2014/main" id="{BC4DB8FA-FAC8-C141-BE9D-BBC52BFFA19D}"/>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 xmlns:a16="http://schemas.microsoft.com/office/drawing/2014/main" id="{F8A2F60E-CA67-CE4E-8A10-5811B9533462}"/>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 xmlns:a16="http://schemas.microsoft.com/office/drawing/2014/main" id="{A4413051-1A01-CF42-B9C3-EA56FA041CED}"/>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 xmlns:a16="http://schemas.microsoft.com/office/drawing/2014/main" id="{874B8916-3B0E-3849-A6CE-F3539CA7733C}"/>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 xmlns:a16="http://schemas.microsoft.com/office/drawing/2014/main" id="{445CDB80-1A0A-664B-8650-7817692D61C2}"/>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 xmlns:a16="http://schemas.microsoft.com/office/drawing/2014/main" id="{FFB517EA-6495-A440-AEAE-FDE1D6C70911}"/>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 xmlns:a16="http://schemas.microsoft.com/office/drawing/2014/main" id="{D6374508-2A3E-F440-B927-07070B200C93}"/>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 xmlns:a16="http://schemas.microsoft.com/office/drawing/2014/main" id="{7B080CA6-1326-F846-906C-63E8C846DABF}"/>
              </a:ext>
            </a:extLst>
          </p:cNvPr>
          <p:cNvSpPr/>
          <p:nvPr userDrawn="1"/>
        </p:nvSpPr>
        <p:spPr>
          <a:xfrm>
            <a:off x="6657481" y="2757353"/>
            <a:ext cx="5546712" cy="4200777"/>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1" name="Rectangle 110">
            <a:extLst>
              <a:ext uri="{FF2B5EF4-FFF2-40B4-BE49-F238E27FC236}">
                <a16:creationId xmlns="" xmlns:a16="http://schemas.microsoft.com/office/drawing/2014/main" id="{55FFD0FB-B262-694C-8034-3785F1CFD67E}"/>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2" name="Rectangle 111">
            <a:extLst>
              <a:ext uri="{FF2B5EF4-FFF2-40B4-BE49-F238E27FC236}">
                <a16:creationId xmlns="" xmlns:a16="http://schemas.microsoft.com/office/drawing/2014/main" id="{8E0E8265-DEF5-9F4E-871D-9FC0396B4EAB}"/>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3" name="Rectangle 112">
            <a:extLst>
              <a:ext uri="{FF2B5EF4-FFF2-40B4-BE49-F238E27FC236}">
                <a16:creationId xmlns="" xmlns:a16="http://schemas.microsoft.com/office/drawing/2014/main" id="{EDE22553-E03E-E741-A234-AF61013275D7}"/>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4" name="Rectangle 113">
            <a:extLst>
              <a:ext uri="{FF2B5EF4-FFF2-40B4-BE49-F238E27FC236}">
                <a16:creationId xmlns="" xmlns:a16="http://schemas.microsoft.com/office/drawing/2014/main" id="{AF437B6F-5E8B-1544-81F3-F20FF3FECBB9}"/>
              </a:ext>
            </a:extLst>
          </p:cNvPr>
          <p:cNvSpPr/>
          <p:nvPr userDrawn="1"/>
        </p:nvSpPr>
        <p:spPr bwMode="auto">
          <a:xfrm>
            <a:off x="-573951" y="-632059"/>
            <a:ext cx="572211" cy="836377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9" name="TextBox 8">
            <a:extLst>
              <a:ext uri="{FF2B5EF4-FFF2-40B4-BE49-F238E27FC236}">
                <a16:creationId xmlns="" xmlns:a16="http://schemas.microsoft.com/office/drawing/2014/main" id="{75AA9E3B-ABC4-E646-8A66-621D9541F35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Closing slide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3153496411"/>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D172711B-410C-D14C-A7A7-8CC3C977F251}"/>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AEC247F5-1C81-F842-85DD-43BF03A9635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12" name="Picture 11" descr="A picture containing drawing&#10;&#10;Description automatically generated">
            <a:extLst>
              <a:ext uri="{FF2B5EF4-FFF2-40B4-BE49-F238E27FC236}">
                <a16:creationId xmlns="" xmlns:a16="http://schemas.microsoft.com/office/drawing/2014/main" id="{F5CF21A8-72E0-884C-8E81-7F72E60B10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1" name="TextBox 20">
            <a:extLst>
              <a:ext uri="{FF2B5EF4-FFF2-40B4-BE49-F238E27FC236}">
                <a16:creationId xmlns="" xmlns:a16="http://schemas.microsoft.com/office/drawing/2014/main" id="{E271D015-851B-D14B-97D2-FBAD6B1874D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 Veracode logo. This slide is good for an agenda or any other custom information.</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737876279"/>
      </p:ext>
    </p:extLst>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E89B5B87-73F0-0E40-8C3C-11241307D64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A6CC1121-8AA8-CF4E-AC28-D03CDD7E72F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 xmlns:a16="http://schemas.microsoft.com/office/drawing/2014/main" id="{A0F56CDE-5BF4-9D44-BB53-2167247BAEB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without logo. </a:t>
            </a:r>
            <a:r>
              <a:rPr lang="en-US" sz="1200" b="0" kern="1200" dirty="0">
                <a:solidFill>
                  <a:schemeClr val="tx1">
                    <a:lumMod val="75000"/>
                    <a:lumOff val="25000"/>
                  </a:schemeClr>
                </a:solidFill>
                <a:latin typeface="Arial" charset="0"/>
                <a:ea typeface="+mn-ea"/>
                <a:cs typeface="+mn-cs"/>
              </a:rPr>
              <a:t>This slide is good for adding custom information where you need the entire slide space.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477370590"/>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Slide 4">
    <p:spTree>
      <p:nvGrpSpPr>
        <p:cNvPr id="1" name=""/>
        <p:cNvGrpSpPr/>
        <p:nvPr/>
      </p:nvGrpSpPr>
      <p:grpSpPr>
        <a:xfrm>
          <a:off x="0" y="0"/>
          <a:ext cx="0" cy="0"/>
          <a:chOff x="0" y="0"/>
          <a:chExt cx="0" cy="0"/>
        </a:xfrm>
      </p:grpSpPr>
      <p:sp>
        <p:nvSpPr>
          <p:cNvPr id="76" name="Rectangle 75">
            <a:extLst>
              <a:ext uri="{FF2B5EF4-FFF2-40B4-BE49-F238E27FC236}">
                <a16:creationId xmlns="" xmlns:a16="http://schemas.microsoft.com/office/drawing/2014/main" id="{5E029136-B026-2E4B-A5CB-6602D01003DC}"/>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7" name="Rectangle 66">
            <a:extLst>
              <a:ext uri="{FF2B5EF4-FFF2-40B4-BE49-F238E27FC236}">
                <a16:creationId xmlns="" xmlns:a16="http://schemas.microsoft.com/office/drawing/2014/main" id="{0384D34D-19D8-C148-9B25-53A121E709B4}"/>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8" name="Graphic 3">
            <a:extLst>
              <a:ext uri="{FF2B5EF4-FFF2-40B4-BE49-F238E27FC236}">
                <a16:creationId xmlns="" xmlns:a16="http://schemas.microsoft.com/office/drawing/2014/main" id="{B0CDC69E-95C3-6445-A2B2-82B32D9B4AC2}"/>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69" name="Graphic 3">
            <a:extLst>
              <a:ext uri="{FF2B5EF4-FFF2-40B4-BE49-F238E27FC236}">
                <a16:creationId xmlns="" xmlns:a16="http://schemas.microsoft.com/office/drawing/2014/main" id="{DB7E4713-2CBB-A04F-93AB-EB7ADC24EC1E}"/>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0" name="Graphic 3">
            <a:extLst>
              <a:ext uri="{FF2B5EF4-FFF2-40B4-BE49-F238E27FC236}">
                <a16:creationId xmlns="" xmlns:a16="http://schemas.microsoft.com/office/drawing/2014/main" id="{08B49646-4F95-B141-9DC5-1841C521A9D5}"/>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1" name="Graphic 3">
            <a:extLst>
              <a:ext uri="{FF2B5EF4-FFF2-40B4-BE49-F238E27FC236}">
                <a16:creationId xmlns="" xmlns:a16="http://schemas.microsoft.com/office/drawing/2014/main" id="{440A4FF8-B597-9D48-828F-DF7406DF2A82}"/>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 xmlns:a16="http://schemas.microsoft.com/office/drawing/2014/main" id="{1C2FDDC2-170F-A647-A19B-D2189114843D}"/>
              </a:ext>
            </a:extLst>
          </p:cNvPr>
          <p:cNvGrpSpPr/>
          <p:nvPr userDrawn="1"/>
        </p:nvGrpSpPr>
        <p:grpSpPr>
          <a:xfrm>
            <a:off x="574474" y="391381"/>
            <a:ext cx="3119701" cy="466894"/>
            <a:chOff x="4488107" y="1762031"/>
            <a:chExt cx="1820226" cy="272415"/>
          </a:xfrm>
        </p:grpSpPr>
        <p:sp>
          <p:nvSpPr>
            <p:cNvPr id="20" name="Freeform: Shape 5">
              <a:extLst>
                <a:ext uri="{FF2B5EF4-FFF2-40B4-BE49-F238E27FC236}">
                  <a16:creationId xmlns="" xmlns:a16="http://schemas.microsoft.com/office/drawing/2014/main" id="{BA178132-E917-904F-8A57-B6F24695282F}"/>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1" name="Freeform: Shape 6">
              <a:extLst>
                <a:ext uri="{FF2B5EF4-FFF2-40B4-BE49-F238E27FC236}">
                  <a16:creationId xmlns="" xmlns:a16="http://schemas.microsoft.com/office/drawing/2014/main" id="{1CB76652-B7B7-0842-AB76-753034EC9DDC}"/>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2" name="Freeform: Shape 7">
              <a:extLst>
                <a:ext uri="{FF2B5EF4-FFF2-40B4-BE49-F238E27FC236}">
                  <a16:creationId xmlns="" xmlns:a16="http://schemas.microsoft.com/office/drawing/2014/main" id="{ABF4C74C-F8AC-8845-99A3-9AE5C34F8E05}"/>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3" name="Freeform: Shape 8">
              <a:extLst>
                <a:ext uri="{FF2B5EF4-FFF2-40B4-BE49-F238E27FC236}">
                  <a16:creationId xmlns="" xmlns:a16="http://schemas.microsoft.com/office/drawing/2014/main" id="{055765DE-7834-5C46-8A38-DE3F4952F77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4" name="Freeform: Shape 9">
              <a:extLst>
                <a:ext uri="{FF2B5EF4-FFF2-40B4-BE49-F238E27FC236}">
                  <a16:creationId xmlns="" xmlns:a16="http://schemas.microsoft.com/office/drawing/2014/main" id="{F1302B70-CD8A-B145-8AAB-1C97B28561F3}"/>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3" name="Footer Placeholder 2">
            <a:extLst>
              <a:ext uri="{FF2B5EF4-FFF2-40B4-BE49-F238E27FC236}">
                <a16:creationId xmlns="" xmlns:a16="http://schemas.microsoft.com/office/drawing/2014/main" id="{9F7FB757-015E-CF46-8CF8-2E5444D91B6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 xmlns:a16="http://schemas.microsoft.com/office/drawing/2014/main" id="{E6DB6313-0AFB-AF4D-A18B-3084F14D33F2}"/>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 xmlns:a16="http://schemas.microsoft.com/office/drawing/2014/main" id="{D3CE1F56-80F2-3048-9D4F-2EE7884679D7}"/>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 Placeholder 6">
            <a:extLst>
              <a:ext uri="{FF2B5EF4-FFF2-40B4-BE49-F238E27FC236}">
                <a16:creationId xmlns="" xmlns:a16="http://schemas.microsoft.com/office/drawing/2014/main" id="{A4FFD9D7-4F94-D84C-B9D3-63950BF1E73F}"/>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2" name="Text Placeholder 4">
            <a:extLst>
              <a:ext uri="{FF2B5EF4-FFF2-40B4-BE49-F238E27FC236}">
                <a16:creationId xmlns="" xmlns:a16="http://schemas.microsoft.com/office/drawing/2014/main" id="{578E66A9-1B96-034E-A0AF-F938D1E08F75}"/>
              </a:ext>
            </a:extLst>
          </p:cNvPr>
          <p:cNvSpPr>
            <a:spLocks noGrp="1"/>
          </p:cNvSpPr>
          <p:nvPr>
            <p:ph type="body" sz="quarter" idx="12" hasCustomPrompt="1"/>
          </p:nvPr>
        </p:nvSpPr>
        <p:spPr>
          <a:xfrm>
            <a:off x="733810" y="1835967"/>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2"/>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a:t>
            </a:r>
          </a:p>
        </p:txBody>
      </p:sp>
      <p:sp>
        <p:nvSpPr>
          <p:cNvPr id="77" name="Rectangle 76">
            <a:extLst>
              <a:ext uri="{FF2B5EF4-FFF2-40B4-BE49-F238E27FC236}">
                <a16:creationId xmlns="" xmlns:a16="http://schemas.microsoft.com/office/drawing/2014/main" id="{07B01B8F-60B6-FB48-B7A6-42C948450FD6}"/>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8" name="Rectangle 77">
            <a:extLst>
              <a:ext uri="{FF2B5EF4-FFF2-40B4-BE49-F238E27FC236}">
                <a16:creationId xmlns="" xmlns:a16="http://schemas.microsoft.com/office/drawing/2014/main" id="{CA0D21BD-C0D3-454A-BB18-C62B513E43F2}"/>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9" name="Rectangle 78">
            <a:extLst>
              <a:ext uri="{FF2B5EF4-FFF2-40B4-BE49-F238E27FC236}">
                <a16:creationId xmlns="" xmlns:a16="http://schemas.microsoft.com/office/drawing/2014/main" id="{A79DBA02-C2DE-6F41-A6B8-52F27C961CDD}"/>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149207211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C030742C-9028-2F43-A03A-C9EE198B6BB9}"/>
              </a:ext>
            </a:extLst>
          </p:cNvPr>
          <p:cNvSpPr/>
          <p:nvPr userDrawn="1"/>
        </p:nvSpPr>
        <p:spPr bwMode="auto">
          <a:xfrm>
            <a:off x="-27471" y="0"/>
            <a:ext cx="12236955" cy="6887433"/>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 name="TextBox 5">
            <a:extLst>
              <a:ext uri="{FF2B5EF4-FFF2-40B4-BE49-F238E27FC236}">
                <a16:creationId xmlns="" xmlns:a16="http://schemas.microsoft.com/office/drawing/2014/main" id="{DEE8A6A6-244B-C843-A57B-B3A931DD45F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Delete presenter if not needed.</a:t>
            </a:r>
            <a:endParaRPr lang="en-US" sz="1200" b="1" dirty="0">
              <a:solidFill>
                <a:schemeClr val="tx1">
                  <a:lumMod val="75000"/>
                  <a:lumOff val="25000"/>
                </a:schemeClr>
              </a:solidFill>
              <a:latin typeface="+mn-lt"/>
            </a:endParaRPr>
          </a:p>
        </p:txBody>
      </p:sp>
      <p:sp>
        <p:nvSpPr>
          <p:cNvPr id="10" name="Title 1">
            <a:extLst>
              <a:ext uri="{FF2B5EF4-FFF2-40B4-BE49-F238E27FC236}">
                <a16:creationId xmlns="" xmlns:a16="http://schemas.microsoft.com/office/drawing/2014/main" id="{B31FB1FE-568B-484E-A31A-A797D985E518}"/>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rgbClr val="232625"/>
                </a:solidFill>
                <a:latin typeface="Trebuchet MS" panose="020B0703020202090204" pitchFamily="34" charset="0"/>
              </a:defRPr>
            </a:lvl1pPr>
          </a:lstStyle>
          <a:p>
            <a:r>
              <a:rPr lang="en-US" dirty="0"/>
              <a:t>Click to edit master</a:t>
            </a:r>
          </a:p>
        </p:txBody>
      </p:sp>
      <p:sp>
        <p:nvSpPr>
          <p:cNvPr id="2" name="Footer Placeholder 1">
            <a:extLst>
              <a:ext uri="{FF2B5EF4-FFF2-40B4-BE49-F238E27FC236}">
                <a16:creationId xmlns="" xmlns:a16="http://schemas.microsoft.com/office/drawing/2014/main" id="{19FAE8AB-6227-B647-9023-6BB8D4938A94}"/>
              </a:ext>
            </a:extLst>
          </p:cNvPr>
          <p:cNvSpPr>
            <a:spLocks noGrp="1"/>
          </p:cNvSpPr>
          <p:nvPr>
            <p:ph type="ftr" sz="quarter" idx="10"/>
          </p:nvPr>
        </p:nvSpPr>
        <p:spPr/>
        <p:txBody>
          <a:bodyPr/>
          <a:lstStyle>
            <a:lvl1pPr>
              <a:defRPr baseline="0">
                <a:solidFill>
                  <a:schemeClr val="accent1"/>
                </a:solidFill>
              </a:defRPr>
            </a:lvl1p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DE511FD1-16B6-9148-9708-5968E82EBDEA}"/>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4" name="TextBox 3">
            <a:extLst>
              <a:ext uri="{FF2B5EF4-FFF2-40B4-BE49-F238E27FC236}">
                <a16:creationId xmlns="" xmlns:a16="http://schemas.microsoft.com/office/drawing/2014/main" id="{EBF7B16C-4B4A-B049-8E3D-5DEABC451100}"/>
              </a:ext>
            </a:extLst>
          </p:cNvPr>
          <p:cNvSpPr txBox="1"/>
          <p:nvPr userDrawn="1"/>
        </p:nvSpPr>
        <p:spPr bwMode="auto">
          <a:xfrm>
            <a:off x="6982691" y="72182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 Placeholder 4">
            <a:extLst>
              <a:ext uri="{FF2B5EF4-FFF2-40B4-BE49-F238E27FC236}">
                <a16:creationId xmlns="" xmlns:a16="http://schemas.microsoft.com/office/drawing/2014/main" id="{28F2AA61-AE8E-3F47-B19F-EF982EE0C405}"/>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4" name="Text Placeholder 6">
            <a:extLst>
              <a:ext uri="{FF2B5EF4-FFF2-40B4-BE49-F238E27FC236}">
                <a16:creationId xmlns="" xmlns:a16="http://schemas.microsoft.com/office/drawing/2014/main" id="{1E3FADBC-6114-2D44-89F9-C3C4FC8907F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5" name="Graphic 3">
            <a:extLst>
              <a:ext uri="{FF2B5EF4-FFF2-40B4-BE49-F238E27FC236}">
                <a16:creationId xmlns="" xmlns:a16="http://schemas.microsoft.com/office/drawing/2014/main" id="{A89D8D9E-E2AF-7146-B1B6-70214FE78A9F}"/>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23" name="Rectangle 22">
            <a:extLst>
              <a:ext uri="{FF2B5EF4-FFF2-40B4-BE49-F238E27FC236}">
                <a16:creationId xmlns="" xmlns:a16="http://schemas.microsoft.com/office/drawing/2014/main" id="{FDB669B2-CCF2-DE4C-A735-54E24187C67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 name="TextBox 4">
            <a:extLst>
              <a:ext uri="{FF2B5EF4-FFF2-40B4-BE49-F238E27FC236}">
                <a16:creationId xmlns="" xmlns:a16="http://schemas.microsoft.com/office/drawing/2014/main" id="{AE552FEE-F667-6A49-B29E-11844AE33D6C}"/>
              </a:ext>
            </a:extLst>
          </p:cNvPr>
          <p:cNvSpPr txBox="1"/>
          <p:nvPr userDrawn="1"/>
        </p:nvSpPr>
        <p:spPr bwMode="auto">
          <a:xfrm>
            <a:off x="3347884" y="-383458"/>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44364357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4B64A6B-BDE1-8944-9A79-F5E4C6747A69}"/>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Graphic 3">
            <a:extLst>
              <a:ext uri="{FF2B5EF4-FFF2-40B4-BE49-F238E27FC236}">
                <a16:creationId xmlns="" xmlns:a16="http://schemas.microsoft.com/office/drawing/2014/main" id="{26B6F1DF-0569-E04D-8FBB-F1C18FE6E20C}"/>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4" name="TextBox 3">
            <a:extLst>
              <a:ext uri="{FF2B5EF4-FFF2-40B4-BE49-F238E27FC236}">
                <a16:creationId xmlns="" xmlns:a16="http://schemas.microsoft.com/office/drawing/2014/main" id="{8C7F7ABE-A374-3342-A739-8B8507F4056E}"/>
              </a:ext>
            </a:extLst>
          </p:cNvPr>
          <p:cNvSpPr txBox="1"/>
          <p:nvPr userDrawn="1"/>
        </p:nvSpPr>
        <p:spPr bwMode="auto">
          <a:xfrm>
            <a:off x="-1510748" y="2782957"/>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 name="Footer Placeholder 1">
            <a:extLst>
              <a:ext uri="{FF2B5EF4-FFF2-40B4-BE49-F238E27FC236}">
                <a16:creationId xmlns="" xmlns:a16="http://schemas.microsoft.com/office/drawing/2014/main" id="{ED3D8945-3C5B-454C-9947-19C8A15F22FD}"/>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 xmlns:a16="http://schemas.microsoft.com/office/drawing/2014/main" id="{C7D355B8-06F9-9247-BF74-BBA796FA9AFF}"/>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 xmlns:a16="http://schemas.microsoft.com/office/drawing/2014/main" id="{A0131BC4-C164-7247-A2CC-75A8B5FDEAA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7" name="Title 1">
            <a:extLst>
              <a:ext uri="{FF2B5EF4-FFF2-40B4-BE49-F238E27FC236}">
                <a16:creationId xmlns="" xmlns:a16="http://schemas.microsoft.com/office/drawing/2014/main" id="{312E5972-EEFB-FC42-994C-2FC5BF73E8B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8" name="Text Placeholder 4">
            <a:extLst>
              <a:ext uri="{FF2B5EF4-FFF2-40B4-BE49-F238E27FC236}">
                <a16:creationId xmlns="" xmlns:a16="http://schemas.microsoft.com/office/drawing/2014/main" id="{B30FE5C2-97CE-1F4A-8EF1-6E8F100AABEC}"/>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9" name="Text Placeholder 6">
            <a:extLst>
              <a:ext uri="{FF2B5EF4-FFF2-40B4-BE49-F238E27FC236}">
                <a16:creationId xmlns="" xmlns:a16="http://schemas.microsoft.com/office/drawing/2014/main" id="{C3E26C84-3ACD-F64D-9628-2F23C578F0A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3" name="Rectangle 12">
            <a:extLst>
              <a:ext uri="{FF2B5EF4-FFF2-40B4-BE49-F238E27FC236}">
                <a16:creationId xmlns="" xmlns:a16="http://schemas.microsoft.com/office/drawing/2014/main" id="{77A68F3A-336D-A948-97A8-6C085AAB64A1}"/>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323500140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theme" Target="../theme/theme1.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bwMode="gray">
          <a:xfrm>
            <a:off x="363454" y="205962"/>
            <a:ext cx="9473544" cy="1222885"/>
          </a:xfrm>
          <a:prstGeom prst="rect">
            <a:avLst/>
          </a:prstGeom>
          <a:noFill/>
          <a:ln w="9525">
            <a:noFill/>
            <a:miter lim="800000"/>
            <a:headEnd/>
            <a:tailEnd/>
          </a:ln>
          <a:effectLst/>
        </p:spPr>
        <p:txBody>
          <a:bodyPr vert="horz" wrap="square" lIns="121899" tIns="60949" rIns="121899" bIns="0" numCol="1" anchor="b" anchorCtr="0" compatLnSpc="1">
            <a:prstTxWarp prst="textNoShape">
              <a:avLst/>
            </a:prstTxWarp>
          </a:bodyPr>
          <a:lstStyle/>
          <a:p>
            <a:pPr lvl="0"/>
            <a:r>
              <a:rPr lang="en-US" dirty="0"/>
              <a:t>Click To Edit Master Title Style</a:t>
            </a:r>
          </a:p>
        </p:txBody>
      </p:sp>
      <p:sp>
        <p:nvSpPr>
          <p:cNvPr id="553987" name="Rectangle 3"/>
          <p:cNvSpPr>
            <a:spLocks noGrp="1" noChangeArrowheads="1"/>
          </p:cNvSpPr>
          <p:nvPr>
            <p:ph type="body" idx="1"/>
          </p:nvPr>
        </p:nvSpPr>
        <p:spPr bwMode="gray">
          <a:xfrm>
            <a:off x="502920" y="1901952"/>
            <a:ext cx="10356851" cy="4267200"/>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p>
            <a:pPr marL="173038" indent="-173038">
              <a:spcBef>
                <a:spcPts val="0"/>
              </a:spcBef>
              <a:spcAft>
                <a:spcPts val="150"/>
              </a:spcAft>
            </a:pPr>
            <a:r>
              <a:rPr lang="en-US" dirty="0"/>
              <a:t>Bullet Level 1</a:t>
            </a:r>
          </a:p>
          <a:p>
            <a:pPr marL="460375" lvl="1" indent="-174625">
              <a:spcBef>
                <a:spcPts val="0"/>
              </a:spcBef>
              <a:spcAft>
                <a:spcPts val="150"/>
              </a:spcAft>
            </a:pPr>
            <a:r>
              <a:rPr lang="en-US" dirty="0"/>
              <a:t>Bullet Level 2</a:t>
            </a:r>
          </a:p>
          <a:p>
            <a:pPr marL="746125" lvl="2" indent="-174625">
              <a:spcBef>
                <a:spcPts val="0"/>
              </a:spcBef>
              <a:spcAft>
                <a:spcPts val="150"/>
              </a:spcAft>
            </a:pPr>
            <a:r>
              <a:rPr lang="en-US" dirty="0"/>
              <a:t>Bullet Level 3</a:t>
            </a:r>
          </a:p>
        </p:txBody>
      </p:sp>
      <p:sp>
        <p:nvSpPr>
          <p:cNvPr id="4" name="Footer Placeholder 7">
            <a:extLst>
              <a:ext uri="{FF2B5EF4-FFF2-40B4-BE49-F238E27FC236}">
                <a16:creationId xmlns="" xmlns:a16="http://schemas.microsoft.com/office/drawing/2014/main" id="{CB5E7B8C-5407-2D4A-A308-D5E3123658C5}"/>
              </a:ext>
            </a:extLst>
          </p:cNvPr>
          <p:cNvSpPr>
            <a:spLocks noGrp="1"/>
          </p:cNvSpPr>
          <p:nvPr>
            <p:ph type="ftr" sz="quarter" idx="3"/>
          </p:nvPr>
        </p:nvSpPr>
        <p:spPr>
          <a:xfrm>
            <a:off x="339437" y="6477000"/>
            <a:ext cx="3740727" cy="365125"/>
          </a:xfrm>
          <a:prstGeom prst="rect">
            <a:avLst/>
          </a:prstGeom>
        </p:spPr>
        <p:txBody>
          <a:bodyPr vert="horz" lIns="91440" tIns="45720" rIns="91440" bIns="45720" rtlCol="0" anchor="ctr"/>
          <a:lstStyle>
            <a:lvl1pPr algn="l">
              <a:defRPr sz="800" baseline="0">
                <a:solidFill>
                  <a:schemeClr val="tx1">
                    <a:tint val="75000"/>
                  </a:schemeClr>
                </a:solidFill>
                <a:latin typeface="Trebuchet MS" panose="020B0703020202090204" pitchFamily="34" charset="0"/>
              </a:defRPr>
            </a:lvl1pPr>
          </a:lstStyle>
          <a:p>
            <a:r>
              <a:rPr lang="en-US"/>
              <a:t>© Veracode, Inc. 2020 Confidential</a:t>
            </a:r>
            <a:endParaRPr lang="en-US" dirty="0"/>
          </a:p>
        </p:txBody>
      </p:sp>
      <p:sp>
        <p:nvSpPr>
          <p:cNvPr id="5" name="Slide Number Placeholder 9">
            <a:extLst>
              <a:ext uri="{FF2B5EF4-FFF2-40B4-BE49-F238E27FC236}">
                <a16:creationId xmlns="" xmlns:a16="http://schemas.microsoft.com/office/drawing/2014/main" id="{308B229A-C2CB-514D-B032-50794813480F}"/>
              </a:ext>
            </a:extLst>
          </p:cNvPr>
          <p:cNvSpPr>
            <a:spLocks noGrp="1"/>
          </p:cNvSpPr>
          <p:nvPr>
            <p:ph type="sldNum" sz="quarter" idx="4"/>
          </p:nvPr>
        </p:nvSpPr>
        <p:spPr>
          <a:xfrm>
            <a:off x="-252150" y="6477000"/>
            <a:ext cx="656700" cy="365125"/>
          </a:xfrm>
          <a:prstGeom prst="rect">
            <a:avLst/>
          </a:prstGeom>
        </p:spPr>
        <p:txBody>
          <a:bodyPr vert="horz" lIns="91440" tIns="45720" rIns="91440" bIns="45720" rtlCol="0" anchor="ctr"/>
          <a:lstStyle>
            <a:lvl1pPr algn="r">
              <a:defRPr sz="1200" baseline="0">
                <a:solidFill>
                  <a:schemeClr val="tx1">
                    <a:lumMod val="50000"/>
                    <a:lumOff val="50000"/>
                  </a:schemeClr>
                </a:solidFill>
                <a:latin typeface="Trebuchet MS" panose="020B0703020202090204" pitchFamily="34" charset="0"/>
              </a:defRPr>
            </a:lvl1p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3488300546"/>
      </p:ext>
    </p:extLst>
  </p:cSld>
  <p:clrMap bg1="lt1" tx1="dk1" bg2="lt2" tx2="dk2" accent1="accent1" accent2="accent2" accent3="accent3" accent4="accent4" accent5="accent5" accent6="accent6" hlink="hlink" folHlink="folHlink"/>
  <p:sldLayoutIdLst>
    <p:sldLayoutId id="2147484034" r:id="rId1"/>
    <p:sldLayoutId id="2147484037" r:id="rId2"/>
    <p:sldLayoutId id="2147483960" r:id="rId3"/>
    <p:sldLayoutId id="2147483982" r:id="rId4"/>
    <p:sldLayoutId id="2147484036" r:id="rId5"/>
    <p:sldLayoutId id="2147483983" r:id="rId6"/>
    <p:sldLayoutId id="2147484035" r:id="rId7"/>
    <p:sldLayoutId id="2147483948" r:id="rId8"/>
    <p:sldLayoutId id="2147483801" r:id="rId9"/>
    <p:sldLayoutId id="2147483949" r:id="rId10"/>
    <p:sldLayoutId id="2147483971" r:id="rId11"/>
    <p:sldLayoutId id="2147483950" r:id="rId12"/>
    <p:sldLayoutId id="2147483953" r:id="rId13"/>
    <p:sldLayoutId id="2147483805" r:id="rId14"/>
    <p:sldLayoutId id="2147483952" r:id="rId15"/>
    <p:sldLayoutId id="2147483972" r:id="rId16"/>
    <p:sldLayoutId id="2147483981" r:id="rId17"/>
    <p:sldLayoutId id="2147484053" r:id="rId18"/>
    <p:sldLayoutId id="2147483813" r:id="rId19"/>
    <p:sldLayoutId id="2147484052" r:id="rId20"/>
    <p:sldLayoutId id="2147483992" r:id="rId21"/>
    <p:sldLayoutId id="2147484054" r:id="rId22"/>
    <p:sldLayoutId id="2147483955" r:id="rId23"/>
    <p:sldLayoutId id="2147484055" r:id="rId24"/>
    <p:sldLayoutId id="2147484057" r:id="rId25"/>
    <p:sldLayoutId id="2147483995" r:id="rId26"/>
    <p:sldLayoutId id="2147483811" r:id="rId27"/>
    <p:sldLayoutId id="2147484056" r:id="rId28"/>
    <p:sldLayoutId id="2147484058" r:id="rId29"/>
    <p:sldLayoutId id="2147483994" r:id="rId30"/>
    <p:sldLayoutId id="2147484059" r:id="rId31"/>
    <p:sldLayoutId id="2147483973" r:id="rId32"/>
    <p:sldLayoutId id="2147484060" r:id="rId33"/>
    <p:sldLayoutId id="2147484038" r:id="rId34"/>
    <p:sldLayoutId id="2147484041" r:id="rId35"/>
    <p:sldLayoutId id="2147484061" r:id="rId36"/>
    <p:sldLayoutId id="2147484063" r:id="rId37"/>
    <p:sldLayoutId id="2147484039" r:id="rId38"/>
    <p:sldLayoutId id="2147484042" r:id="rId39"/>
    <p:sldLayoutId id="2147484062" r:id="rId40"/>
    <p:sldLayoutId id="2147484040" r:id="rId41"/>
    <p:sldLayoutId id="2147484050" r:id="rId42"/>
    <p:sldLayoutId id="2147484043" r:id="rId43"/>
    <p:sldLayoutId id="2147484051" r:id="rId44"/>
    <p:sldLayoutId id="2147484048" r:id="rId45"/>
    <p:sldLayoutId id="2147483987" r:id="rId46"/>
    <p:sldLayoutId id="2147484044" r:id="rId47"/>
    <p:sldLayoutId id="2147483984" r:id="rId48"/>
    <p:sldLayoutId id="2147483988" r:id="rId49"/>
    <p:sldLayoutId id="2147484045" r:id="rId50"/>
    <p:sldLayoutId id="2147483989" r:id="rId51"/>
    <p:sldLayoutId id="2147484049" r:id="rId52"/>
    <p:sldLayoutId id="2147484046" r:id="rId53"/>
    <p:sldLayoutId id="2147483986" r:id="rId54"/>
    <p:sldLayoutId id="2147483991" r:id="rId55"/>
    <p:sldLayoutId id="2147484047" r:id="rId56"/>
    <p:sldLayoutId id="2147483990" r:id="rId57"/>
    <p:sldLayoutId id="2147483957" r:id="rId58"/>
    <p:sldLayoutId id="2147483958" r:id="rId59"/>
    <p:sldLayoutId id="2147483974" r:id="rId60"/>
    <p:sldLayoutId id="2147483976" r:id="rId61"/>
    <p:sldLayoutId id="2147483977" r:id="rId62"/>
    <p:sldLayoutId id="2147483962" r:id="rId63"/>
    <p:sldLayoutId id="2147483815" r:id="rId64"/>
    <p:sldLayoutId id="2147483817" r:id="rId65"/>
    <p:sldLayoutId id="2147483980" r:id="rId66"/>
    <p:sldLayoutId id="2147483979" r:id="rId67"/>
  </p:sldLayoutIdLst>
  <p:transition>
    <p:wipe dir="r"/>
  </p:transition>
  <p:hf hdr="0" dt="0"/>
  <p:txStyles>
    <p:titleStyle>
      <a:lvl1pPr algn="l" rtl="0" eaLnBrk="1" fontAlgn="base" hangingPunct="1">
        <a:lnSpc>
          <a:spcPct val="85000"/>
        </a:lnSpc>
        <a:spcBef>
          <a:spcPct val="0"/>
        </a:spcBef>
        <a:spcAft>
          <a:spcPct val="0"/>
        </a:spcAft>
        <a:defRPr sz="4400" b="0" baseline="0">
          <a:solidFill>
            <a:schemeClr val="accent1"/>
          </a:solidFill>
          <a:latin typeface="Trebuchet MS" panose="020B0703020202090204" pitchFamily="34" charset="0"/>
          <a:ea typeface="+mj-ea"/>
          <a:cs typeface="+mj-cs"/>
        </a:defRPr>
      </a:lvl1pPr>
      <a:lvl2pPr algn="l" rtl="0" eaLnBrk="1" fontAlgn="base" hangingPunct="1">
        <a:lnSpc>
          <a:spcPct val="90000"/>
        </a:lnSpc>
        <a:spcBef>
          <a:spcPct val="0"/>
        </a:spcBef>
        <a:spcAft>
          <a:spcPct val="0"/>
        </a:spcAft>
        <a:defRPr sz="4300" b="1">
          <a:solidFill>
            <a:schemeClr val="tx2"/>
          </a:solidFill>
          <a:latin typeface="Arial" charset="0"/>
        </a:defRPr>
      </a:lvl2pPr>
      <a:lvl3pPr algn="l" rtl="0" eaLnBrk="1" fontAlgn="base" hangingPunct="1">
        <a:lnSpc>
          <a:spcPct val="90000"/>
        </a:lnSpc>
        <a:spcBef>
          <a:spcPct val="0"/>
        </a:spcBef>
        <a:spcAft>
          <a:spcPct val="0"/>
        </a:spcAft>
        <a:defRPr sz="4300" b="1">
          <a:solidFill>
            <a:schemeClr val="tx2"/>
          </a:solidFill>
          <a:latin typeface="Arial" charset="0"/>
        </a:defRPr>
      </a:lvl3pPr>
      <a:lvl4pPr algn="l" rtl="0" eaLnBrk="1" fontAlgn="base" hangingPunct="1">
        <a:lnSpc>
          <a:spcPct val="90000"/>
        </a:lnSpc>
        <a:spcBef>
          <a:spcPct val="0"/>
        </a:spcBef>
        <a:spcAft>
          <a:spcPct val="0"/>
        </a:spcAft>
        <a:defRPr sz="4300" b="1">
          <a:solidFill>
            <a:schemeClr val="tx2"/>
          </a:solidFill>
          <a:latin typeface="Arial" charset="0"/>
        </a:defRPr>
      </a:lvl4pPr>
      <a:lvl5pPr algn="l" rtl="0" eaLnBrk="1" fontAlgn="base" hangingPunct="1">
        <a:lnSpc>
          <a:spcPct val="90000"/>
        </a:lnSpc>
        <a:spcBef>
          <a:spcPct val="0"/>
        </a:spcBef>
        <a:spcAft>
          <a:spcPct val="0"/>
        </a:spcAft>
        <a:defRPr sz="4300" b="1">
          <a:solidFill>
            <a:schemeClr val="tx2"/>
          </a:solidFill>
          <a:latin typeface="Arial" charset="0"/>
        </a:defRPr>
      </a:lvl5pPr>
      <a:lvl6pPr marL="609463" algn="l" rtl="0" eaLnBrk="1" fontAlgn="base" hangingPunct="1">
        <a:lnSpc>
          <a:spcPct val="90000"/>
        </a:lnSpc>
        <a:spcBef>
          <a:spcPct val="0"/>
        </a:spcBef>
        <a:spcAft>
          <a:spcPct val="0"/>
        </a:spcAft>
        <a:defRPr sz="4300" b="1">
          <a:solidFill>
            <a:schemeClr val="tx2"/>
          </a:solidFill>
          <a:latin typeface="Arial" charset="0"/>
        </a:defRPr>
      </a:lvl6pPr>
      <a:lvl7pPr marL="1218926" algn="l" rtl="0" eaLnBrk="1" fontAlgn="base" hangingPunct="1">
        <a:lnSpc>
          <a:spcPct val="90000"/>
        </a:lnSpc>
        <a:spcBef>
          <a:spcPct val="0"/>
        </a:spcBef>
        <a:spcAft>
          <a:spcPct val="0"/>
        </a:spcAft>
        <a:defRPr sz="4300" b="1">
          <a:solidFill>
            <a:schemeClr val="tx2"/>
          </a:solidFill>
          <a:latin typeface="Arial" charset="0"/>
        </a:defRPr>
      </a:lvl7pPr>
      <a:lvl8pPr marL="1828389" algn="l" rtl="0" eaLnBrk="1" fontAlgn="base" hangingPunct="1">
        <a:lnSpc>
          <a:spcPct val="90000"/>
        </a:lnSpc>
        <a:spcBef>
          <a:spcPct val="0"/>
        </a:spcBef>
        <a:spcAft>
          <a:spcPct val="0"/>
        </a:spcAft>
        <a:defRPr sz="4300" b="1">
          <a:solidFill>
            <a:schemeClr val="tx2"/>
          </a:solidFill>
          <a:latin typeface="Arial" charset="0"/>
        </a:defRPr>
      </a:lvl8pPr>
      <a:lvl9pPr marL="2437851" algn="l" rtl="0" eaLnBrk="1" fontAlgn="base" hangingPunct="1">
        <a:lnSpc>
          <a:spcPct val="90000"/>
        </a:lnSpc>
        <a:spcBef>
          <a:spcPct val="0"/>
        </a:spcBef>
        <a:spcAft>
          <a:spcPct val="0"/>
        </a:spcAft>
        <a:defRPr sz="4300" b="1">
          <a:solidFill>
            <a:schemeClr val="tx2"/>
          </a:solidFill>
          <a:latin typeface="Arial" charset="0"/>
        </a:defRPr>
      </a:lvl9pPr>
    </p:titleStyle>
    <p:body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p:bodyStyle>
    <p:otherStyle>
      <a:defPPr>
        <a:defRPr lang="en-US"/>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9"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8"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1200" userDrawn="1">
          <p15:clr>
            <a:srgbClr val="F26B43"/>
          </p15:clr>
        </p15:guide>
        <p15:guide id="3" pos="312" userDrawn="1">
          <p15:clr>
            <a:srgbClr val="F26B43"/>
          </p15:clr>
        </p15:guide>
        <p15:guide id="4" pos="408" userDrawn="1">
          <p15:clr>
            <a:srgbClr val="F26B43"/>
          </p15:clr>
        </p15:guide>
        <p15:guide id="5"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 xmlns:a16="http://schemas.microsoft.com/office/drawing/2014/main" id="{EB97BFF2-9F65-9643-88CA-03DA7505F8C3}"/>
              </a:ext>
            </a:extLst>
          </p:cNvPr>
          <p:cNvSpPr>
            <a:spLocks noGrp="1"/>
          </p:cNvSpPr>
          <p:nvPr>
            <p:ph type="ftr" sz="quarter" idx="10"/>
          </p:nvPr>
        </p:nvSpPr>
        <p:spPr/>
        <p:txBody>
          <a:bodyPr/>
          <a:lstStyle/>
          <a:p>
            <a:r>
              <a:rPr lang="en-US"/>
              <a:t>© Veracode, Inc. 2020 Confidential</a:t>
            </a:r>
            <a:endParaRPr lang="en-US" dirty="0"/>
          </a:p>
        </p:txBody>
      </p:sp>
      <p:sp>
        <p:nvSpPr>
          <p:cNvPr id="9" name="Slide Number Placeholder 8">
            <a:extLst>
              <a:ext uri="{FF2B5EF4-FFF2-40B4-BE49-F238E27FC236}">
                <a16:creationId xmlns="" xmlns:a16="http://schemas.microsoft.com/office/drawing/2014/main" id="{64ED47A9-1E33-804C-9AA4-A32C6FEA86B1}"/>
              </a:ext>
            </a:extLst>
          </p:cNvPr>
          <p:cNvSpPr>
            <a:spLocks noGrp="1"/>
          </p:cNvSpPr>
          <p:nvPr>
            <p:ph type="sldNum" sz="quarter" idx="11"/>
          </p:nvPr>
        </p:nvSpPr>
        <p:spPr/>
        <p:txBody>
          <a:bodyPr/>
          <a:lstStyle/>
          <a:p>
            <a:fld id="{1B0079F3-B43C-DF46-A9D2-56A8C5414A96}" type="slidenum">
              <a:rPr lang="en-US" smtClean="0"/>
              <a:pPr/>
              <a:t>1</a:t>
            </a:fld>
            <a:endParaRPr lang="en-US" dirty="0"/>
          </a:p>
        </p:txBody>
      </p:sp>
      <p:sp>
        <p:nvSpPr>
          <p:cNvPr id="2" name="Title 1">
            <a:extLst>
              <a:ext uri="{FF2B5EF4-FFF2-40B4-BE49-F238E27FC236}">
                <a16:creationId xmlns="" xmlns:a16="http://schemas.microsoft.com/office/drawing/2014/main" id="{E851F9C5-124A-B044-B93A-CA9033D54621}"/>
              </a:ext>
            </a:extLst>
          </p:cNvPr>
          <p:cNvSpPr>
            <a:spLocks noGrp="1"/>
          </p:cNvSpPr>
          <p:nvPr>
            <p:ph type="title"/>
          </p:nvPr>
        </p:nvSpPr>
        <p:spPr>
          <a:xfrm>
            <a:off x="733340" y="1103653"/>
            <a:ext cx="10239460" cy="1532970"/>
          </a:xfrm>
        </p:spPr>
        <p:txBody>
          <a:bodyPr/>
          <a:lstStyle/>
          <a:p>
            <a:r>
              <a:rPr lang="en-US" dirty="0"/>
              <a:t>A Machine Learning Approach for Vulnerability Curation</a:t>
            </a:r>
          </a:p>
        </p:txBody>
      </p:sp>
      <p:sp>
        <p:nvSpPr>
          <p:cNvPr id="4" name="Text Placeholder 3">
            <a:extLst>
              <a:ext uri="{FF2B5EF4-FFF2-40B4-BE49-F238E27FC236}">
                <a16:creationId xmlns="" xmlns:a16="http://schemas.microsoft.com/office/drawing/2014/main" id="{98046990-11AA-744D-A46B-9BD2F4A53731}"/>
              </a:ext>
            </a:extLst>
          </p:cNvPr>
          <p:cNvSpPr>
            <a:spLocks noGrp="1"/>
          </p:cNvSpPr>
          <p:nvPr>
            <p:ph type="body" sz="quarter" idx="13"/>
          </p:nvPr>
        </p:nvSpPr>
        <p:spPr>
          <a:xfrm>
            <a:off x="733340" y="5366815"/>
            <a:ext cx="4546130" cy="519907"/>
          </a:xfrm>
        </p:spPr>
        <p:txBody>
          <a:bodyPr/>
          <a:lstStyle/>
          <a:p>
            <a:r>
              <a:rPr lang="en-US" dirty="0"/>
              <a:t>30 June 2020 </a:t>
            </a:r>
          </a:p>
        </p:txBody>
      </p:sp>
      <p:sp>
        <p:nvSpPr>
          <p:cNvPr id="5" name="Text Placeholder 4">
            <a:extLst>
              <a:ext uri="{FF2B5EF4-FFF2-40B4-BE49-F238E27FC236}">
                <a16:creationId xmlns="" xmlns:a16="http://schemas.microsoft.com/office/drawing/2014/main" id="{20D12633-73A0-134A-9437-2F68F974F569}"/>
              </a:ext>
            </a:extLst>
          </p:cNvPr>
          <p:cNvSpPr>
            <a:spLocks noGrp="1"/>
          </p:cNvSpPr>
          <p:nvPr>
            <p:ph type="body" sz="quarter" idx="14"/>
          </p:nvPr>
        </p:nvSpPr>
        <p:spPr>
          <a:xfrm>
            <a:off x="733340" y="2796937"/>
            <a:ext cx="9481472" cy="1005042"/>
          </a:xfrm>
        </p:spPr>
        <p:txBody>
          <a:bodyPr/>
          <a:lstStyle/>
          <a:p>
            <a:r>
              <a:rPr lang="en-US" dirty="0"/>
              <a:t>Yang Chen, Andrew E. </a:t>
            </a:r>
            <a:r>
              <a:rPr lang="en-US" dirty="0" err="1"/>
              <a:t>Santosa</a:t>
            </a:r>
            <a:r>
              <a:rPr lang="en-US" dirty="0"/>
              <a:t>, </a:t>
            </a:r>
            <a:r>
              <a:rPr lang="en-US" dirty="0" err="1"/>
              <a:t>Ang</a:t>
            </a:r>
            <a:r>
              <a:rPr lang="en-US" dirty="0"/>
              <a:t> Ming Yi, </a:t>
            </a:r>
          </a:p>
          <a:p>
            <a:r>
              <a:rPr lang="en-US" dirty="0"/>
              <a:t>Abhishek Sharma, </a:t>
            </a:r>
            <a:r>
              <a:rPr lang="en-US" dirty="0" err="1"/>
              <a:t>Asankhaya</a:t>
            </a:r>
            <a:r>
              <a:rPr lang="en-US" dirty="0"/>
              <a:t> Sharma</a:t>
            </a:r>
          </a:p>
          <a:p>
            <a:r>
              <a:rPr lang="en-US" sz="2400" i="1" dirty="0">
                <a:solidFill>
                  <a:schemeClr val="bg2"/>
                </a:solidFill>
              </a:rPr>
              <a:t>Veracode</a:t>
            </a:r>
          </a:p>
        </p:txBody>
      </p:sp>
      <p:sp>
        <p:nvSpPr>
          <p:cNvPr id="10" name="Text Placeholder 4">
            <a:extLst>
              <a:ext uri="{FF2B5EF4-FFF2-40B4-BE49-F238E27FC236}">
                <a16:creationId xmlns="" xmlns:a16="http://schemas.microsoft.com/office/drawing/2014/main" id="{BA19BF64-26EE-D448-BD3C-28B9DACAFFDB}"/>
              </a:ext>
            </a:extLst>
          </p:cNvPr>
          <p:cNvSpPr txBox="1">
            <a:spLocks/>
          </p:cNvSpPr>
          <p:nvPr/>
        </p:nvSpPr>
        <p:spPr bwMode="gray">
          <a:xfrm>
            <a:off x="733340" y="4292863"/>
            <a:ext cx="5057860" cy="1073952"/>
          </a:xfrm>
          <a:prstGeom prst="rect">
            <a:avLst/>
          </a:prstGeom>
          <a:noFill/>
          <a:ln w="9525">
            <a:noFill/>
            <a:miter lim="800000"/>
            <a:headEnd/>
            <a:tailEnd/>
          </a:ln>
          <a:effectLst/>
        </p:spPr>
        <p:txBody>
          <a:bodyPr vert="horz" wrap="square" lIns="0" tIns="60949" rIns="121899" bIns="60949" numCol="1" anchor="t" anchorCtr="0" compatLnSpc="1">
            <a:prstTxWarp prst="textNoShape">
              <a:avLst/>
            </a:prstTxWarp>
          </a:bodyPr>
          <a:lstStyle>
            <a:lvl1pPr marL="0" indent="0" algn="l" rtl="0" eaLnBrk="1" fontAlgn="base" hangingPunct="1">
              <a:lnSpc>
                <a:spcPct val="100000"/>
              </a:lnSpc>
              <a:spcBef>
                <a:spcPts val="0"/>
              </a:spcBef>
              <a:spcAft>
                <a:spcPts val="150"/>
              </a:spcAft>
              <a:buClrTx/>
              <a:buNone/>
              <a:defRPr sz="3000" baseline="0">
                <a:solidFill>
                  <a:srgbClr val="05B3E6"/>
                </a:solidFill>
                <a:latin typeface="+mj-lt"/>
                <a:ea typeface="+mn-ea"/>
                <a:cs typeface="+mn-cs"/>
              </a:defRPr>
            </a:lvl1pPr>
            <a:lvl2pPr marL="533280" indent="0" algn="l" rtl="0" eaLnBrk="1" fontAlgn="base" hangingPunct="1">
              <a:lnSpc>
                <a:spcPct val="100000"/>
              </a:lnSpc>
              <a:spcBef>
                <a:spcPts val="0"/>
              </a:spcBef>
              <a:spcAft>
                <a:spcPts val="150"/>
              </a:spcAft>
              <a:buClrTx/>
              <a:buFont typeface="Arial" panose="020B0604020202020204" pitchFamily="34" charset="0"/>
              <a:buNone/>
              <a:defRPr sz="3000" baseline="0">
                <a:solidFill>
                  <a:schemeClr val="bg1"/>
                </a:solidFill>
                <a:latin typeface="+mj-lt"/>
              </a:defRPr>
            </a:lvl2pPr>
            <a:lvl3pPr marL="1066561" indent="0" algn="l" rtl="0" eaLnBrk="1" fontAlgn="base" hangingPunct="1">
              <a:lnSpc>
                <a:spcPct val="100000"/>
              </a:lnSpc>
              <a:spcBef>
                <a:spcPts val="0"/>
              </a:spcBef>
              <a:spcAft>
                <a:spcPts val="150"/>
              </a:spcAft>
              <a:buClrTx/>
              <a:buFont typeface="Courier New" panose="02070309020205020404" pitchFamily="49" charset="0"/>
              <a:buNone/>
              <a:defRPr sz="3000" baseline="0">
                <a:solidFill>
                  <a:schemeClr val="bg1"/>
                </a:solidFill>
                <a:latin typeface="+mj-lt"/>
              </a:defRPr>
            </a:lvl3pPr>
            <a:lvl4pPr marL="1523657" indent="0" algn="l" rtl="0" eaLnBrk="1" fontAlgn="base" hangingPunct="1">
              <a:lnSpc>
                <a:spcPct val="100000"/>
              </a:lnSpc>
              <a:spcBef>
                <a:spcPts val="0"/>
              </a:spcBef>
              <a:spcAft>
                <a:spcPct val="0"/>
              </a:spcAft>
              <a:buClr>
                <a:schemeClr val="tx1"/>
              </a:buClr>
              <a:buNone/>
              <a:defRPr sz="3000" baseline="0">
                <a:solidFill>
                  <a:schemeClr val="bg1"/>
                </a:solidFill>
                <a:latin typeface="+mj-lt"/>
              </a:defRPr>
            </a:lvl4pPr>
            <a:lvl5pPr marL="0" indent="0" algn="l" rtl="0" eaLnBrk="1" fontAlgn="base" hangingPunct="1">
              <a:lnSpc>
                <a:spcPct val="100000"/>
              </a:lnSpc>
              <a:spcBef>
                <a:spcPts val="0"/>
              </a:spcBef>
              <a:spcAft>
                <a:spcPct val="0"/>
              </a:spcAft>
              <a:buClr>
                <a:schemeClr val="tx1"/>
              </a:buClr>
              <a:buFont typeface="Arial" panose="020B0604020202020204" pitchFamily="34" charset="0"/>
              <a:buNone/>
              <a:defRPr sz="3000" baseline="0">
                <a:solidFill>
                  <a:schemeClr val="bg1"/>
                </a:solidFill>
                <a:latin typeface="+mj-lt"/>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r>
              <a:rPr lang="en-US" kern="0" dirty="0"/>
              <a:t>David Lo</a:t>
            </a:r>
          </a:p>
          <a:p>
            <a:r>
              <a:rPr lang="en-US" sz="2400" i="1" kern="0" dirty="0">
                <a:solidFill>
                  <a:schemeClr val="bg2"/>
                </a:solidFill>
              </a:rPr>
              <a:t>Singapore Management University</a:t>
            </a:r>
          </a:p>
        </p:txBody>
      </p:sp>
    </p:spTree>
    <p:extLst>
      <p:ext uri="{BB962C8B-B14F-4D97-AF65-F5344CB8AC3E}">
        <p14:creationId xmlns:p14="http://schemas.microsoft.com/office/powerpoint/2010/main" val="235767628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10</a:t>
            </a:fld>
            <a:endParaRPr lang="en-US" dirty="0"/>
          </a:p>
        </p:txBody>
      </p:sp>
      <p:sp>
        <p:nvSpPr>
          <p:cNvPr id="4" name="Content Placeholder 3"/>
          <p:cNvSpPr>
            <a:spLocks noGrp="1"/>
          </p:cNvSpPr>
          <p:nvPr>
            <p:ph sz="quarter" idx="13"/>
          </p:nvPr>
        </p:nvSpPr>
        <p:spPr>
          <a:xfrm>
            <a:off x="505691" y="1905000"/>
            <a:ext cx="11309590" cy="4572000"/>
          </a:xfrm>
        </p:spPr>
        <p:txBody>
          <a:bodyPr/>
          <a:lstStyle/>
          <a:p>
            <a:r>
              <a:rPr lang="en-US" dirty="0"/>
              <a:t>Originally, a threshold </a:t>
            </a:r>
            <a:r>
              <a:rPr lang="en-US" dirty="0">
                <a:latin typeface="Apple Chancery" charset="0"/>
                <a:ea typeface="Apple Chancery" charset="0"/>
                <a:cs typeface="Apple Chancery" charset="0"/>
              </a:rPr>
              <a:t>t</a:t>
            </a:r>
            <a:r>
              <a:rPr lang="en-US" dirty="0"/>
              <a:t> is used for prediction in production, such that if </a:t>
            </a:r>
            <a:r>
              <a:rPr lang="en-US" i="1" dirty="0"/>
              <a:t>prediction score </a:t>
            </a:r>
            <a:r>
              <a:rPr lang="en-US" dirty="0"/>
              <a:t>&gt;</a:t>
            </a:r>
            <a:r>
              <a:rPr lang="en-US" dirty="0">
                <a:latin typeface="Apple Chancery" charset="0"/>
                <a:ea typeface="Apple Chancery" charset="0"/>
                <a:cs typeface="Apple Chancery" charset="0"/>
              </a:rPr>
              <a:t> </a:t>
            </a:r>
            <a:r>
              <a:rPr lang="en-US" sz="2400" dirty="0">
                <a:latin typeface="Apple Chancery" charset="0"/>
                <a:ea typeface="Apple Chancery" charset="0"/>
                <a:cs typeface="Apple Chancery" charset="0"/>
              </a:rPr>
              <a:t>t</a:t>
            </a:r>
            <a:r>
              <a:rPr lang="en-US" sz="2000" dirty="0">
                <a:latin typeface="Apple Chancery" charset="0"/>
                <a:ea typeface="Apple Chancery" charset="0"/>
                <a:cs typeface="Apple Chancery" charset="0"/>
              </a:rPr>
              <a:t> </a:t>
            </a:r>
            <a:r>
              <a:rPr lang="en-US" dirty="0">
                <a:latin typeface="Apple Chancery" charset="0"/>
                <a:ea typeface="Apple Chancery" charset="0"/>
                <a:cs typeface="Apple Chancery" charset="0"/>
              </a:rPr>
              <a:t>, </a:t>
            </a:r>
            <a:r>
              <a:rPr lang="en-US" dirty="0"/>
              <a:t>the data item is predicted as vulnerability </a:t>
            </a:r>
          </a:p>
          <a:p>
            <a:r>
              <a:rPr lang="en-US" dirty="0"/>
              <a:t>For Self training we choose 2 thresholds </a:t>
            </a:r>
            <a:r>
              <a:rPr lang="en-US" sz="2400" dirty="0">
                <a:latin typeface="Apple Chancery" charset="0"/>
                <a:ea typeface="Apple Chancery" charset="0"/>
                <a:cs typeface="Apple Chancery" charset="0"/>
              </a:rPr>
              <a:t>t</a:t>
            </a:r>
            <a:r>
              <a:rPr lang="en-US" sz="2400" baseline="-25000" dirty="0">
                <a:latin typeface="Apple Chancery" charset="0"/>
                <a:ea typeface="Apple Chancery" charset="0"/>
                <a:cs typeface="Apple Chancery" charset="0"/>
              </a:rPr>
              <a:t>l </a:t>
            </a:r>
            <a:r>
              <a:rPr lang="en-US" baseline="-25000" dirty="0">
                <a:latin typeface="Apple Chancery" charset="0"/>
                <a:ea typeface="Apple Chancery" charset="0"/>
                <a:cs typeface="Apple Chancery" charset="0"/>
              </a:rPr>
              <a:t> </a:t>
            </a:r>
            <a:r>
              <a:rPr lang="en-US" dirty="0"/>
              <a:t>and </a:t>
            </a:r>
            <a:r>
              <a:rPr lang="en-US" sz="2400" dirty="0">
                <a:latin typeface="Apple Chancery" charset="0"/>
                <a:ea typeface="Apple Chancery" charset="0"/>
                <a:cs typeface="Apple Chancery" charset="0"/>
              </a:rPr>
              <a:t>t</a:t>
            </a:r>
            <a:r>
              <a:rPr lang="en-US" sz="2400" baseline="-25000" dirty="0">
                <a:latin typeface="Apple Chancery" charset="0"/>
                <a:ea typeface="Apple Chancery" charset="0"/>
                <a:cs typeface="Apple Chancery" charset="0"/>
              </a:rPr>
              <a:t>h</a:t>
            </a:r>
            <a:r>
              <a:rPr lang="en-US" dirty="0"/>
              <a:t>, such that</a:t>
            </a:r>
            <a:endParaRPr lang="en-US" sz="2000" dirty="0"/>
          </a:p>
          <a:p>
            <a:pPr lvl="1"/>
            <a:r>
              <a:rPr lang="en-US" sz="2000" dirty="0">
                <a:latin typeface="Apple Chancery" charset="0"/>
                <a:ea typeface="Apple Chancery" charset="0"/>
                <a:cs typeface="Apple Chancery" charset="0"/>
              </a:rPr>
              <a:t>t</a:t>
            </a:r>
            <a:r>
              <a:rPr lang="en-US" sz="2000" baseline="-25000" dirty="0">
                <a:latin typeface="Apple Chancery" charset="0"/>
                <a:ea typeface="Apple Chancery" charset="0"/>
                <a:cs typeface="Apple Chancery" charset="0"/>
              </a:rPr>
              <a:t>l</a:t>
            </a:r>
            <a:r>
              <a:rPr lang="en-US" sz="2000" dirty="0">
                <a:latin typeface="Apple Chancery" charset="0"/>
                <a:ea typeface="Apple Chancery" charset="0"/>
                <a:cs typeface="Apple Chancery" charset="0"/>
              </a:rPr>
              <a:t> &lt; t &lt; t</a:t>
            </a:r>
            <a:r>
              <a:rPr lang="en-US" sz="2000" baseline="-25000" dirty="0">
                <a:latin typeface="Apple Chancery" charset="0"/>
                <a:ea typeface="Apple Chancery" charset="0"/>
                <a:cs typeface="Apple Chancery" charset="0"/>
              </a:rPr>
              <a:t>h</a:t>
            </a:r>
            <a:endParaRPr lang="en-US" dirty="0"/>
          </a:p>
          <a:p>
            <a:pPr lvl="1"/>
            <a:r>
              <a:rPr lang="en-US" sz="2000" dirty="0">
                <a:latin typeface="Apple Chancery" charset="0"/>
                <a:ea typeface="Apple Chancery" charset="0"/>
                <a:cs typeface="Apple Chancery" charset="0"/>
              </a:rPr>
              <a:t>t</a:t>
            </a:r>
            <a:r>
              <a:rPr lang="en-US" sz="2000" baseline="-25000" dirty="0">
                <a:latin typeface="Apple Chancery" charset="0"/>
                <a:ea typeface="Apple Chancery" charset="0"/>
                <a:cs typeface="Apple Chancery" charset="0"/>
              </a:rPr>
              <a:t>h </a:t>
            </a:r>
            <a:r>
              <a:rPr lang="en-US" dirty="0"/>
              <a:t>is the threshold for which production model achieved high precision on vulnerable data items</a:t>
            </a:r>
          </a:p>
          <a:p>
            <a:pPr lvl="1"/>
            <a:r>
              <a:rPr lang="en-US" sz="2000" dirty="0">
                <a:latin typeface="Apple Chancery" charset="0"/>
                <a:ea typeface="Apple Chancery" charset="0"/>
                <a:cs typeface="Apple Chancery" charset="0"/>
              </a:rPr>
              <a:t>t</a:t>
            </a:r>
            <a:r>
              <a:rPr lang="en-US" sz="2000" baseline="-25000" dirty="0">
                <a:latin typeface="Apple Chancery" charset="0"/>
                <a:ea typeface="Apple Chancery" charset="0"/>
                <a:cs typeface="Apple Chancery" charset="0"/>
              </a:rPr>
              <a:t>l  </a:t>
            </a:r>
            <a:r>
              <a:rPr lang="en-US" dirty="0"/>
              <a:t>is the threshold for which production model achieved high precision on non-vulnerable data items</a:t>
            </a:r>
          </a:p>
          <a:p>
            <a:r>
              <a:rPr lang="en-US" dirty="0"/>
              <a:t>During self training, we filter out data based on following rules</a:t>
            </a:r>
          </a:p>
          <a:p>
            <a:pPr lvl="1"/>
            <a:r>
              <a:rPr lang="en-US" dirty="0"/>
              <a:t>Use the already trained production model to get </a:t>
            </a:r>
            <a:r>
              <a:rPr lang="en-US" i="1" dirty="0"/>
              <a:t>prediction scores</a:t>
            </a:r>
            <a:r>
              <a:rPr lang="en-US" dirty="0"/>
              <a:t> on unlabeled data </a:t>
            </a:r>
          </a:p>
          <a:p>
            <a:pPr lvl="1"/>
            <a:r>
              <a:rPr lang="en-US" dirty="0"/>
              <a:t>If item’s </a:t>
            </a:r>
            <a:r>
              <a:rPr lang="en-US" i="1" dirty="0"/>
              <a:t>prediction score</a:t>
            </a:r>
            <a:r>
              <a:rPr lang="en-US" dirty="0"/>
              <a:t> &gt; </a:t>
            </a:r>
            <a:r>
              <a:rPr lang="en-US" sz="2000" dirty="0">
                <a:latin typeface="Apple Chancery" charset="0"/>
                <a:ea typeface="Apple Chancery" charset="0"/>
                <a:cs typeface="Apple Chancery" charset="0"/>
              </a:rPr>
              <a:t>t</a:t>
            </a:r>
            <a:r>
              <a:rPr lang="en-US" sz="2000" baseline="-25000" dirty="0">
                <a:latin typeface="Apple Chancery" charset="0"/>
                <a:ea typeface="Apple Chancery" charset="0"/>
                <a:cs typeface="Apple Chancery" charset="0"/>
              </a:rPr>
              <a:t>h</a:t>
            </a:r>
            <a:r>
              <a:rPr lang="en-US" sz="2400" dirty="0"/>
              <a:t>, </a:t>
            </a:r>
            <a:r>
              <a:rPr lang="en-US" dirty="0"/>
              <a:t>automatically label it as vulnerability-related</a:t>
            </a:r>
            <a:endParaRPr lang="en-US" i="1" dirty="0"/>
          </a:p>
          <a:p>
            <a:pPr lvl="1"/>
            <a:r>
              <a:rPr lang="en-US" dirty="0"/>
              <a:t>If item’s </a:t>
            </a:r>
            <a:r>
              <a:rPr lang="en-US" i="1" dirty="0"/>
              <a:t>prediction score</a:t>
            </a:r>
            <a:r>
              <a:rPr lang="en-US" dirty="0"/>
              <a:t> &lt; </a:t>
            </a:r>
            <a:r>
              <a:rPr lang="en-US" sz="2000" dirty="0">
                <a:latin typeface="Apple Chancery" charset="0"/>
                <a:ea typeface="Apple Chancery" charset="0"/>
                <a:cs typeface="Apple Chancery" charset="0"/>
              </a:rPr>
              <a:t>t</a:t>
            </a:r>
            <a:r>
              <a:rPr lang="en-US" sz="2000" baseline="-25000" dirty="0">
                <a:latin typeface="Apple Chancery" charset="0"/>
                <a:ea typeface="Apple Chancery" charset="0"/>
                <a:cs typeface="Apple Chancery" charset="0"/>
              </a:rPr>
              <a:t>l</a:t>
            </a:r>
            <a:r>
              <a:rPr lang="en-US" dirty="0"/>
              <a:t>, automatically label it as vulnerability-unrelated</a:t>
            </a:r>
            <a:endParaRPr lang="en-US" i="1" dirty="0"/>
          </a:p>
          <a:p>
            <a:r>
              <a:rPr lang="en-US" dirty="0"/>
              <a:t>The thresholds are updated each time a new model is deployed</a:t>
            </a:r>
          </a:p>
          <a:p>
            <a:endParaRPr lang="en-US" dirty="0"/>
          </a:p>
        </p:txBody>
      </p:sp>
      <p:sp>
        <p:nvSpPr>
          <p:cNvPr id="5" name="Title 4"/>
          <p:cNvSpPr>
            <a:spLocks noGrp="1"/>
          </p:cNvSpPr>
          <p:nvPr>
            <p:ph type="title"/>
          </p:nvPr>
        </p:nvSpPr>
        <p:spPr/>
        <p:txBody>
          <a:bodyPr/>
          <a:lstStyle/>
          <a:p>
            <a:r>
              <a:rPr lang="en-US" dirty="0"/>
              <a:t>Self-Training</a:t>
            </a:r>
          </a:p>
        </p:txBody>
      </p:sp>
    </p:spTree>
    <p:extLst>
      <p:ext uri="{BB962C8B-B14F-4D97-AF65-F5344CB8AC3E}">
        <p14:creationId xmlns:p14="http://schemas.microsoft.com/office/powerpoint/2010/main" val="20934053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11</a:t>
            </a:fld>
            <a:endParaRPr lang="en-US" dirty="0"/>
          </a:p>
        </p:txBody>
      </p:sp>
      <p:sp>
        <p:nvSpPr>
          <p:cNvPr id="4" name="Content Placeholder 3"/>
          <p:cNvSpPr>
            <a:spLocks noGrp="1"/>
          </p:cNvSpPr>
          <p:nvPr>
            <p:ph sz="quarter" idx="13"/>
          </p:nvPr>
        </p:nvSpPr>
        <p:spPr>
          <a:xfrm>
            <a:off x="505691" y="1905000"/>
            <a:ext cx="11309590" cy="4572000"/>
          </a:xfrm>
        </p:spPr>
        <p:txBody>
          <a:bodyPr/>
          <a:lstStyle/>
          <a:p>
            <a:r>
              <a:rPr lang="en-US" dirty="0"/>
              <a:t>Example</a:t>
            </a:r>
          </a:p>
          <a:p>
            <a:pPr lvl="1"/>
            <a:r>
              <a:rPr lang="en-US" sz="1800" dirty="0">
                <a:latin typeface="Apple Chancery" charset="0"/>
                <a:ea typeface="Apple Chancery" charset="0"/>
                <a:cs typeface="Apple Chancery" charset="0"/>
              </a:rPr>
              <a:t>t</a:t>
            </a:r>
            <a:r>
              <a:rPr lang="en-US" sz="1800" baseline="-25000" dirty="0">
                <a:latin typeface="Apple Chancery" charset="0"/>
                <a:ea typeface="Apple Chancery" charset="0"/>
                <a:cs typeface="Apple Chancery" charset="0"/>
              </a:rPr>
              <a:t>h </a:t>
            </a:r>
            <a:r>
              <a:rPr lang="en-US" dirty="0"/>
              <a:t>is </a:t>
            </a:r>
            <a:r>
              <a:rPr lang="en-US" dirty="0">
                <a:solidFill>
                  <a:srgbClr val="00B050"/>
                </a:solidFill>
              </a:rPr>
              <a:t>0.9</a:t>
            </a:r>
          </a:p>
          <a:p>
            <a:pPr lvl="1"/>
            <a:r>
              <a:rPr lang="en-US" dirty="0"/>
              <a:t> </a:t>
            </a:r>
            <a:r>
              <a:rPr lang="en-US" dirty="0">
                <a:latin typeface="Apple Chancery" charset="0"/>
                <a:ea typeface="Apple Chancery" charset="0"/>
                <a:cs typeface="Apple Chancery" charset="0"/>
              </a:rPr>
              <a:t>t</a:t>
            </a:r>
            <a:r>
              <a:rPr lang="en-US" baseline="-25000" dirty="0">
                <a:latin typeface="Apple Chancery" charset="0"/>
                <a:ea typeface="Apple Chancery" charset="0"/>
                <a:cs typeface="Apple Chancery" charset="0"/>
              </a:rPr>
              <a:t>l  </a:t>
            </a:r>
            <a:r>
              <a:rPr lang="en-US" dirty="0"/>
              <a:t>is </a:t>
            </a:r>
            <a:r>
              <a:rPr lang="en-US" dirty="0">
                <a:solidFill>
                  <a:srgbClr val="FF0000"/>
                </a:solidFill>
              </a:rPr>
              <a:t>0.1</a:t>
            </a:r>
          </a:p>
          <a:p>
            <a:pPr lvl="1"/>
            <a:r>
              <a:rPr lang="en-US" dirty="0">
                <a:latin typeface="Apple Chancery" charset="0"/>
                <a:ea typeface="Apple Chancery" charset="0"/>
                <a:cs typeface="Apple Chancery" charset="0"/>
              </a:rPr>
              <a:t>t </a:t>
            </a:r>
            <a:r>
              <a:rPr lang="en-US" dirty="0"/>
              <a:t>is 0.5</a:t>
            </a:r>
          </a:p>
          <a:p>
            <a:pPr lvl="1"/>
            <a:r>
              <a:rPr lang="en-US" dirty="0"/>
              <a:t>Scores of data predicted as </a:t>
            </a:r>
            <a:r>
              <a:rPr lang="en-US" i="1" dirty="0"/>
              <a:t>non-vulnerable</a:t>
            </a:r>
          </a:p>
          <a:p>
            <a:pPr lvl="2"/>
            <a:r>
              <a:rPr lang="en-US" dirty="0"/>
              <a:t>0.05, 0.15, 0.2 (all less than </a:t>
            </a:r>
            <a:r>
              <a:rPr lang="en-US" dirty="0">
                <a:latin typeface="Apple Chancery" charset="0"/>
                <a:ea typeface="Apple Chancery" charset="0"/>
                <a:cs typeface="Apple Chancery" charset="0"/>
              </a:rPr>
              <a:t>t</a:t>
            </a:r>
            <a:r>
              <a:rPr lang="en-US" dirty="0"/>
              <a:t>)</a:t>
            </a:r>
          </a:p>
          <a:p>
            <a:pPr lvl="1"/>
            <a:r>
              <a:rPr lang="en-US" dirty="0"/>
              <a:t>Scores of data which </a:t>
            </a:r>
            <a:r>
              <a:rPr lang="en-US" i="1" dirty="0"/>
              <a:t>failed regex filter</a:t>
            </a:r>
            <a:r>
              <a:rPr lang="en-US" dirty="0"/>
              <a:t>, but when passed through production model</a:t>
            </a:r>
          </a:p>
          <a:p>
            <a:pPr lvl="2"/>
            <a:r>
              <a:rPr lang="en-US" dirty="0"/>
              <a:t>0.09, 0.15, 0.2, 0.8, 0.95, 0.99</a:t>
            </a:r>
          </a:p>
          <a:p>
            <a:pPr marL="571500" lvl="2" indent="0">
              <a:buNone/>
            </a:pPr>
            <a:endParaRPr lang="en-US" dirty="0"/>
          </a:p>
          <a:p>
            <a:pPr lvl="1"/>
            <a:endParaRPr lang="en-US" dirty="0"/>
          </a:p>
          <a:p>
            <a:pPr marL="0" indent="0">
              <a:buNone/>
            </a:pPr>
            <a:endParaRPr lang="en-US" dirty="0"/>
          </a:p>
        </p:txBody>
      </p:sp>
      <p:sp>
        <p:nvSpPr>
          <p:cNvPr id="5" name="Title 4"/>
          <p:cNvSpPr>
            <a:spLocks noGrp="1"/>
          </p:cNvSpPr>
          <p:nvPr>
            <p:ph type="title"/>
          </p:nvPr>
        </p:nvSpPr>
        <p:spPr/>
        <p:txBody>
          <a:bodyPr/>
          <a:lstStyle/>
          <a:p>
            <a:r>
              <a:rPr lang="en-US" dirty="0"/>
              <a:t>Self-Training</a:t>
            </a:r>
          </a:p>
        </p:txBody>
      </p:sp>
    </p:spTree>
    <p:extLst>
      <p:ext uri="{BB962C8B-B14F-4D97-AF65-F5344CB8AC3E}">
        <p14:creationId xmlns:p14="http://schemas.microsoft.com/office/powerpoint/2010/main" val="390252650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12</a:t>
            </a:fld>
            <a:endParaRPr lang="en-US" dirty="0"/>
          </a:p>
        </p:txBody>
      </p:sp>
      <p:sp>
        <p:nvSpPr>
          <p:cNvPr id="4" name="Content Placeholder 3"/>
          <p:cNvSpPr>
            <a:spLocks noGrp="1"/>
          </p:cNvSpPr>
          <p:nvPr>
            <p:ph sz="quarter" idx="13"/>
          </p:nvPr>
        </p:nvSpPr>
        <p:spPr>
          <a:xfrm>
            <a:off x="505691" y="1905000"/>
            <a:ext cx="11309590" cy="4572000"/>
          </a:xfrm>
        </p:spPr>
        <p:txBody>
          <a:bodyPr/>
          <a:lstStyle/>
          <a:p>
            <a:r>
              <a:rPr lang="en-US" dirty="0"/>
              <a:t>Example</a:t>
            </a:r>
          </a:p>
          <a:p>
            <a:pPr lvl="1"/>
            <a:r>
              <a:rPr lang="en-US" sz="1800" dirty="0">
                <a:latin typeface="Apple Chancery" charset="0"/>
                <a:ea typeface="Apple Chancery" charset="0"/>
                <a:cs typeface="Apple Chancery" charset="0"/>
              </a:rPr>
              <a:t>t</a:t>
            </a:r>
            <a:r>
              <a:rPr lang="en-US" sz="1800" baseline="-25000" dirty="0">
                <a:latin typeface="Apple Chancery" charset="0"/>
                <a:ea typeface="Apple Chancery" charset="0"/>
                <a:cs typeface="Apple Chancery" charset="0"/>
              </a:rPr>
              <a:t>h </a:t>
            </a:r>
            <a:r>
              <a:rPr lang="en-US" dirty="0"/>
              <a:t>is </a:t>
            </a:r>
            <a:r>
              <a:rPr lang="en-US" dirty="0">
                <a:solidFill>
                  <a:srgbClr val="00B050"/>
                </a:solidFill>
              </a:rPr>
              <a:t>0.9</a:t>
            </a:r>
          </a:p>
          <a:p>
            <a:pPr lvl="1"/>
            <a:r>
              <a:rPr lang="en-US" dirty="0"/>
              <a:t> </a:t>
            </a:r>
            <a:r>
              <a:rPr lang="en-US" dirty="0">
                <a:latin typeface="Apple Chancery" charset="0"/>
                <a:ea typeface="Apple Chancery" charset="0"/>
                <a:cs typeface="Apple Chancery" charset="0"/>
              </a:rPr>
              <a:t>t</a:t>
            </a:r>
            <a:r>
              <a:rPr lang="en-US" baseline="-25000" dirty="0">
                <a:latin typeface="Apple Chancery" charset="0"/>
                <a:ea typeface="Apple Chancery" charset="0"/>
                <a:cs typeface="Apple Chancery" charset="0"/>
              </a:rPr>
              <a:t>l  </a:t>
            </a:r>
            <a:r>
              <a:rPr lang="en-US" dirty="0"/>
              <a:t>is </a:t>
            </a:r>
            <a:r>
              <a:rPr lang="en-US" dirty="0">
                <a:solidFill>
                  <a:srgbClr val="FF0000"/>
                </a:solidFill>
              </a:rPr>
              <a:t>0.1</a:t>
            </a:r>
          </a:p>
          <a:p>
            <a:pPr lvl="1"/>
            <a:r>
              <a:rPr lang="en-US" dirty="0">
                <a:latin typeface="Apple Chancery" charset="0"/>
                <a:ea typeface="Apple Chancery" charset="0"/>
                <a:cs typeface="Apple Chancery" charset="0"/>
              </a:rPr>
              <a:t>t </a:t>
            </a:r>
            <a:r>
              <a:rPr lang="en-US" dirty="0"/>
              <a:t>is 0.5</a:t>
            </a:r>
          </a:p>
          <a:p>
            <a:pPr lvl="1"/>
            <a:r>
              <a:rPr lang="en-US" dirty="0"/>
              <a:t>Scores of data predicted as </a:t>
            </a:r>
            <a:r>
              <a:rPr lang="en-US" i="1" dirty="0"/>
              <a:t>non-vulnerable</a:t>
            </a:r>
          </a:p>
          <a:p>
            <a:pPr lvl="2"/>
            <a:r>
              <a:rPr lang="en-US" dirty="0">
                <a:solidFill>
                  <a:srgbClr val="FF0000"/>
                </a:solidFill>
              </a:rPr>
              <a:t>0.05</a:t>
            </a:r>
            <a:r>
              <a:rPr lang="en-US" dirty="0"/>
              <a:t>, 0.15, 0.2 (all less than </a:t>
            </a:r>
            <a:r>
              <a:rPr lang="en-US" dirty="0">
                <a:latin typeface="Apple Chancery" charset="0"/>
                <a:ea typeface="Apple Chancery" charset="0"/>
                <a:cs typeface="Apple Chancery" charset="0"/>
              </a:rPr>
              <a:t>t</a:t>
            </a:r>
            <a:r>
              <a:rPr lang="en-US" dirty="0"/>
              <a:t>)</a:t>
            </a:r>
          </a:p>
          <a:p>
            <a:pPr lvl="1"/>
            <a:r>
              <a:rPr lang="en-US" dirty="0"/>
              <a:t>Scores of data which </a:t>
            </a:r>
            <a:r>
              <a:rPr lang="en-US" i="1" dirty="0"/>
              <a:t>failed regex filter</a:t>
            </a:r>
            <a:r>
              <a:rPr lang="en-US" dirty="0"/>
              <a:t>, but when passed through production model</a:t>
            </a:r>
          </a:p>
          <a:p>
            <a:pPr lvl="2"/>
            <a:r>
              <a:rPr lang="en-US" dirty="0">
                <a:solidFill>
                  <a:srgbClr val="FF0000"/>
                </a:solidFill>
              </a:rPr>
              <a:t>0.09</a:t>
            </a:r>
            <a:r>
              <a:rPr lang="en-US" dirty="0"/>
              <a:t>, 0.15, 0.2, 0.8, </a:t>
            </a:r>
            <a:r>
              <a:rPr lang="en-US" dirty="0">
                <a:solidFill>
                  <a:srgbClr val="00B050"/>
                </a:solidFill>
              </a:rPr>
              <a:t>0.95, 0.99</a:t>
            </a:r>
          </a:p>
          <a:p>
            <a:pPr lvl="1"/>
            <a:r>
              <a:rPr lang="en-US" dirty="0"/>
              <a:t>Machine labeled data generated using self training</a:t>
            </a:r>
          </a:p>
          <a:p>
            <a:pPr marL="571500" lvl="2" indent="0">
              <a:buNone/>
            </a:pPr>
            <a:endParaRPr lang="en-US" dirty="0"/>
          </a:p>
          <a:p>
            <a:pPr lvl="1"/>
            <a:endParaRPr lang="en-US" dirty="0"/>
          </a:p>
          <a:p>
            <a:pPr marL="0" indent="0">
              <a:buNone/>
            </a:pPr>
            <a:endParaRPr lang="en-US" dirty="0"/>
          </a:p>
        </p:txBody>
      </p:sp>
      <p:sp>
        <p:nvSpPr>
          <p:cNvPr id="5" name="Title 4"/>
          <p:cNvSpPr>
            <a:spLocks noGrp="1"/>
          </p:cNvSpPr>
          <p:nvPr>
            <p:ph type="title"/>
          </p:nvPr>
        </p:nvSpPr>
        <p:spPr/>
        <p:txBody>
          <a:bodyPr/>
          <a:lstStyle/>
          <a:p>
            <a:r>
              <a:rPr lang="en-US" dirty="0"/>
              <a:t>Self-Training</a:t>
            </a:r>
          </a:p>
        </p:txBody>
      </p:sp>
    </p:spTree>
    <p:extLst>
      <p:ext uri="{BB962C8B-B14F-4D97-AF65-F5344CB8AC3E}">
        <p14:creationId xmlns:p14="http://schemas.microsoft.com/office/powerpoint/2010/main" val="282766710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13</a:t>
            </a:fld>
            <a:endParaRPr lang="en-US" dirty="0"/>
          </a:p>
        </p:txBody>
      </p:sp>
      <p:sp>
        <p:nvSpPr>
          <p:cNvPr id="4" name="Content Placeholder 3"/>
          <p:cNvSpPr>
            <a:spLocks noGrp="1"/>
          </p:cNvSpPr>
          <p:nvPr>
            <p:ph sz="quarter" idx="13"/>
          </p:nvPr>
        </p:nvSpPr>
        <p:spPr>
          <a:xfrm>
            <a:off x="505691" y="1905000"/>
            <a:ext cx="6734353" cy="4016375"/>
          </a:xfrm>
        </p:spPr>
        <p:txBody>
          <a:bodyPr/>
          <a:lstStyle/>
          <a:p>
            <a:r>
              <a:rPr lang="en-US" dirty="0"/>
              <a:t>Standard precision recall metrics were used to evaluated model performance.</a:t>
            </a:r>
          </a:p>
          <a:p>
            <a:pPr lvl="1"/>
            <a:r>
              <a:rPr lang="en-US" dirty="0"/>
              <a:t>Positive Class: Vulnerable Items</a:t>
            </a:r>
          </a:p>
          <a:p>
            <a:pPr lvl="1"/>
            <a:r>
              <a:rPr lang="en-US" dirty="0"/>
              <a:t>Negative Class: Non Vulnerable items</a:t>
            </a:r>
          </a:p>
          <a:p>
            <a:endParaRPr lang="en-US" dirty="0"/>
          </a:p>
          <a:p>
            <a:r>
              <a:rPr lang="en-US" dirty="0"/>
              <a:t>Given the same model and dataset, </a:t>
            </a:r>
            <a:br>
              <a:rPr lang="en-US" dirty="0"/>
            </a:br>
            <a:r>
              <a:rPr lang="en-US" dirty="0"/>
              <a:t>each probability threshold (0.01, </a:t>
            </a:r>
            <a:r>
              <a:rPr lang="mr-IN" dirty="0"/>
              <a:t>…</a:t>
            </a:r>
            <a:r>
              <a:rPr lang="en-US" dirty="0"/>
              <a:t>, 0.99) fixes a precision and recall pair</a:t>
            </a:r>
          </a:p>
          <a:p>
            <a:endParaRPr lang="en-US" dirty="0"/>
          </a:p>
          <a:p>
            <a:r>
              <a:rPr lang="en-US" dirty="0"/>
              <a:t>A higher curve indicates better performance</a:t>
            </a:r>
          </a:p>
          <a:p>
            <a:r>
              <a:rPr lang="en-US" dirty="0"/>
              <a:t>Machine learning model details</a:t>
            </a:r>
          </a:p>
          <a:p>
            <a:pPr lvl="1"/>
            <a:r>
              <a:rPr lang="en-SG" i="1" dirty="0"/>
              <a:t>word2vec </a:t>
            </a:r>
            <a:r>
              <a:rPr lang="en-SG" dirty="0"/>
              <a:t>[</a:t>
            </a:r>
            <a:r>
              <a:rPr lang="en-SG" dirty="0" err="1"/>
              <a:t>Mikolov</a:t>
            </a:r>
            <a:r>
              <a:rPr lang="en-SG" dirty="0"/>
              <a:t> et al.] vectors </a:t>
            </a:r>
            <a:r>
              <a:rPr lang="en-US" dirty="0"/>
              <a:t>based on text present in data items we collect</a:t>
            </a:r>
          </a:p>
          <a:p>
            <a:pPr lvl="1"/>
            <a:r>
              <a:rPr lang="en-US" dirty="0"/>
              <a:t>a </a:t>
            </a:r>
            <a:r>
              <a:rPr lang="en-US" dirty="0" smtClean="0"/>
              <a:t>stacking </a:t>
            </a:r>
            <a:r>
              <a:rPr lang="en-US" dirty="0"/>
              <a:t>ensemble [Zhou et al.] is trained on these features</a:t>
            </a:r>
          </a:p>
          <a:p>
            <a:pPr marL="285750" lvl="1" indent="0">
              <a:buNone/>
            </a:pPr>
            <a:endParaRPr lang="en-US" dirty="0"/>
          </a:p>
          <a:p>
            <a:pPr marL="285750" lvl="1" indent="0">
              <a:buNone/>
            </a:pPr>
            <a:endParaRPr lang="en-US" dirty="0"/>
          </a:p>
        </p:txBody>
      </p:sp>
      <p:sp>
        <p:nvSpPr>
          <p:cNvPr id="5" name="Title 4"/>
          <p:cNvSpPr>
            <a:spLocks noGrp="1"/>
          </p:cNvSpPr>
          <p:nvPr>
            <p:ph type="title"/>
          </p:nvPr>
        </p:nvSpPr>
        <p:spPr>
          <a:xfrm>
            <a:off x="404550" y="196826"/>
            <a:ext cx="9473544" cy="1222885"/>
          </a:xfrm>
        </p:spPr>
        <p:txBody>
          <a:bodyPr/>
          <a:lstStyle/>
          <a:p>
            <a:r>
              <a:rPr lang="en-US" dirty="0"/>
              <a:t>Experiments: Metrics (Performance)</a:t>
            </a:r>
          </a:p>
        </p:txBody>
      </p:sp>
      <p:pic>
        <p:nvPicPr>
          <p:cNvPr id="7" name="Picture 6"/>
          <p:cNvPicPr>
            <a:picLocks noChangeAspect="1"/>
          </p:cNvPicPr>
          <p:nvPr/>
        </p:nvPicPr>
        <p:blipFill>
          <a:blip r:embed="rId3"/>
          <a:stretch>
            <a:fillRect/>
          </a:stretch>
        </p:blipFill>
        <p:spPr>
          <a:xfrm>
            <a:off x="7240044" y="2157306"/>
            <a:ext cx="4695500" cy="3511761"/>
          </a:xfrm>
          <a:prstGeom prst="rect">
            <a:avLst/>
          </a:prstGeom>
        </p:spPr>
      </p:pic>
    </p:spTree>
    <p:extLst>
      <p:ext uri="{BB962C8B-B14F-4D97-AF65-F5344CB8AC3E}">
        <p14:creationId xmlns:p14="http://schemas.microsoft.com/office/powerpoint/2010/main" val="113626827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14</a:t>
            </a:fld>
            <a:endParaRPr lang="en-US" dirty="0"/>
          </a:p>
        </p:txBody>
      </p:sp>
      <p:sp>
        <p:nvSpPr>
          <p:cNvPr id="4" name="Content Placeholder 3"/>
          <p:cNvSpPr>
            <a:spLocks noGrp="1"/>
          </p:cNvSpPr>
          <p:nvPr>
            <p:ph sz="quarter" idx="13"/>
          </p:nvPr>
        </p:nvSpPr>
        <p:spPr>
          <a:xfrm>
            <a:off x="505691" y="1905000"/>
            <a:ext cx="11309590" cy="4323784"/>
          </a:xfrm>
        </p:spPr>
        <p:txBody>
          <a:bodyPr/>
          <a:lstStyle/>
          <a:p>
            <a:r>
              <a:rPr lang="en-US" dirty="0"/>
              <a:t>Initially we only focused on precision/recall values to deploy new models</a:t>
            </a:r>
          </a:p>
          <a:p>
            <a:r>
              <a:rPr lang="en-US" dirty="0"/>
              <a:t>As new models were deployed, in some deployments a lot of existing vulnerabilities started to get classified as non-vulnerability. </a:t>
            </a:r>
            <a:r>
              <a:rPr lang="en-US" i="1" dirty="0"/>
              <a:t>Security</a:t>
            </a:r>
            <a:r>
              <a:rPr lang="en-US" dirty="0"/>
              <a:t> </a:t>
            </a:r>
            <a:r>
              <a:rPr lang="en-US" i="1" dirty="0"/>
              <a:t>Researchers were not happy!!!</a:t>
            </a:r>
          </a:p>
          <a:p>
            <a:r>
              <a:rPr lang="en-US" dirty="0"/>
              <a:t>To help measure this drift we came up with a new metric</a:t>
            </a:r>
          </a:p>
          <a:p>
            <a:endParaRPr lang="en-US" dirty="0"/>
          </a:p>
          <a:p>
            <a:endParaRPr lang="en-US" dirty="0"/>
          </a:p>
          <a:p>
            <a:endParaRPr lang="en-US" dirty="0"/>
          </a:p>
          <a:p>
            <a:endParaRPr lang="en-US" dirty="0"/>
          </a:p>
          <a:p>
            <a:endParaRPr lang="en-US" dirty="0"/>
          </a:p>
          <a:p>
            <a:pPr marL="0" indent="0">
              <a:buNone/>
            </a:pPr>
            <a:r>
              <a:rPr lang="en-US" dirty="0"/>
              <a:t>Computed for production and new model on a test dataset per data source: </a:t>
            </a:r>
          </a:p>
          <a:p>
            <a:pPr lvl="1"/>
            <a:r>
              <a:rPr lang="en-US" dirty="0"/>
              <a:t>50% positive dataset from manual labeled data</a:t>
            </a:r>
          </a:p>
          <a:p>
            <a:pPr lvl="1"/>
            <a:r>
              <a:rPr lang="en-US" dirty="0"/>
              <a:t>50% negative dataset from manual labeled data</a:t>
            </a:r>
          </a:p>
          <a:p>
            <a:pPr lvl="1"/>
            <a:r>
              <a:rPr lang="en-US" dirty="0"/>
              <a:t>+/- dataset maintains same distribution of manually labeled data</a:t>
            </a:r>
          </a:p>
          <a:p>
            <a:endParaRPr lang="en-US" dirty="0"/>
          </a:p>
          <a:p>
            <a:endParaRPr lang="en-US" dirty="0"/>
          </a:p>
        </p:txBody>
      </p:sp>
      <p:sp>
        <p:nvSpPr>
          <p:cNvPr id="5" name="Title 4"/>
          <p:cNvSpPr>
            <a:spLocks noGrp="1"/>
          </p:cNvSpPr>
          <p:nvPr>
            <p:ph type="title"/>
          </p:nvPr>
        </p:nvSpPr>
        <p:spPr/>
        <p:txBody>
          <a:bodyPr/>
          <a:lstStyle/>
          <a:p>
            <a:r>
              <a:rPr lang="en-US" dirty="0"/>
              <a:t>Experiments: Metrics (Stability)</a:t>
            </a:r>
          </a:p>
        </p:txBody>
      </p:sp>
      <p:grpSp>
        <p:nvGrpSpPr>
          <p:cNvPr id="10" name="Group 9"/>
          <p:cNvGrpSpPr/>
          <p:nvPr/>
        </p:nvGrpSpPr>
        <p:grpSpPr>
          <a:xfrm>
            <a:off x="2426329" y="3314752"/>
            <a:ext cx="7149403" cy="1184819"/>
            <a:chOff x="2209798" y="3821747"/>
            <a:chExt cx="7627199" cy="1246642"/>
          </a:xfrm>
        </p:grpSpPr>
        <p:pic>
          <p:nvPicPr>
            <p:cNvPr id="6" name="Picture 5"/>
            <p:cNvPicPr>
              <a:picLocks noChangeAspect="1"/>
            </p:cNvPicPr>
            <p:nvPr/>
          </p:nvPicPr>
          <p:blipFill>
            <a:blip r:embed="rId3"/>
            <a:stretch>
              <a:fillRect/>
            </a:stretch>
          </p:blipFill>
          <p:spPr>
            <a:xfrm>
              <a:off x="2209800" y="3821747"/>
              <a:ext cx="7336442" cy="886732"/>
            </a:xfrm>
            <a:prstGeom prst="rect">
              <a:avLst/>
            </a:prstGeom>
          </p:spPr>
        </p:pic>
        <p:sp>
          <p:nvSpPr>
            <p:cNvPr id="7" name="TextBox 6"/>
            <p:cNvSpPr txBox="1"/>
            <p:nvPr/>
          </p:nvSpPr>
          <p:spPr bwMode="auto">
            <a:xfrm rot="10800000" flipV="1">
              <a:off x="2209798" y="4646738"/>
              <a:ext cx="7627199" cy="421651"/>
            </a:xfrm>
            <a:prstGeom prst="rect">
              <a:avLst/>
            </a:prstGeom>
            <a:noFill/>
            <a:ln w="12700" cap="sq" algn="ctr">
              <a:noFill/>
              <a:miter lim="800000"/>
              <a:headEnd/>
              <a:tailEnd/>
            </a:ln>
            <a:effectLst/>
          </p:spPr>
          <p:txBody>
            <a:bodyPr wrap="square" rtlCol="0" anchor="ctr" anchorCtr="0">
              <a:noAutofit/>
            </a:bodyPr>
            <a:lstStyle/>
            <a:p>
              <a:pPr>
                <a:lnSpc>
                  <a:spcPct val="95000"/>
                </a:lnSpc>
                <a:spcBef>
                  <a:spcPts val="600"/>
                </a:spcBef>
              </a:pPr>
              <a:r>
                <a:rPr lang="en-US" sz="1600" dirty="0">
                  <a:solidFill>
                    <a:schemeClr val="bg1">
                      <a:lumMod val="65000"/>
                    </a:schemeClr>
                  </a:solidFill>
                  <a:latin typeface="Trebuchet MS" panose="020B0703020202090204" pitchFamily="34" charset="0"/>
                </a:rPr>
                <a:t>n refers </a:t>
              </a:r>
              <a:r>
                <a:rPr lang="en-US" sz="1600">
                  <a:solidFill>
                    <a:schemeClr val="bg1">
                      <a:lumMod val="65000"/>
                    </a:schemeClr>
                  </a:solidFill>
                  <a:latin typeface="Trebuchet MS" panose="020B0703020202090204" pitchFamily="34" charset="0"/>
                </a:rPr>
                <a:t>to new model; </a:t>
              </a:r>
              <a:r>
                <a:rPr lang="en-US" sz="1600" dirty="0">
                  <a:solidFill>
                    <a:schemeClr val="bg1">
                      <a:lumMod val="65000"/>
                    </a:schemeClr>
                  </a:solidFill>
                  <a:latin typeface="Trebuchet MS" panose="020B0703020202090204" pitchFamily="34" charset="0"/>
                </a:rPr>
                <a:t>p refers </a:t>
              </a:r>
              <a:r>
                <a:rPr lang="en-US" sz="1600">
                  <a:solidFill>
                    <a:schemeClr val="bg1">
                      <a:lumMod val="65000"/>
                    </a:schemeClr>
                  </a:solidFill>
                  <a:latin typeface="Trebuchet MS" panose="020B0703020202090204" pitchFamily="34" charset="0"/>
                </a:rPr>
                <a:t>to production model</a:t>
              </a:r>
              <a:endParaRPr lang="en-US" sz="1600" dirty="0">
                <a:solidFill>
                  <a:schemeClr val="bg1">
                    <a:lumMod val="65000"/>
                  </a:schemeClr>
                </a:solidFill>
                <a:latin typeface="Trebuchet MS" panose="020B0703020202090204" pitchFamily="34" charset="0"/>
              </a:endParaRPr>
            </a:p>
          </p:txBody>
        </p:sp>
      </p:grpSp>
    </p:spTree>
    <p:extLst>
      <p:ext uri="{BB962C8B-B14F-4D97-AF65-F5344CB8AC3E}">
        <p14:creationId xmlns:p14="http://schemas.microsoft.com/office/powerpoint/2010/main" val="55180134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15</a:t>
            </a:fld>
            <a:endParaRPr lang="en-US" dirty="0"/>
          </a:p>
        </p:txBody>
      </p:sp>
      <p:sp>
        <p:nvSpPr>
          <p:cNvPr id="5" name="Title 4"/>
          <p:cNvSpPr>
            <a:spLocks noGrp="1"/>
          </p:cNvSpPr>
          <p:nvPr>
            <p:ph type="title"/>
          </p:nvPr>
        </p:nvSpPr>
        <p:spPr/>
        <p:txBody>
          <a:bodyPr/>
          <a:lstStyle/>
          <a:p>
            <a:r>
              <a:rPr lang="en-US" dirty="0"/>
              <a:t>Experiments: Model deployment</a:t>
            </a:r>
          </a:p>
        </p:txBody>
      </p:sp>
      <p:pic>
        <p:nvPicPr>
          <p:cNvPr id="6" name="Picture 5"/>
          <p:cNvPicPr>
            <a:picLocks noChangeAspect="1"/>
          </p:cNvPicPr>
          <p:nvPr/>
        </p:nvPicPr>
        <p:blipFill>
          <a:blip r:embed="rId3"/>
          <a:stretch>
            <a:fillRect/>
          </a:stretch>
        </p:blipFill>
        <p:spPr>
          <a:xfrm>
            <a:off x="6405957" y="1784556"/>
            <a:ext cx="5751407" cy="2484176"/>
          </a:xfrm>
          <a:prstGeom prst="rect">
            <a:avLst/>
          </a:prstGeom>
        </p:spPr>
      </p:pic>
      <p:pic>
        <p:nvPicPr>
          <p:cNvPr id="7" name="Picture 6"/>
          <p:cNvPicPr>
            <a:picLocks noChangeAspect="1"/>
          </p:cNvPicPr>
          <p:nvPr/>
        </p:nvPicPr>
        <p:blipFill>
          <a:blip r:embed="rId4"/>
          <a:stretch>
            <a:fillRect/>
          </a:stretch>
        </p:blipFill>
        <p:spPr>
          <a:xfrm>
            <a:off x="6418483" y="4744885"/>
            <a:ext cx="5751407" cy="1419766"/>
          </a:xfrm>
          <a:prstGeom prst="rect">
            <a:avLst/>
          </a:prstGeom>
        </p:spPr>
      </p:pic>
      <p:sp>
        <p:nvSpPr>
          <p:cNvPr id="9" name="Content Placeholder 3"/>
          <p:cNvSpPr>
            <a:spLocks noGrp="1"/>
          </p:cNvSpPr>
          <p:nvPr>
            <p:ph sz="quarter" idx="13"/>
          </p:nvPr>
        </p:nvSpPr>
        <p:spPr>
          <a:xfrm>
            <a:off x="505690" y="1905000"/>
            <a:ext cx="5782375" cy="4016375"/>
          </a:xfrm>
        </p:spPr>
        <p:txBody>
          <a:bodyPr/>
          <a:lstStyle/>
          <a:p>
            <a:r>
              <a:rPr lang="en-US" dirty="0"/>
              <a:t>Production Model: Trained on human labeled data only</a:t>
            </a:r>
          </a:p>
          <a:p>
            <a:r>
              <a:rPr lang="en-US" dirty="0"/>
              <a:t>Trained a new model with the self-training, </a:t>
            </a:r>
            <a:br>
              <a:rPr lang="en-US" dirty="0"/>
            </a:br>
            <a:r>
              <a:rPr lang="en-US" dirty="0"/>
              <a:t>for evaluation against production model</a:t>
            </a:r>
          </a:p>
          <a:p>
            <a:r>
              <a:rPr lang="en-US" dirty="0"/>
              <a:t>PR AUC increase across most data sources</a:t>
            </a:r>
          </a:p>
          <a:p>
            <a:r>
              <a:rPr lang="en-US" dirty="0"/>
              <a:t>For both Bugzilla, Emails, Reserved CVE improvement/change are negligible as it already has very high performance</a:t>
            </a:r>
          </a:p>
          <a:p>
            <a:endParaRPr lang="en-US" dirty="0"/>
          </a:p>
        </p:txBody>
      </p:sp>
    </p:spTree>
    <p:extLst>
      <p:ext uri="{BB962C8B-B14F-4D97-AF65-F5344CB8AC3E}">
        <p14:creationId xmlns:p14="http://schemas.microsoft.com/office/powerpoint/2010/main" val="1830930452"/>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16</a:t>
            </a:fld>
            <a:endParaRPr lang="en-US" dirty="0"/>
          </a:p>
        </p:txBody>
      </p:sp>
      <p:sp>
        <p:nvSpPr>
          <p:cNvPr id="4" name="Content Placeholder 3"/>
          <p:cNvSpPr>
            <a:spLocks noGrp="1"/>
          </p:cNvSpPr>
          <p:nvPr>
            <p:ph sz="quarter" idx="13"/>
          </p:nvPr>
        </p:nvSpPr>
        <p:spPr/>
        <p:txBody>
          <a:bodyPr/>
          <a:lstStyle/>
          <a:p>
            <a:r>
              <a:rPr lang="en-US" dirty="0"/>
              <a:t>Increase of PR AUC across most data sources illustrated</a:t>
            </a:r>
          </a:p>
        </p:txBody>
      </p:sp>
      <p:sp>
        <p:nvSpPr>
          <p:cNvPr id="5" name="Title 4"/>
          <p:cNvSpPr>
            <a:spLocks noGrp="1"/>
          </p:cNvSpPr>
          <p:nvPr>
            <p:ph type="title"/>
          </p:nvPr>
        </p:nvSpPr>
        <p:spPr/>
        <p:txBody>
          <a:bodyPr/>
          <a:lstStyle/>
          <a:p>
            <a:r>
              <a:rPr lang="en-US" dirty="0"/>
              <a:t>Experiments: Model deployment</a:t>
            </a:r>
          </a:p>
        </p:txBody>
      </p:sp>
      <p:pic>
        <p:nvPicPr>
          <p:cNvPr id="7" name="Content Placeholder 5"/>
          <p:cNvPicPr>
            <a:picLocks noChangeAspect="1"/>
          </p:cNvPicPr>
          <p:nvPr/>
        </p:nvPicPr>
        <p:blipFill>
          <a:blip r:embed="rId3"/>
          <a:stretch>
            <a:fillRect/>
          </a:stretch>
        </p:blipFill>
        <p:spPr bwMode="gray">
          <a:xfrm>
            <a:off x="505691" y="2377852"/>
            <a:ext cx="5634766" cy="4016375"/>
          </a:xfrm>
          <a:prstGeom prst="rect">
            <a:avLst/>
          </a:prstGeom>
          <a:noFill/>
          <a:ln w="9525">
            <a:noFill/>
            <a:miter lim="800000"/>
            <a:headEnd/>
            <a:tailEnd/>
          </a:ln>
          <a:effectLst/>
        </p:spPr>
      </p:pic>
      <p:pic>
        <p:nvPicPr>
          <p:cNvPr id="8" name="Picture 7"/>
          <p:cNvPicPr>
            <a:picLocks noChangeAspect="1"/>
          </p:cNvPicPr>
          <p:nvPr/>
        </p:nvPicPr>
        <p:blipFill>
          <a:blip r:embed="rId4"/>
          <a:stretch>
            <a:fillRect/>
          </a:stretch>
        </p:blipFill>
        <p:spPr>
          <a:xfrm>
            <a:off x="6416029" y="2365326"/>
            <a:ext cx="5411778" cy="4047465"/>
          </a:xfrm>
          <a:prstGeom prst="rect">
            <a:avLst/>
          </a:prstGeom>
        </p:spPr>
      </p:pic>
    </p:spTree>
    <p:extLst>
      <p:ext uri="{BB962C8B-B14F-4D97-AF65-F5344CB8AC3E}">
        <p14:creationId xmlns:p14="http://schemas.microsoft.com/office/powerpoint/2010/main" val="1997087059"/>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17</a:t>
            </a:fld>
            <a:endParaRPr lang="en-US" dirty="0"/>
          </a:p>
        </p:txBody>
      </p:sp>
      <p:sp>
        <p:nvSpPr>
          <p:cNvPr id="5" name="Title 4"/>
          <p:cNvSpPr>
            <a:spLocks noGrp="1"/>
          </p:cNvSpPr>
          <p:nvPr>
            <p:ph type="title"/>
          </p:nvPr>
        </p:nvSpPr>
        <p:spPr/>
        <p:txBody>
          <a:bodyPr/>
          <a:lstStyle/>
          <a:p>
            <a:r>
              <a:rPr lang="en-US" dirty="0"/>
              <a:t>Experiments: Stability Validation</a:t>
            </a:r>
          </a:p>
        </p:txBody>
      </p:sp>
      <p:pic>
        <p:nvPicPr>
          <p:cNvPr id="8" name="Picture 7"/>
          <p:cNvPicPr>
            <a:picLocks noChangeAspect="1"/>
          </p:cNvPicPr>
          <p:nvPr/>
        </p:nvPicPr>
        <p:blipFill>
          <a:blip r:embed="rId3"/>
          <a:stretch>
            <a:fillRect/>
          </a:stretch>
        </p:blipFill>
        <p:spPr>
          <a:xfrm>
            <a:off x="7240043" y="1792265"/>
            <a:ext cx="4762268" cy="2407072"/>
          </a:xfrm>
          <a:prstGeom prst="rect">
            <a:avLst/>
          </a:prstGeom>
        </p:spPr>
      </p:pic>
      <p:pic>
        <p:nvPicPr>
          <p:cNvPr id="9" name="Picture 8"/>
          <p:cNvPicPr>
            <a:picLocks noChangeAspect="1"/>
          </p:cNvPicPr>
          <p:nvPr/>
        </p:nvPicPr>
        <p:blipFill>
          <a:blip r:embed="rId4"/>
          <a:stretch>
            <a:fillRect/>
          </a:stretch>
        </p:blipFill>
        <p:spPr>
          <a:xfrm>
            <a:off x="7614256" y="4293083"/>
            <a:ext cx="4013843" cy="2104445"/>
          </a:xfrm>
          <a:prstGeom prst="rect">
            <a:avLst/>
          </a:prstGeom>
        </p:spPr>
      </p:pic>
      <p:sp>
        <p:nvSpPr>
          <p:cNvPr id="10" name="Content Placeholder 3"/>
          <p:cNvSpPr txBox="1">
            <a:spLocks/>
          </p:cNvSpPr>
          <p:nvPr/>
        </p:nvSpPr>
        <p:spPr bwMode="gray">
          <a:xfrm>
            <a:off x="658091" y="2057400"/>
            <a:ext cx="6394770" cy="4016375"/>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r>
              <a:rPr lang="en-US" kern="0" dirty="0"/>
              <a:t>Test is performed on half of labeled data, chosen with same balance of positive and negative labels as original</a:t>
            </a:r>
            <a:br>
              <a:rPr lang="en-US" kern="0" dirty="0"/>
            </a:br>
            <a:endParaRPr lang="en-US" kern="0" dirty="0"/>
          </a:p>
          <a:p>
            <a:r>
              <a:rPr lang="en-US" kern="0" dirty="0"/>
              <a:t>In most cases, the new model(s) largely agrees with the production model(s) </a:t>
            </a:r>
          </a:p>
          <a:p>
            <a:endParaRPr lang="en-US" kern="0" dirty="0"/>
          </a:p>
          <a:p>
            <a:r>
              <a:rPr lang="en-US" kern="0" dirty="0"/>
              <a:t>Lower’s risk of deployment</a:t>
            </a:r>
          </a:p>
          <a:p>
            <a:pPr marL="0" indent="0">
              <a:buNone/>
            </a:pPr>
            <a:endParaRPr lang="en-US" kern="0" dirty="0"/>
          </a:p>
        </p:txBody>
      </p:sp>
    </p:spTree>
    <p:extLst>
      <p:ext uri="{BB962C8B-B14F-4D97-AF65-F5344CB8AC3E}">
        <p14:creationId xmlns:p14="http://schemas.microsoft.com/office/powerpoint/2010/main" val="191148327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18</a:t>
            </a:fld>
            <a:endParaRPr lang="en-US" dirty="0"/>
          </a:p>
        </p:txBody>
      </p:sp>
      <p:sp>
        <p:nvSpPr>
          <p:cNvPr id="2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p:txBody>
          <a:bodyPr/>
          <a:lstStyle/>
          <a:p>
            <a:r>
              <a:rPr lang="en-US" sz="2400" dirty="0"/>
              <a:t>Limitation to textual data</a:t>
            </a:r>
          </a:p>
          <a:p>
            <a:endParaRPr lang="en-US" sz="2400" dirty="0"/>
          </a:p>
          <a:p>
            <a:r>
              <a:rPr lang="en-US" sz="2400" dirty="0"/>
              <a:t>Weakness to data imbalance</a:t>
            </a:r>
          </a:p>
          <a:p>
            <a:endParaRPr lang="en-US" sz="2400" dirty="0"/>
          </a:p>
          <a:p>
            <a:r>
              <a:rPr lang="en-US" sz="2400" dirty="0"/>
              <a:t>Ignoring label change</a:t>
            </a:r>
          </a:p>
        </p:txBody>
      </p:sp>
      <p:sp>
        <p:nvSpPr>
          <p:cNvPr id="19" name="Title 18">
            <a:extLst>
              <a:ext uri="{FF2B5EF4-FFF2-40B4-BE49-F238E27FC236}">
                <a16:creationId xmlns="" xmlns:a16="http://schemas.microsoft.com/office/drawing/2014/main" id="{AA409CE6-3497-1548-8B8D-7438F09090A2}"/>
              </a:ext>
            </a:extLst>
          </p:cNvPr>
          <p:cNvSpPr>
            <a:spLocks noGrp="1"/>
          </p:cNvSpPr>
          <p:nvPr>
            <p:ph type="title"/>
          </p:nvPr>
        </p:nvSpPr>
        <p:spPr/>
        <p:txBody>
          <a:bodyPr/>
          <a:lstStyle/>
          <a:p>
            <a:r>
              <a:rPr lang="en-US" dirty="0"/>
              <a:t>Limitations</a:t>
            </a:r>
          </a:p>
        </p:txBody>
      </p:sp>
    </p:spTree>
    <p:extLst>
      <p:ext uri="{BB962C8B-B14F-4D97-AF65-F5344CB8AC3E}">
        <p14:creationId xmlns:p14="http://schemas.microsoft.com/office/powerpoint/2010/main" val="78969186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19</a:t>
            </a:fld>
            <a:endParaRPr lang="en-US" dirty="0"/>
          </a:p>
        </p:txBody>
      </p:sp>
      <p:sp>
        <p:nvSpPr>
          <p:cNvPr id="2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p:txBody>
          <a:bodyPr/>
          <a:lstStyle/>
          <a:p>
            <a:r>
              <a:rPr lang="en-SG" sz="2400" dirty="0"/>
              <a:t>Implemented Self-training to utilize unlabelled data. Results show it works </a:t>
            </a:r>
            <a:r>
              <a:rPr lang="en-SG" sz="2400" dirty="0" smtClean="0"/>
              <a:t>well.</a:t>
            </a:r>
            <a:endParaRPr lang="en-SG" sz="2400" dirty="0">
              <a:solidFill>
                <a:srgbClr val="00B050"/>
              </a:solidFill>
            </a:endParaRPr>
          </a:p>
          <a:p>
            <a:endParaRPr lang="en-SG" sz="2400" dirty="0"/>
          </a:p>
          <a:p>
            <a:r>
              <a:rPr lang="en-SG" sz="2400" dirty="0"/>
              <a:t>Deployment stability metric can provide help in addressing challenges </a:t>
            </a:r>
            <a:r>
              <a:rPr lang="en-SG" sz="2400" dirty="0" err="1"/>
              <a:t>w.r.t</a:t>
            </a:r>
            <a:r>
              <a:rPr lang="en-SG" sz="2400" dirty="0"/>
              <a:t>. production machine learning deployment.</a:t>
            </a:r>
          </a:p>
          <a:p>
            <a:endParaRPr lang="en-SG" sz="2400" dirty="0"/>
          </a:p>
          <a:p>
            <a:r>
              <a:rPr lang="en-SG" sz="2400" dirty="0"/>
              <a:t>Future work: </a:t>
            </a:r>
          </a:p>
          <a:p>
            <a:pPr lvl="1"/>
            <a:r>
              <a:rPr lang="en-SG" sz="2200" dirty="0"/>
              <a:t>D</a:t>
            </a:r>
            <a:r>
              <a:rPr lang="en-SG" sz="2200" dirty="0" smtClean="0"/>
              <a:t>ealing </a:t>
            </a:r>
            <a:r>
              <a:rPr lang="en-SG" sz="2200" dirty="0"/>
              <a:t>with changing data labels</a:t>
            </a:r>
          </a:p>
          <a:p>
            <a:pPr lvl="1"/>
            <a:r>
              <a:rPr lang="en-SG" sz="2200" dirty="0"/>
              <a:t>U</a:t>
            </a:r>
            <a:r>
              <a:rPr lang="en-SG" sz="2200" dirty="0" smtClean="0"/>
              <a:t>tilize </a:t>
            </a:r>
            <a:r>
              <a:rPr lang="en-SG" sz="2200" dirty="0"/>
              <a:t>code features</a:t>
            </a:r>
          </a:p>
        </p:txBody>
      </p:sp>
      <p:sp>
        <p:nvSpPr>
          <p:cNvPr id="19" name="Title 18">
            <a:extLst>
              <a:ext uri="{FF2B5EF4-FFF2-40B4-BE49-F238E27FC236}">
                <a16:creationId xmlns="" xmlns:a16="http://schemas.microsoft.com/office/drawing/2014/main" id="{AA409CE6-3497-1548-8B8D-7438F09090A2}"/>
              </a:ext>
            </a:extLst>
          </p:cNvPr>
          <p:cNvSpPr>
            <a:spLocks noGrp="1"/>
          </p:cNvSpPr>
          <p:nvPr>
            <p:ph type="title"/>
          </p:nvPr>
        </p:nvSpPr>
        <p:spPr/>
        <p:txBody>
          <a:bodyPr/>
          <a:lstStyle/>
          <a:p>
            <a:r>
              <a:rPr lang="en-US" dirty="0"/>
              <a:t>Conclusion </a:t>
            </a:r>
          </a:p>
        </p:txBody>
      </p:sp>
      <p:sp>
        <p:nvSpPr>
          <p:cNvPr id="2" name="TextBox 1">
            <a:extLst>
              <a:ext uri="{FF2B5EF4-FFF2-40B4-BE49-F238E27FC236}">
                <a16:creationId xmlns="" xmlns:a16="http://schemas.microsoft.com/office/drawing/2014/main" id="{CC47A333-DD4A-AC49-8717-50B2B1BA6BFB}"/>
              </a:ext>
            </a:extLst>
          </p:cNvPr>
          <p:cNvSpPr txBox="1"/>
          <p:nvPr/>
        </p:nvSpPr>
        <p:spPr bwMode="auto">
          <a:xfrm>
            <a:off x="-1511929" y="6898741"/>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1502247390"/>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D052428A-3CD6-5544-9895-3B61B04D413E}"/>
              </a:ext>
            </a:extLst>
          </p:cNvPr>
          <p:cNvSpPr>
            <a:spLocks noGrp="1"/>
          </p:cNvSpPr>
          <p:nvPr>
            <p:ph type="ftr" sz="quarter" idx="10"/>
          </p:nvPr>
        </p:nvSpPr>
        <p:spPr/>
        <p:txBody>
          <a:bodyPr/>
          <a:lstStyle/>
          <a:p>
            <a:r>
              <a:rPr lang="en-US" dirty="0"/>
              <a:t>© Veracode, Inc. 2020 Confidential</a:t>
            </a:r>
          </a:p>
        </p:txBody>
      </p:sp>
      <p:sp>
        <p:nvSpPr>
          <p:cNvPr id="5" name="Slide Number Placeholder 4">
            <a:extLst>
              <a:ext uri="{FF2B5EF4-FFF2-40B4-BE49-F238E27FC236}">
                <a16:creationId xmlns="" xmlns:a16="http://schemas.microsoft.com/office/drawing/2014/main" id="{D7625F09-225F-0D40-B54C-05EA4A25A1FB}"/>
              </a:ext>
            </a:extLst>
          </p:cNvPr>
          <p:cNvSpPr>
            <a:spLocks noGrp="1"/>
          </p:cNvSpPr>
          <p:nvPr>
            <p:ph type="sldNum" sz="quarter" idx="11"/>
          </p:nvPr>
        </p:nvSpPr>
        <p:spPr/>
        <p:txBody>
          <a:bodyPr/>
          <a:lstStyle/>
          <a:p>
            <a:fld id="{1B0079F3-B43C-DF46-A9D2-56A8C5414A96}" type="slidenum">
              <a:rPr lang="en-US" smtClean="0"/>
              <a:pPr/>
              <a:t>2</a:t>
            </a:fld>
            <a:endParaRPr lang="en-US" dirty="0"/>
          </a:p>
        </p:txBody>
      </p:sp>
      <p:sp>
        <p:nvSpPr>
          <p:cNvPr id="25" name="Content Placeholder 24">
            <a:extLst>
              <a:ext uri="{FF2B5EF4-FFF2-40B4-BE49-F238E27FC236}">
                <a16:creationId xmlns="" xmlns:a16="http://schemas.microsoft.com/office/drawing/2014/main" id="{563B4941-5358-0F4A-8601-38EA94D67D3C}"/>
              </a:ext>
            </a:extLst>
          </p:cNvPr>
          <p:cNvSpPr>
            <a:spLocks noGrp="1"/>
          </p:cNvSpPr>
          <p:nvPr>
            <p:ph sz="quarter" idx="13"/>
          </p:nvPr>
        </p:nvSpPr>
        <p:spPr/>
        <p:txBody>
          <a:bodyPr/>
          <a:lstStyle/>
          <a:p>
            <a:r>
              <a:rPr lang="en-US" sz="2400" dirty="0"/>
              <a:t>Vulnerability Curation</a:t>
            </a:r>
          </a:p>
          <a:p>
            <a:endParaRPr lang="en-US" sz="2400" dirty="0"/>
          </a:p>
          <a:p>
            <a:r>
              <a:rPr lang="en-US" sz="2400" dirty="0"/>
              <a:t>Machine Learning Approach</a:t>
            </a:r>
          </a:p>
          <a:p>
            <a:endParaRPr lang="en-US" sz="2400" dirty="0"/>
          </a:p>
          <a:p>
            <a:r>
              <a:rPr lang="en-US" sz="2400" dirty="0"/>
              <a:t>Experimental Results</a:t>
            </a:r>
          </a:p>
          <a:p>
            <a:endParaRPr lang="en-US" sz="2400" dirty="0"/>
          </a:p>
          <a:p>
            <a:r>
              <a:rPr lang="en-US" sz="2400" dirty="0"/>
              <a:t>Future work</a:t>
            </a:r>
          </a:p>
        </p:txBody>
      </p:sp>
      <p:sp>
        <p:nvSpPr>
          <p:cNvPr id="24" name="Title 23">
            <a:extLst>
              <a:ext uri="{FF2B5EF4-FFF2-40B4-BE49-F238E27FC236}">
                <a16:creationId xmlns="" xmlns:a16="http://schemas.microsoft.com/office/drawing/2014/main" id="{675B6B24-0223-5C45-AD74-E2A290890D84}"/>
              </a:ext>
            </a:extLst>
          </p:cNvPr>
          <p:cNvSpPr>
            <a:spLocks noGrp="1"/>
          </p:cNvSpPr>
          <p:nvPr>
            <p:ph type="title"/>
          </p:nvPr>
        </p:nvSpPr>
        <p:spPr>
          <a:xfrm>
            <a:off x="505690" y="833727"/>
            <a:ext cx="11280813" cy="575542"/>
          </a:xfrm>
        </p:spPr>
        <p:txBody>
          <a:bodyPr/>
          <a:lstStyle/>
          <a:p>
            <a:r>
              <a:rPr lang="en-US" b="1" dirty="0">
                <a:solidFill>
                  <a:schemeClr val="tx2"/>
                </a:solidFill>
              </a:rPr>
              <a:t>Agenda</a:t>
            </a:r>
          </a:p>
        </p:txBody>
      </p:sp>
      <p:pic>
        <p:nvPicPr>
          <p:cNvPr id="6" name="Picture 5" descr="A picture containing black, door&#10;&#10;Description automatically generated">
            <a:extLst>
              <a:ext uri="{FF2B5EF4-FFF2-40B4-BE49-F238E27FC236}">
                <a16:creationId xmlns="" xmlns:a16="http://schemas.microsoft.com/office/drawing/2014/main" id="{0E604D5C-011E-3641-8F73-9831E33CC91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82000" y="0"/>
            <a:ext cx="3844977" cy="5879270"/>
          </a:xfrm>
          <a:prstGeom prst="rect">
            <a:avLst/>
          </a:prstGeom>
        </p:spPr>
      </p:pic>
      <p:sp>
        <p:nvSpPr>
          <p:cNvPr id="7" name="TextBox 6">
            <a:extLst>
              <a:ext uri="{FF2B5EF4-FFF2-40B4-BE49-F238E27FC236}">
                <a16:creationId xmlns="" xmlns:a16="http://schemas.microsoft.com/office/drawing/2014/main" id="{F6938FC5-EC98-9D49-BBE4-AB542B10742C}"/>
              </a:ext>
            </a:extLst>
          </p:cNvPr>
          <p:cNvSpPr txBox="1"/>
          <p:nvPr/>
        </p:nvSpPr>
        <p:spPr bwMode="auto">
          <a:xfrm>
            <a:off x="12288385" y="171629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is for a much simpler agenda. The 01 graphic pattern may be removed if not wanted.</a:t>
            </a:r>
          </a:p>
        </p:txBody>
      </p:sp>
      <p:sp>
        <p:nvSpPr>
          <p:cNvPr id="2" name="TextBox 1">
            <a:extLst>
              <a:ext uri="{FF2B5EF4-FFF2-40B4-BE49-F238E27FC236}">
                <a16:creationId xmlns="" xmlns:a16="http://schemas.microsoft.com/office/drawing/2014/main" id="{98D5E74A-3781-BB49-8094-C8997CC2A7DE}"/>
              </a:ext>
            </a:extLst>
          </p:cNvPr>
          <p:cNvSpPr txBox="1"/>
          <p:nvPr/>
        </p:nvSpPr>
        <p:spPr bwMode="auto">
          <a:xfrm>
            <a:off x="13521128" y="944380"/>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400" dirty="0" err="1">
              <a:solidFill>
                <a:schemeClr val="accent1"/>
              </a:solidFill>
              <a:latin typeface="Trebuchet MS" panose="020B0703020202090204" pitchFamily="34" charset="0"/>
            </a:endParaRPr>
          </a:p>
        </p:txBody>
      </p:sp>
      <p:pic>
        <p:nvPicPr>
          <p:cNvPr id="28" name="Picture 27" descr="A picture containing drawing&#10;&#10;Description automatically generated">
            <a:extLst>
              <a:ext uri="{FF2B5EF4-FFF2-40B4-BE49-F238E27FC236}">
                <a16:creationId xmlns="" xmlns:a16="http://schemas.microsoft.com/office/drawing/2014/main" id="{2108A657-D533-2449-8B28-33FC263793C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Tree>
    <p:extLst>
      <p:ext uri="{BB962C8B-B14F-4D97-AF65-F5344CB8AC3E}">
        <p14:creationId xmlns:p14="http://schemas.microsoft.com/office/powerpoint/2010/main" val="195876083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3</a:t>
            </a:fld>
            <a:endParaRPr lang="en-US" dirty="0"/>
          </a:p>
        </p:txBody>
      </p:sp>
      <p:sp>
        <p:nvSpPr>
          <p:cNvPr id="2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p:txBody>
          <a:bodyPr/>
          <a:lstStyle/>
          <a:p>
            <a:pPr marL="0" indent="0">
              <a:buNone/>
            </a:pPr>
            <a:r>
              <a:rPr lang="en-US" sz="2400" dirty="0"/>
              <a:t>Software Applications often depends on and are built with Open-source libraries</a:t>
            </a:r>
          </a:p>
          <a:p>
            <a:endParaRPr lang="en-US" sz="2400" dirty="0"/>
          </a:p>
          <a:p>
            <a:r>
              <a:rPr lang="en-US" sz="2400" dirty="0"/>
              <a:t>Software vulnerabilities exists in these third-party libraries</a:t>
            </a:r>
          </a:p>
          <a:p>
            <a:endParaRPr lang="en-US" sz="2400" dirty="0"/>
          </a:p>
          <a:p>
            <a:r>
              <a:rPr lang="en-US" sz="2400" dirty="0"/>
              <a:t>Need to be aware of issues on both first-party and third-party code</a:t>
            </a:r>
          </a:p>
          <a:p>
            <a:endParaRPr lang="en-US" sz="2400" dirty="0"/>
          </a:p>
          <a:p>
            <a:r>
              <a:rPr lang="en-US" sz="2400" dirty="0"/>
              <a:t>Difficult to track every component and vulnerability</a:t>
            </a:r>
          </a:p>
          <a:p>
            <a:endParaRPr lang="en-US" sz="2400" dirty="0"/>
          </a:p>
          <a:p>
            <a:r>
              <a:rPr lang="en-US" sz="2400" dirty="0">
                <a:solidFill>
                  <a:schemeClr val="tx2"/>
                </a:solidFill>
              </a:rPr>
              <a:t>Need to curate vulnerabilities found in open-source libraries</a:t>
            </a:r>
          </a:p>
          <a:p>
            <a:endParaRPr lang="en-US" sz="2400" dirty="0"/>
          </a:p>
          <a:p>
            <a:endParaRPr lang="en-US" sz="2400" dirty="0"/>
          </a:p>
        </p:txBody>
      </p:sp>
      <p:sp>
        <p:nvSpPr>
          <p:cNvPr id="19" name="Title 18">
            <a:extLst>
              <a:ext uri="{FF2B5EF4-FFF2-40B4-BE49-F238E27FC236}">
                <a16:creationId xmlns="" xmlns:a16="http://schemas.microsoft.com/office/drawing/2014/main" id="{AA409CE6-3497-1548-8B8D-7438F09090A2}"/>
              </a:ext>
            </a:extLst>
          </p:cNvPr>
          <p:cNvSpPr>
            <a:spLocks noGrp="1"/>
          </p:cNvSpPr>
          <p:nvPr>
            <p:ph type="title"/>
          </p:nvPr>
        </p:nvSpPr>
        <p:spPr/>
        <p:txBody>
          <a:bodyPr/>
          <a:lstStyle/>
          <a:p>
            <a:r>
              <a:rPr lang="en-US" dirty="0"/>
              <a:t>Vulnerability Curation</a:t>
            </a:r>
          </a:p>
        </p:txBody>
      </p:sp>
      <p:sp>
        <p:nvSpPr>
          <p:cNvPr id="2" name="TextBox 1"/>
          <p:cNvSpPr txBox="1"/>
          <p:nvPr/>
        </p:nvSpPr>
        <p:spPr bwMode="auto">
          <a:xfrm>
            <a:off x="13258800" y="783771"/>
            <a:ext cx="914400" cy="91440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224223029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4</a:t>
            </a:fld>
            <a:endParaRPr lang="en-US" dirty="0"/>
          </a:p>
        </p:txBody>
      </p:sp>
      <p:pic>
        <p:nvPicPr>
          <p:cNvPr id="13" name="Picture Placeholder 12">
            <a:extLst>
              <a:ext uri="{FF2B5EF4-FFF2-40B4-BE49-F238E27FC236}">
                <a16:creationId xmlns="" xmlns:a16="http://schemas.microsoft.com/office/drawing/2014/main" id="{750DB49A-7202-074D-8452-2440DF2F7C93}"/>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2972" r="2972"/>
          <a:stretch>
            <a:fillRect/>
          </a:stretch>
        </p:blipFill>
        <p:spPr>
          <a:xfrm>
            <a:off x="6065243" y="1816768"/>
            <a:ext cx="5700972" cy="4229775"/>
          </a:xfrm>
          <a:solidFill>
            <a:schemeClr val="bg1">
              <a:lumMod val="85000"/>
            </a:schemeClr>
          </a:solidFill>
        </p:spPr>
      </p:pic>
      <p:sp>
        <p:nvSpPr>
          <p:cNvPr id="31" name="Text Placeholder 30">
            <a:extLst>
              <a:ext uri="{FF2B5EF4-FFF2-40B4-BE49-F238E27FC236}">
                <a16:creationId xmlns="" xmlns:a16="http://schemas.microsoft.com/office/drawing/2014/main" id="{FFE461F6-3BE7-C945-8D94-852AFC7E9D6D}"/>
              </a:ext>
            </a:extLst>
          </p:cNvPr>
          <p:cNvSpPr>
            <a:spLocks noGrp="1"/>
          </p:cNvSpPr>
          <p:nvPr>
            <p:ph type="body" sz="quarter" idx="14"/>
          </p:nvPr>
        </p:nvSpPr>
        <p:spPr>
          <a:xfrm>
            <a:off x="627016" y="2208470"/>
            <a:ext cx="5343841" cy="3214213"/>
          </a:xfrm>
        </p:spPr>
        <p:txBody>
          <a:bodyPr/>
          <a:lstStyle/>
          <a:p>
            <a:r>
              <a:rPr lang="en-SG" sz="2400" dirty="0"/>
              <a:t>Processed from various </a:t>
            </a:r>
            <a:r>
              <a:rPr lang="en-SG" sz="2400" i="1" dirty="0">
                <a:solidFill>
                  <a:schemeClr val="tx2"/>
                </a:solidFill>
              </a:rPr>
              <a:t>internet sources: </a:t>
            </a:r>
            <a:br>
              <a:rPr lang="en-SG" sz="2400" i="1" dirty="0">
                <a:solidFill>
                  <a:schemeClr val="tx2"/>
                </a:solidFill>
              </a:rPr>
            </a:br>
            <a:endParaRPr lang="en-SG" sz="2400" i="1" dirty="0">
              <a:solidFill>
                <a:schemeClr val="tx2"/>
              </a:solidFill>
            </a:endParaRPr>
          </a:p>
          <a:p>
            <a:r>
              <a:rPr lang="en-SG" dirty="0"/>
              <a:t>National Vulnerability Database (NVD), </a:t>
            </a:r>
            <a:br>
              <a:rPr lang="en-SG" dirty="0"/>
            </a:br>
            <a:r>
              <a:rPr lang="en-SG" dirty="0"/>
              <a:t>JIRA tickets, Bugzilla issues, </a:t>
            </a:r>
            <a:br>
              <a:rPr lang="en-SG" dirty="0"/>
            </a:br>
            <a:r>
              <a:rPr lang="en-SG" dirty="0"/>
              <a:t>GitHub issues, GitHub pull requests, </a:t>
            </a:r>
            <a:br>
              <a:rPr lang="en-SG" dirty="0"/>
            </a:br>
            <a:r>
              <a:rPr lang="en-SG" dirty="0"/>
              <a:t>Git commits, Mailing lists, </a:t>
            </a:r>
            <a:br>
              <a:rPr lang="en-SG" dirty="0"/>
            </a:br>
            <a:r>
              <a:rPr lang="en-SG" dirty="0"/>
              <a:t>Vendor Release Notes</a:t>
            </a:r>
          </a:p>
          <a:p>
            <a:endParaRPr lang="en-US" sz="2400" dirty="0"/>
          </a:p>
        </p:txBody>
      </p:sp>
      <p:sp>
        <p:nvSpPr>
          <p:cNvPr id="29" name="Title 28">
            <a:extLst>
              <a:ext uri="{FF2B5EF4-FFF2-40B4-BE49-F238E27FC236}">
                <a16:creationId xmlns="" xmlns:a16="http://schemas.microsoft.com/office/drawing/2014/main" id="{6BBCDB18-695C-B44D-9951-37AC29556564}"/>
              </a:ext>
            </a:extLst>
          </p:cNvPr>
          <p:cNvSpPr>
            <a:spLocks noGrp="1"/>
          </p:cNvSpPr>
          <p:nvPr>
            <p:ph type="title"/>
          </p:nvPr>
        </p:nvSpPr>
        <p:spPr/>
        <p:txBody>
          <a:bodyPr/>
          <a:lstStyle/>
          <a:p>
            <a:r>
              <a:rPr lang="en-US" dirty="0"/>
              <a:t>Vulnerability Curation</a:t>
            </a:r>
          </a:p>
        </p:txBody>
      </p:sp>
      <p:sp>
        <p:nvSpPr>
          <p:cNvPr id="11" name="TextBox 10">
            <a:extLst>
              <a:ext uri="{FF2B5EF4-FFF2-40B4-BE49-F238E27FC236}">
                <a16:creationId xmlns=""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
        <p:nvSpPr>
          <p:cNvPr id="2" name="TextBox 1"/>
          <p:cNvSpPr txBox="1"/>
          <p:nvPr/>
        </p:nvSpPr>
        <p:spPr bwMode="auto">
          <a:xfrm>
            <a:off x="1791222" y="789140"/>
            <a:ext cx="914400" cy="91440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40084316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5</a:t>
            </a:fld>
            <a:endParaRPr lang="en-US" dirty="0"/>
          </a:p>
        </p:txBody>
      </p:sp>
      <p:sp>
        <p:nvSpPr>
          <p:cNvPr id="8" name="Title 7"/>
          <p:cNvSpPr>
            <a:spLocks noGrp="1"/>
          </p:cNvSpPr>
          <p:nvPr>
            <p:ph type="title"/>
          </p:nvPr>
        </p:nvSpPr>
        <p:spPr/>
        <p:txBody>
          <a:bodyPr/>
          <a:lstStyle/>
          <a:p>
            <a:r>
              <a:rPr lang="en-US" dirty="0"/>
              <a:t>Our Problem</a:t>
            </a:r>
          </a:p>
        </p:txBody>
      </p:sp>
      <p:sp>
        <p:nvSpPr>
          <p:cNvPr id="1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a:xfrm>
            <a:off x="505691" y="1905000"/>
            <a:ext cx="11309590" cy="4016375"/>
          </a:xfrm>
        </p:spPr>
        <p:txBody>
          <a:bodyPr/>
          <a:lstStyle/>
          <a:p>
            <a:r>
              <a:rPr lang="en-US" sz="2400" dirty="0"/>
              <a:t>Curation process is manual</a:t>
            </a:r>
            <a:br>
              <a:rPr lang="en-US" sz="2400" dirty="0"/>
            </a:br>
            <a:endParaRPr lang="en-US" sz="2400" dirty="0"/>
          </a:p>
          <a:p>
            <a:r>
              <a:rPr lang="en-US" sz="2400" dirty="0"/>
              <a:t>Support for over 2.6 million open-source libraries</a:t>
            </a:r>
            <a:br>
              <a:rPr lang="en-US" sz="2400" dirty="0"/>
            </a:br>
            <a:endParaRPr lang="en-US" sz="2400" dirty="0"/>
          </a:p>
          <a:p>
            <a:r>
              <a:rPr lang="en-US" sz="2400" dirty="0"/>
              <a:t>Actively track &gt;50k </a:t>
            </a:r>
            <a:r>
              <a:rPr lang="en-US" sz="2400" dirty="0" err="1"/>
              <a:t>Git</a:t>
            </a:r>
            <a:r>
              <a:rPr lang="en-US" sz="2400" dirty="0"/>
              <a:t> Repositories, and more</a:t>
            </a:r>
            <a:r>
              <a:rPr lang="mr-IN" sz="2400" dirty="0"/>
              <a:t>…</a:t>
            </a:r>
            <a:r>
              <a:rPr lang="en-US" sz="2400" dirty="0"/>
              <a:t/>
            </a:r>
            <a:br>
              <a:rPr lang="en-US" sz="2400" dirty="0"/>
            </a:br>
            <a:endParaRPr lang="en-US" sz="2400" dirty="0"/>
          </a:p>
          <a:p>
            <a:r>
              <a:rPr lang="en-US" sz="2400" dirty="0"/>
              <a:t>Inelastic resources – Security Researchers</a:t>
            </a:r>
          </a:p>
          <a:p>
            <a:endParaRPr lang="en-US" sz="2400" dirty="0"/>
          </a:p>
          <a:p>
            <a:r>
              <a:rPr lang="en-US" sz="2400" dirty="0">
                <a:solidFill>
                  <a:schemeClr val="tx2"/>
                </a:solidFill>
              </a:rPr>
              <a:t>We needed a solution to scale the system</a:t>
            </a:r>
          </a:p>
          <a:p>
            <a:endParaRPr lang="en-US" sz="2400" dirty="0"/>
          </a:p>
        </p:txBody>
      </p:sp>
    </p:spTree>
    <p:extLst>
      <p:ext uri="{BB962C8B-B14F-4D97-AF65-F5344CB8AC3E}">
        <p14:creationId xmlns:p14="http://schemas.microsoft.com/office/powerpoint/2010/main" val="132749114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a:t>
            </a:r>
            <a:r>
              <a:rPr lang="en-US" dirty="0" err="1"/>
              <a:t>Veracode</a:t>
            </a:r>
            <a:r>
              <a:rPr lang="en-US" dirty="0"/>
              <a:t>, Inc. 2020 Confidential</a:t>
            </a:r>
          </a:p>
        </p:txBody>
      </p:sp>
      <p:sp>
        <p:nvSpPr>
          <p:cNvPr id="3" name="Slide Number Placeholder 2"/>
          <p:cNvSpPr>
            <a:spLocks noGrp="1"/>
          </p:cNvSpPr>
          <p:nvPr>
            <p:ph type="sldNum" sz="quarter" idx="12"/>
          </p:nvPr>
        </p:nvSpPr>
        <p:spPr/>
        <p:txBody>
          <a:bodyPr/>
          <a:lstStyle/>
          <a:p>
            <a:fld id="{1B0079F3-B43C-DF46-A9D2-56A8C5414A96}" type="slidenum">
              <a:rPr lang="en-US" smtClean="0"/>
              <a:pPr/>
              <a:t>6</a:t>
            </a:fld>
            <a:endParaRPr lang="en-US" dirty="0"/>
          </a:p>
        </p:txBody>
      </p:sp>
      <p:sp>
        <p:nvSpPr>
          <p:cNvPr id="8" name="Title 7"/>
          <p:cNvSpPr>
            <a:spLocks noGrp="1"/>
          </p:cNvSpPr>
          <p:nvPr>
            <p:ph type="title"/>
          </p:nvPr>
        </p:nvSpPr>
        <p:spPr/>
        <p:txBody>
          <a:bodyPr/>
          <a:lstStyle/>
          <a:p>
            <a:r>
              <a:rPr lang="en-US" dirty="0"/>
              <a:t>Machine Learning Approach(Previous)</a:t>
            </a:r>
          </a:p>
        </p:txBody>
      </p:sp>
      <p:sp>
        <p:nvSpPr>
          <p:cNvPr id="1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a:xfrm>
            <a:off x="505691" y="1905000"/>
            <a:ext cx="6446254" cy="4016375"/>
          </a:xfrm>
        </p:spPr>
        <p:txBody>
          <a:bodyPr/>
          <a:lstStyle/>
          <a:p>
            <a:r>
              <a:rPr lang="en-US" sz="2000" dirty="0"/>
              <a:t>Automated Identification of Security Issues from Commit Messages and Bug Reports (Y. Zhou, A. Sharma, ESEC/FSE 2017)</a:t>
            </a:r>
            <a:br>
              <a:rPr lang="en-US" sz="2000" dirty="0"/>
            </a:br>
            <a:endParaRPr lang="en-US" sz="2000" dirty="0"/>
          </a:p>
          <a:p>
            <a:r>
              <a:rPr lang="en-US" sz="2000" dirty="0"/>
              <a:t>Train a model based on 20,447 Git Repositories, </a:t>
            </a:r>
            <a:br>
              <a:rPr lang="en-US" sz="2000" dirty="0"/>
            </a:br>
            <a:r>
              <a:rPr lang="en-US" sz="2000" dirty="0"/>
              <a:t>over 3 months of data, </a:t>
            </a:r>
            <a:br>
              <a:rPr lang="en-US" sz="2000" dirty="0"/>
            </a:br>
            <a:r>
              <a:rPr lang="en-US" sz="2000" dirty="0"/>
              <a:t/>
            </a:r>
            <a:br>
              <a:rPr lang="en-US" sz="2000" dirty="0"/>
            </a:br>
            <a:r>
              <a:rPr lang="en-US" sz="2000" dirty="0"/>
              <a:t>Bug Reports from &gt;5000 projects created between 2012-2017.</a:t>
            </a:r>
            <a:br>
              <a:rPr lang="en-US" sz="2000" dirty="0"/>
            </a:br>
            <a:endParaRPr lang="en-US" sz="2000" dirty="0"/>
          </a:p>
          <a:p>
            <a:r>
              <a:rPr lang="en-US" sz="2000" dirty="0"/>
              <a:t>0.83 Precision, 0.74 Recall</a:t>
            </a:r>
            <a:br>
              <a:rPr lang="en-US" sz="2000" dirty="0"/>
            </a:br>
            <a:endParaRPr lang="en-US" sz="2000" dirty="0"/>
          </a:p>
        </p:txBody>
      </p:sp>
      <p:pic>
        <p:nvPicPr>
          <p:cNvPr id="11" name="Picture 10"/>
          <p:cNvPicPr>
            <a:picLocks noChangeAspect="1"/>
          </p:cNvPicPr>
          <p:nvPr/>
        </p:nvPicPr>
        <p:blipFill>
          <a:blip r:embed="rId3"/>
          <a:stretch>
            <a:fillRect/>
          </a:stretch>
        </p:blipFill>
        <p:spPr>
          <a:xfrm>
            <a:off x="6939810" y="2280780"/>
            <a:ext cx="5252190" cy="3130983"/>
          </a:xfrm>
          <a:prstGeom prst="rect">
            <a:avLst/>
          </a:prstGeom>
        </p:spPr>
      </p:pic>
    </p:spTree>
    <p:extLst>
      <p:ext uri="{BB962C8B-B14F-4D97-AF65-F5344CB8AC3E}">
        <p14:creationId xmlns:p14="http://schemas.microsoft.com/office/powerpoint/2010/main" val="158495923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7</a:t>
            </a:fld>
            <a:endParaRPr lang="en-US" dirty="0"/>
          </a:p>
        </p:txBody>
      </p:sp>
      <p:sp>
        <p:nvSpPr>
          <p:cNvPr id="8" name="Title 7"/>
          <p:cNvSpPr>
            <a:spLocks noGrp="1"/>
          </p:cNvSpPr>
          <p:nvPr>
            <p:ph type="title"/>
          </p:nvPr>
        </p:nvSpPr>
        <p:spPr/>
        <p:txBody>
          <a:bodyPr/>
          <a:lstStyle/>
          <a:p>
            <a:r>
              <a:rPr lang="en-US" dirty="0"/>
              <a:t>Observations to Approach</a:t>
            </a:r>
          </a:p>
        </p:txBody>
      </p:sp>
      <p:sp>
        <p:nvSpPr>
          <p:cNvPr id="9"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a:xfrm>
            <a:off x="505691" y="1905000"/>
            <a:ext cx="11309590" cy="4016375"/>
          </a:xfrm>
        </p:spPr>
        <p:txBody>
          <a:bodyPr/>
          <a:lstStyle/>
          <a:p>
            <a:r>
              <a:rPr lang="en-US" sz="2000" dirty="0"/>
              <a:t>Highly Imbalanced Ratio per source: </a:t>
            </a:r>
          </a:p>
          <a:p>
            <a:pPr lvl="1"/>
            <a:r>
              <a:rPr lang="en-US" sz="2000" dirty="0"/>
              <a:t>As low as 5.88% labeled vulnerability, </a:t>
            </a:r>
          </a:p>
          <a:p>
            <a:pPr lvl="1"/>
            <a:r>
              <a:rPr lang="en-US" sz="2000" dirty="0"/>
              <a:t>As high as 41.42% labeled not a vulnerability</a:t>
            </a:r>
            <a:r>
              <a:rPr lang="en-US" dirty="0"/>
              <a:t/>
            </a:r>
            <a:br>
              <a:rPr lang="en-US" dirty="0"/>
            </a:br>
            <a:endParaRPr lang="en-US" dirty="0"/>
          </a:p>
          <a:p>
            <a:r>
              <a:rPr lang="en-US" sz="2000" dirty="0"/>
              <a:t>Continue to expand on sources </a:t>
            </a:r>
          </a:p>
          <a:p>
            <a:pPr lvl="1"/>
            <a:r>
              <a:rPr lang="en-US" sz="2000" dirty="0"/>
              <a:t>Original data based on ~20k repositories &lt;&lt; New data ~50k repositories</a:t>
            </a:r>
          </a:p>
          <a:p>
            <a:pPr lvl="1"/>
            <a:r>
              <a:rPr lang="en-US" sz="2000" dirty="0"/>
              <a:t>More language, library coverage</a:t>
            </a:r>
            <a:r>
              <a:rPr lang="en-US" dirty="0"/>
              <a:t/>
            </a:r>
            <a:br>
              <a:rPr lang="en-US" dirty="0"/>
            </a:br>
            <a:endParaRPr lang="en-US" dirty="0"/>
          </a:p>
          <a:p>
            <a:r>
              <a:rPr lang="en-US" sz="2000"/>
              <a:t>Same human researcher </a:t>
            </a:r>
            <a:r>
              <a:rPr lang="en-US" sz="2000" dirty="0"/>
              <a:t>constraint</a:t>
            </a:r>
            <a:r>
              <a:rPr lang="en-US" sz="1600" dirty="0"/>
              <a:t/>
            </a:r>
            <a:br>
              <a:rPr lang="en-US" sz="1600" dirty="0"/>
            </a:br>
            <a:endParaRPr lang="en-US" sz="1600" dirty="0"/>
          </a:p>
          <a:p>
            <a:r>
              <a:rPr lang="en-US" sz="2000" dirty="0"/>
              <a:t>Labeled data is now a subset of the predicted positive set</a:t>
            </a:r>
          </a:p>
          <a:p>
            <a:endParaRPr lang="en-US" sz="2000" dirty="0"/>
          </a:p>
          <a:p>
            <a:r>
              <a:rPr lang="en-US" sz="2000" dirty="0">
                <a:solidFill>
                  <a:schemeClr val="tx2"/>
                </a:solidFill>
              </a:rPr>
              <a:t>We needed a solution to balance, and scale, the system</a:t>
            </a:r>
            <a:r>
              <a:rPr lang="en-US" sz="2000" dirty="0"/>
              <a:t/>
            </a:r>
            <a:br>
              <a:rPr lang="en-US" sz="2000" dirty="0"/>
            </a:br>
            <a:endParaRPr lang="en-US" sz="2000" dirty="0"/>
          </a:p>
        </p:txBody>
      </p:sp>
    </p:spTree>
    <p:extLst>
      <p:ext uri="{BB962C8B-B14F-4D97-AF65-F5344CB8AC3E}">
        <p14:creationId xmlns:p14="http://schemas.microsoft.com/office/powerpoint/2010/main" val="209706435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8</a:t>
            </a:fld>
            <a:endParaRPr lang="en-US" dirty="0"/>
          </a:p>
        </p:txBody>
      </p:sp>
      <p:sp>
        <p:nvSpPr>
          <p:cNvPr id="20" name="Content Placeholder 19">
            <a:extLst>
              <a:ext uri="{FF2B5EF4-FFF2-40B4-BE49-F238E27FC236}">
                <a16:creationId xmlns="" xmlns:a16="http://schemas.microsoft.com/office/drawing/2014/main" id="{868393D7-001A-E04D-A076-3D96C635E4B8}"/>
              </a:ext>
            </a:extLst>
          </p:cNvPr>
          <p:cNvSpPr>
            <a:spLocks noGrp="1"/>
          </p:cNvSpPr>
          <p:nvPr>
            <p:ph sz="quarter" idx="13"/>
          </p:nvPr>
        </p:nvSpPr>
        <p:spPr/>
        <p:txBody>
          <a:bodyPr/>
          <a:lstStyle/>
          <a:p>
            <a:pPr marL="0" indent="0">
              <a:buNone/>
            </a:pPr>
            <a:r>
              <a:rPr lang="en-US" sz="2000" dirty="0"/>
              <a:t>Goal: To automatically generate improved, and evaluated, models resilient to changes in requirements</a:t>
            </a:r>
          </a:p>
          <a:p>
            <a:endParaRPr lang="en-US" sz="2000" dirty="0"/>
          </a:p>
          <a:p>
            <a:r>
              <a:rPr lang="en-US" sz="2000" dirty="0"/>
              <a:t>Incorporate more data sources, </a:t>
            </a:r>
            <a:br>
              <a:rPr lang="en-US" sz="2000" dirty="0"/>
            </a:br>
            <a:r>
              <a:rPr lang="en-US" sz="2000" dirty="0"/>
              <a:t>more language support</a:t>
            </a:r>
            <a:br>
              <a:rPr lang="en-US" sz="2000" dirty="0"/>
            </a:br>
            <a:endParaRPr lang="en-US" sz="2000" dirty="0"/>
          </a:p>
          <a:p>
            <a:r>
              <a:rPr lang="en-US" sz="2000" dirty="0"/>
              <a:t>Data has become more imbalanced</a:t>
            </a:r>
            <a:br>
              <a:rPr lang="en-US" sz="2000" dirty="0"/>
            </a:br>
            <a:r>
              <a:rPr lang="en-US" sz="2000" dirty="0"/>
              <a:t>(Before: 5.88%, Current: 3.29%)</a:t>
            </a:r>
          </a:p>
          <a:p>
            <a:pPr marL="0" indent="0">
              <a:buNone/>
            </a:pPr>
            <a:endParaRPr lang="en-US" sz="2000" dirty="0"/>
          </a:p>
          <a:p>
            <a:r>
              <a:rPr lang="en-US" sz="2000" dirty="0"/>
              <a:t>A lot of data is unused </a:t>
            </a:r>
          </a:p>
          <a:p>
            <a:endParaRPr lang="en-US" sz="2000" dirty="0"/>
          </a:p>
          <a:p>
            <a:endParaRPr lang="en-US" sz="2000" dirty="0"/>
          </a:p>
          <a:p>
            <a:endParaRPr lang="en-US" sz="2000" dirty="0"/>
          </a:p>
          <a:p>
            <a:endParaRPr lang="en-US" sz="2000" i="1" dirty="0">
              <a:solidFill>
                <a:schemeClr val="tx2"/>
              </a:solidFill>
            </a:endParaRPr>
          </a:p>
        </p:txBody>
      </p:sp>
      <p:sp>
        <p:nvSpPr>
          <p:cNvPr id="19" name="Title 18">
            <a:extLst>
              <a:ext uri="{FF2B5EF4-FFF2-40B4-BE49-F238E27FC236}">
                <a16:creationId xmlns="" xmlns:a16="http://schemas.microsoft.com/office/drawing/2014/main" id="{AA409CE6-3497-1548-8B8D-7438F09090A2}"/>
              </a:ext>
            </a:extLst>
          </p:cNvPr>
          <p:cNvSpPr>
            <a:spLocks noGrp="1"/>
          </p:cNvSpPr>
          <p:nvPr>
            <p:ph type="title"/>
          </p:nvPr>
        </p:nvSpPr>
        <p:spPr/>
        <p:txBody>
          <a:bodyPr/>
          <a:lstStyle/>
          <a:p>
            <a:r>
              <a:rPr lang="en-US" dirty="0"/>
              <a:t>Machine Learning Approach (NEW)</a:t>
            </a:r>
          </a:p>
        </p:txBody>
      </p:sp>
      <p:pic>
        <p:nvPicPr>
          <p:cNvPr id="2" name="Picture 1"/>
          <p:cNvPicPr>
            <a:picLocks noChangeAspect="1"/>
          </p:cNvPicPr>
          <p:nvPr/>
        </p:nvPicPr>
        <p:blipFill rotWithShape="1">
          <a:blip r:embed="rId3"/>
          <a:srcRect t="14471"/>
          <a:stretch/>
        </p:blipFill>
        <p:spPr>
          <a:xfrm>
            <a:off x="7133862" y="2770932"/>
            <a:ext cx="5058138" cy="2363983"/>
          </a:xfrm>
          <a:prstGeom prst="rect">
            <a:avLst/>
          </a:prstGeom>
        </p:spPr>
      </p:pic>
    </p:spTree>
    <p:extLst>
      <p:ext uri="{BB962C8B-B14F-4D97-AF65-F5344CB8AC3E}">
        <p14:creationId xmlns:p14="http://schemas.microsoft.com/office/powerpoint/2010/main" val="177794501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Veracode, Inc. 2020 Confidential</a:t>
            </a:r>
            <a:endParaRPr lang="en-US" dirty="0"/>
          </a:p>
        </p:txBody>
      </p:sp>
      <p:sp>
        <p:nvSpPr>
          <p:cNvPr id="3" name="Slide Number Placeholder 2"/>
          <p:cNvSpPr>
            <a:spLocks noGrp="1"/>
          </p:cNvSpPr>
          <p:nvPr>
            <p:ph type="sldNum" sz="quarter" idx="12"/>
          </p:nvPr>
        </p:nvSpPr>
        <p:spPr/>
        <p:txBody>
          <a:bodyPr/>
          <a:lstStyle/>
          <a:p>
            <a:fld id="{1B0079F3-B43C-DF46-A9D2-56A8C5414A96}" type="slidenum">
              <a:rPr lang="en-US" smtClean="0"/>
              <a:pPr/>
              <a:t>9</a:t>
            </a:fld>
            <a:endParaRPr lang="en-US" dirty="0"/>
          </a:p>
        </p:txBody>
      </p:sp>
      <p:sp>
        <p:nvSpPr>
          <p:cNvPr id="4" name="Content Placeholder 3"/>
          <p:cNvSpPr>
            <a:spLocks noGrp="1"/>
          </p:cNvSpPr>
          <p:nvPr>
            <p:ph sz="quarter" idx="13"/>
          </p:nvPr>
        </p:nvSpPr>
        <p:spPr>
          <a:xfrm>
            <a:off x="505690" y="1905000"/>
            <a:ext cx="6537906" cy="4016375"/>
          </a:xfrm>
        </p:spPr>
        <p:txBody>
          <a:bodyPr/>
          <a:lstStyle/>
          <a:p>
            <a:pPr marL="0" indent="0">
              <a:buNone/>
            </a:pPr>
            <a:endParaRPr lang="en-US" dirty="0"/>
          </a:p>
          <a:p>
            <a:r>
              <a:rPr lang="en-US" dirty="0"/>
              <a:t>Issues</a:t>
            </a:r>
          </a:p>
          <a:p>
            <a:pPr lvl="1"/>
            <a:r>
              <a:rPr lang="en-US" dirty="0"/>
              <a:t>Unlabeled data &gt;&gt;&gt; Labeled data</a:t>
            </a:r>
          </a:p>
          <a:p>
            <a:pPr lvl="1"/>
            <a:r>
              <a:rPr lang="en-US" dirty="0"/>
              <a:t>imbalanced data</a:t>
            </a:r>
          </a:p>
          <a:p>
            <a:pPr lvl="1"/>
            <a:endParaRPr lang="en-US" dirty="0"/>
          </a:p>
          <a:p>
            <a:r>
              <a:rPr lang="en-US" dirty="0"/>
              <a:t>Researchers only see data predicted as vulnerable, some of the data predicted as </a:t>
            </a:r>
            <a:r>
              <a:rPr lang="en-US" i="1" dirty="0"/>
              <a:t>non-vulnerable</a:t>
            </a:r>
            <a:r>
              <a:rPr lang="en-US" dirty="0"/>
              <a:t> can be informative</a:t>
            </a:r>
            <a:br>
              <a:rPr lang="en-US" dirty="0"/>
            </a:br>
            <a:endParaRPr lang="en-US" dirty="0"/>
          </a:p>
          <a:p>
            <a:r>
              <a:rPr lang="en-US" dirty="0"/>
              <a:t>Further, a portion of data which never passed through machine learning service (</a:t>
            </a:r>
            <a:r>
              <a:rPr lang="en-US" i="1" dirty="0"/>
              <a:t>failed regex</a:t>
            </a:r>
            <a:r>
              <a:rPr lang="en-US" dirty="0"/>
              <a:t>), remains unlabeled.</a:t>
            </a:r>
            <a:br>
              <a:rPr lang="en-US" dirty="0"/>
            </a:br>
            <a:endParaRPr lang="en-US" dirty="0"/>
          </a:p>
          <a:p>
            <a:r>
              <a:rPr lang="en-US" dirty="0"/>
              <a:t>Utilize this unlabeled data using self-training[Nigam et al.]</a:t>
            </a:r>
          </a:p>
          <a:p>
            <a:endParaRPr lang="en-US" dirty="0"/>
          </a:p>
          <a:p>
            <a:endParaRPr lang="en-US" dirty="0"/>
          </a:p>
        </p:txBody>
      </p:sp>
      <p:sp>
        <p:nvSpPr>
          <p:cNvPr id="5" name="Title 4"/>
          <p:cNvSpPr>
            <a:spLocks noGrp="1"/>
          </p:cNvSpPr>
          <p:nvPr>
            <p:ph type="title"/>
          </p:nvPr>
        </p:nvSpPr>
        <p:spPr/>
        <p:txBody>
          <a:bodyPr/>
          <a:lstStyle/>
          <a:p>
            <a:r>
              <a:rPr lang="en-US" dirty="0"/>
              <a:t>Self-Training</a:t>
            </a:r>
          </a:p>
        </p:txBody>
      </p:sp>
      <p:pic>
        <p:nvPicPr>
          <p:cNvPr id="6" name="Picture 5"/>
          <p:cNvPicPr>
            <a:picLocks noChangeAspect="1"/>
          </p:cNvPicPr>
          <p:nvPr/>
        </p:nvPicPr>
        <p:blipFill rotWithShape="1">
          <a:blip r:embed="rId3"/>
          <a:srcRect t="12125"/>
          <a:stretch/>
        </p:blipFill>
        <p:spPr>
          <a:xfrm>
            <a:off x="6930158" y="2895682"/>
            <a:ext cx="5138111" cy="2376509"/>
          </a:xfrm>
          <a:prstGeom prst="rect">
            <a:avLst/>
          </a:prstGeom>
        </p:spPr>
      </p:pic>
    </p:spTree>
    <p:extLst>
      <p:ext uri="{BB962C8B-B14F-4D97-AF65-F5344CB8AC3E}">
        <p14:creationId xmlns:p14="http://schemas.microsoft.com/office/powerpoint/2010/main" val="26896455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Veracode">
  <a:themeElements>
    <a:clrScheme name="Veracode Colors FNL">
      <a:dk1>
        <a:srgbClr val="000000"/>
      </a:dk1>
      <a:lt1>
        <a:srgbClr val="FFFFFF"/>
      </a:lt1>
      <a:dk2>
        <a:srgbClr val="00B3E6"/>
      </a:dk2>
      <a:lt2>
        <a:srgbClr val="E2E369"/>
      </a:lt2>
      <a:accent1>
        <a:srgbClr val="242626"/>
      </a:accent1>
      <a:accent2>
        <a:srgbClr val="8EB2B2"/>
      </a:accent2>
      <a:accent3>
        <a:srgbClr val="E2E369"/>
      </a:accent3>
      <a:accent4>
        <a:srgbClr val="28586B"/>
      </a:accent4>
      <a:accent5>
        <a:srgbClr val="797979"/>
      </a:accent5>
      <a:accent6>
        <a:srgbClr val="00B3E6"/>
      </a:accent6>
      <a:hlink>
        <a:srgbClr val="28586B"/>
      </a:hlink>
      <a:folHlink>
        <a:srgbClr val="28586B"/>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12700" cap="sq" algn="ctr">
          <a:noFill/>
          <a:miter lim="800000"/>
          <a:headEnd/>
          <a:tailEnd/>
        </a:ln>
        <a:effectLst/>
      </a:spPr>
      <a:bodyPr wrap="square" lIns="0" rIns="0" rtlCol="0" anchor="ctr"/>
      <a:lstStyle>
        <a:defPPr algn="ctr">
          <a:spcBef>
            <a:spcPts val="1440"/>
          </a:spcBef>
          <a:defRPr sz="2100" dirty="0">
            <a:solidFill>
              <a:schemeClr val="bg1"/>
            </a:solidFill>
            <a:latin typeface="+mn-lt"/>
          </a:defRPr>
        </a:defPPr>
      </a:lstStyle>
    </a:spDef>
    <a:lnDef>
      <a:spPr bwMode="auto">
        <a:solidFill>
          <a:schemeClr val="accent2"/>
        </a:solidFill>
        <a:ln w="19050" cap="sq" cmpd="sng" algn="ctr">
          <a:solidFill>
            <a:schemeClr val="accent1"/>
          </a:solidFill>
          <a:prstDash val="solid"/>
          <a:round/>
          <a:headEnd type="arrow" w="med" len="med"/>
          <a:tailEnd type="arrow" w="med" len="med"/>
        </a:ln>
        <a:effectLst/>
      </a:spPr>
      <a:bodyPr/>
      <a:lstStyle/>
    </a:lnDef>
    <a:txDef>
      <a:spPr bwMode="auto">
        <a:noFill/>
        <a:ln w="12700" cap="sq" algn="ctr">
          <a:noFill/>
          <a:miter lim="800000"/>
          <a:headEnd/>
          <a:tailEnd/>
        </a:ln>
        <a:effectLst/>
      </a:spPr>
      <a:bodyPr wrap="square" rtlCol="0" anchor="ctr" anchorCtr="0">
        <a:noAutofit/>
      </a:bodyPr>
      <a:lstStyle>
        <a:defPPr algn="l">
          <a:lnSpc>
            <a:spcPct val="95000"/>
          </a:lnSpc>
          <a:spcBef>
            <a:spcPts val="600"/>
          </a:spcBef>
          <a:defRPr sz="1600" dirty="0" smtClean="0">
            <a:solidFill>
              <a:schemeClr val="accent1"/>
            </a:solidFill>
            <a:latin typeface="Trebuchet MS" panose="020B0703020202090204" pitchFamily="34" charset="0"/>
          </a:defRPr>
        </a:defPPr>
      </a:lstStyle>
    </a:txDef>
  </a:objectDefaults>
  <a:extraClrSchemeLst/>
  <a:extLst>
    <a:ext uri="{05A4C25C-085E-4340-85A3-A5531E510DB2}">
      <thm15:themeFamily xmlns:thm15="http://schemas.microsoft.com/office/thememl/2012/main" name="Veracode_CodeBase_PPT Template-V2-FNL.potx" id="{099D540B-AF4F-5B43-AFD4-54102576BC11}" vid="{974E4F36-1B48-F546-93CB-0DEEAA6CA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63999</TotalTime>
  <Words>969</Words>
  <Application>Microsoft Macintosh PowerPoint</Application>
  <PresentationFormat>Widescreen</PresentationFormat>
  <Paragraphs>229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 Chancery</vt:lpstr>
      <vt:lpstr>Arial</vt:lpstr>
      <vt:lpstr>Calibri</vt:lpstr>
      <vt:lpstr>Courier</vt:lpstr>
      <vt:lpstr>Courier New</vt:lpstr>
      <vt:lpstr>Mangal</vt:lpstr>
      <vt:lpstr>Trebuchet MS</vt:lpstr>
      <vt:lpstr>Veracode</vt:lpstr>
      <vt:lpstr>A Machine Learning Approach for Vulnerability Curation</vt:lpstr>
      <vt:lpstr>Agenda</vt:lpstr>
      <vt:lpstr>Vulnerability Curation</vt:lpstr>
      <vt:lpstr>Vulnerability Curation</vt:lpstr>
      <vt:lpstr>Our Problem</vt:lpstr>
      <vt:lpstr>Machine Learning Approach(Previous)</vt:lpstr>
      <vt:lpstr>Observations to Approach</vt:lpstr>
      <vt:lpstr>Machine Learning Approach (NEW)</vt:lpstr>
      <vt:lpstr>Self-Training</vt:lpstr>
      <vt:lpstr>Self-Training</vt:lpstr>
      <vt:lpstr>Self-Training</vt:lpstr>
      <vt:lpstr>Self-Training</vt:lpstr>
      <vt:lpstr>Experiments: Metrics (Performance)</vt:lpstr>
      <vt:lpstr>Experiments: Metrics (Stability)</vt:lpstr>
      <vt:lpstr>Experiments: Model deployment</vt:lpstr>
      <vt:lpstr>Experiments: Model deployment</vt:lpstr>
      <vt:lpstr>Experiments: Stability Validation</vt:lpstr>
      <vt:lpstr>Limitations</vt:lpstr>
      <vt:lpstr>Conclusion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Review</dc:title>
  <dc:creator>Peter Ellis</dc:creator>
  <cp:lastModifiedBy>Microsoft Office User</cp:lastModifiedBy>
  <cp:revision>1959</cp:revision>
  <cp:lastPrinted>2019-09-30T17:41:43Z</cp:lastPrinted>
  <dcterms:created xsi:type="dcterms:W3CDTF">2019-07-12T13:54:32Z</dcterms:created>
  <dcterms:modified xsi:type="dcterms:W3CDTF">2020-06-25T00:53:14Z</dcterms:modified>
</cp:coreProperties>
</file>