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Helvetica Neue"/>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HelveticaNeue-bold.fntdata"/><Relationship Id="rId14" Type="http://schemas.openxmlformats.org/officeDocument/2006/relationships/slide" Target="slides/slide9.xml"/><Relationship Id="rId36" Type="http://schemas.openxmlformats.org/officeDocument/2006/relationships/font" Target="fonts/HelveticaNeue-regular.fntdata"/><Relationship Id="rId17" Type="http://schemas.openxmlformats.org/officeDocument/2006/relationships/slide" Target="slides/slide12.xml"/><Relationship Id="rId39" Type="http://schemas.openxmlformats.org/officeDocument/2006/relationships/font" Target="fonts/HelveticaNeue-boldItalic.fntdata"/><Relationship Id="rId16" Type="http://schemas.openxmlformats.org/officeDocument/2006/relationships/slide" Target="slides/slide11.xml"/><Relationship Id="rId38" Type="http://schemas.openxmlformats.org/officeDocument/2006/relationships/font" Target="fonts/HelveticaNeue-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txBox="1"/>
          <p:nvPr>
            <p:ph idx="1" type="body"/>
          </p:nvPr>
        </p:nvSpPr>
        <p:spPr>
          <a:xfrm>
            <a:off x="914400" y="4343400"/>
            <a:ext cx="50292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12" name="Shape 11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txBox="1"/>
          <p:nvPr>
            <p:ph idx="1" type="body"/>
          </p:nvPr>
        </p:nvSpPr>
        <p:spPr>
          <a:xfrm>
            <a:off x="914400" y="4343400"/>
            <a:ext cx="50292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1" name="Shape 12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txBox="1"/>
          <p:nvPr>
            <p:ph idx="1" type="body"/>
          </p:nvPr>
        </p:nvSpPr>
        <p:spPr>
          <a:xfrm>
            <a:off x="914400" y="4343400"/>
            <a:ext cx="50292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29" name="Shape 1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914400" y="4343400"/>
            <a:ext cx="5029200"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141" name="Shape 1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914400" y="4343400"/>
            <a:ext cx="50292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
        <p:nvSpPr>
          <p:cNvPr id="155" name="Shape 1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sp>
        <p:nvSpPr>
          <p:cNvPr id="55" name="Shape 55"/>
          <p:cNvSpPr txBox="1"/>
          <p:nvPr>
            <p:ph type="title"/>
          </p:nvPr>
        </p:nvSpPr>
        <p:spPr>
          <a:xfrm>
            <a:off x="1143000" y="841771"/>
            <a:ext cx="6858000" cy="1790700"/>
          </a:xfrm>
          <a:prstGeom prst="rect">
            <a:avLst/>
          </a:prstGeom>
          <a:noFill/>
          <a:ln>
            <a:noFill/>
          </a:ln>
        </p:spPr>
        <p:txBody>
          <a:bodyPr anchorCtr="0" anchor="b" bIns="68575" lIns="68575" rIns="68575" tIns="68575"/>
          <a:lstStyle>
            <a:lvl1pPr indent="0" lvl="0" marL="0" marR="0" rtl="0" algn="ctr">
              <a:lnSpc>
                <a:spcPct val="90000"/>
              </a:lnSpc>
              <a:spcBef>
                <a:spcPts val="0"/>
              </a:spcBef>
              <a:spcAft>
                <a:spcPts val="0"/>
              </a:spcAft>
              <a:buClr>
                <a:srgbClr val="000000"/>
              </a:buClr>
              <a:buFont typeface="Calibri"/>
              <a:buNone/>
              <a:defRPr b="0" i="0" sz="4500" u="none" cap="none" strike="noStrike">
                <a:solidFill>
                  <a:srgbClr val="000000"/>
                </a:solidFill>
                <a:latin typeface="Calibri"/>
                <a:ea typeface="Calibri"/>
                <a:cs typeface="Calibri"/>
                <a:sym typeface="Calibri"/>
              </a:defRPr>
            </a:lvl1pPr>
            <a:lvl2pPr indent="0" lvl="1"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2pPr>
            <a:lvl3pPr indent="0" lvl="2"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3pPr>
            <a:lvl4pPr indent="0" lvl="3"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4pPr>
            <a:lvl5pPr indent="0" lvl="4"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5pPr>
            <a:lvl6pPr indent="0" lvl="5"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6pPr>
            <a:lvl7pPr indent="0" lvl="6"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7pPr>
            <a:lvl8pPr indent="0" lvl="7"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8pPr>
            <a:lvl9pPr indent="0" lvl="8"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9pPr>
          </a:lstStyle>
          <a:p/>
        </p:txBody>
      </p:sp>
      <p:sp>
        <p:nvSpPr>
          <p:cNvPr id="56" name="Shape 56"/>
          <p:cNvSpPr txBox="1"/>
          <p:nvPr>
            <p:ph idx="1" type="body"/>
          </p:nvPr>
        </p:nvSpPr>
        <p:spPr>
          <a:xfrm>
            <a:off x="1143000" y="2701527"/>
            <a:ext cx="6858000" cy="1241700"/>
          </a:xfrm>
          <a:prstGeom prst="rect">
            <a:avLst/>
          </a:prstGeom>
          <a:noFill/>
          <a:ln>
            <a:noFill/>
          </a:ln>
        </p:spPr>
        <p:txBody>
          <a:bodyPr anchorCtr="0" anchor="t" bIns="68575" lIns="68575" rIns="68575" tIns="68575"/>
          <a:lstStyle>
            <a:lvl1pPr indent="0" lvl="0" marL="0" marR="0" rtl="0" algn="ctr">
              <a:lnSpc>
                <a:spcPct val="90000"/>
              </a:lnSpc>
              <a:spcBef>
                <a:spcPts val="800"/>
              </a:spcBef>
              <a:spcAft>
                <a:spcPts val="0"/>
              </a:spcAft>
              <a:buClr>
                <a:srgbClr val="000000"/>
              </a:buClr>
              <a:buFont typeface="Arial"/>
              <a:buNone/>
              <a:defRPr b="0" i="0" sz="1800" u="none" cap="none" strike="noStrike">
                <a:solidFill>
                  <a:srgbClr val="000000"/>
                </a:solidFill>
                <a:latin typeface="Calibri"/>
                <a:ea typeface="Calibri"/>
                <a:cs typeface="Calibri"/>
                <a:sym typeface="Calibri"/>
              </a:defRPr>
            </a:lvl1pPr>
            <a:lvl2pPr indent="0" lvl="1" marL="0" marR="0" rtl="0" algn="ctr">
              <a:lnSpc>
                <a:spcPct val="90000"/>
              </a:lnSpc>
              <a:spcBef>
                <a:spcPts val="800"/>
              </a:spcBef>
              <a:spcAft>
                <a:spcPts val="0"/>
              </a:spcAft>
              <a:buClr>
                <a:srgbClr val="000000"/>
              </a:buClr>
              <a:buFont typeface="Arial"/>
              <a:buNone/>
              <a:defRPr b="0" i="0" sz="1800" u="none" cap="none" strike="noStrike">
                <a:solidFill>
                  <a:srgbClr val="000000"/>
                </a:solidFill>
                <a:latin typeface="Calibri"/>
                <a:ea typeface="Calibri"/>
                <a:cs typeface="Calibri"/>
                <a:sym typeface="Calibri"/>
              </a:defRPr>
            </a:lvl2pPr>
            <a:lvl3pPr indent="0" lvl="2" marL="0" marR="0" rtl="0" algn="ctr">
              <a:lnSpc>
                <a:spcPct val="90000"/>
              </a:lnSpc>
              <a:spcBef>
                <a:spcPts val="800"/>
              </a:spcBef>
              <a:spcAft>
                <a:spcPts val="0"/>
              </a:spcAft>
              <a:buClr>
                <a:srgbClr val="000000"/>
              </a:buClr>
              <a:buFont typeface="Arial"/>
              <a:buNone/>
              <a:defRPr b="0" i="0" sz="1800" u="none" cap="none" strike="noStrike">
                <a:solidFill>
                  <a:srgbClr val="000000"/>
                </a:solidFill>
                <a:latin typeface="Calibri"/>
                <a:ea typeface="Calibri"/>
                <a:cs typeface="Calibri"/>
                <a:sym typeface="Calibri"/>
              </a:defRPr>
            </a:lvl3pPr>
            <a:lvl4pPr indent="0" lvl="3" marL="0" marR="0" rtl="0" algn="ctr">
              <a:lnSpc>
                <a:spcPct val="90000"/>
              </a:lnSpc>
              <a:spcBef>
                <a:spcPts val="800"/>
              </a:spcBef>
              <a:spcAft>
                <a:spcPts val="0"/>
              </a:spcAft>
              <a:buClr>
                <a:srgbClr val="000000"/>
              </a:buClr>
              <a:buFont typeface="Arial"/>
              <a:buNone/>
              <a:defRPr b="0" i="0" sz="1800" u="none" cap="none" strike="noStrike">
                <a:solidFill>
                  <a:srgbClr val="000000"/>
                </a:solidFill>
                <a:latin typeface="Calibri"/>
                <a:ea typeface="Calibri"/>
                <a:cs typeface="Calibri"/>
                <a:sym typeface="Calibri"/>
              </a:defRPr>
            </a:lvl4pPr>
            <a:lvl5pPr indent="0" lvl="4" marL="0" marR="0" rtl="0" algn="ctr">
              <a:lnSpc>
                <a:spcPct val="90000"/>
              </a:lnSpc>
              <a:spcBef>
                <a:spcPts val="800"/>
              </a:spcBef>
              <a:spcAft>
                <a:spcPts val="0"/>
              </a:spcAft>
              <a:buClr>
                <a:srgbClr val="000000"/>
              </a:buClr>
              <a:buFont typeface="Arial"/>
              <a:buNone/>
              <a:defRPr b="0" i="0" sz="1800" u="none" cap="none" strike="noStrike">
                <a:solidFill>
                  <a:srgbClr val="000000"/>
                </a:solidFill>
                <a:latin typeface="Calibri"/>
                <a:ea typeface="Calibri"/>
                <a:cs typeface="Calibri"/>
                <a:sym typeface="Calibri"/>
              </a:defRPr>
            </a:lvl5pPr>
            <a:lvl6pPr indent="-127000" lvl="5" marL="19812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6pPr>
            <a:lvl7pPr indent="-127000" lvl="6" marL="2324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7pPr>
            <a:lvl8pPr indent="-127000" lvl="7" marL="26670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8pPr>
            <a:lvl9pPr indent="-127000" lvl="8" marL="30099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9pPr>
          </a:lstStyle>
          <a:p/>
        </p:txBody>
      </p:sp>
      <p:sp>
        <p:nvSpPr>
          <p:cNvPr id="57" name="Shape 57"/>
          <p:cNvSpPr txBox="1"/>
          <p:nvPr>
            <p:ph idx="12" type="sldNum"/>
          </p:nvPr>
        </p:nvSpPr>
        <p:spPr>
          <a:xfrm>
            <a:off x="8317365" y="4803219"/>
            <a:ext cx="198000" cy="201900"/>
          </a:xfrm>
          <a:prstGeom prst="rect">
            <a:avLst/>
          </a:prstGeom>
          <a:noFill/>
          <a:ln>
            <a:noFill/>
          </a:ln>
        </p:spPr>
        <p:txBody>
          <a:bodyPr anchorCtr="0" anchor="ctr" bIns="34275" lIns="34275" rIns="342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Content">
    <p:spTree>
      <p:nvGrpSpPr>
        <p:cNvPr id="58" name="Shape 58"/>
        <p:cNvGrpSpPr/>
        <p:nvPr/>
      </p:nvGrpSpPr>
      <p:grpSpPr>
        <a:xfrm>
          <a:off x="0" y="0"/>
          <a:ext cx="0" cy="0"/>
          <a:chOff x="0" y="0"/>
          <a:chExt cx="0" cy="0"/>
        </a:xfrm>
      </p:grpSpPr>
      <p:sp>
        <p:nvSpPr>
          <p:cNvPr id="59" name="Shape 59"/>
          <p:cNvSpPr txBox="1"/>
          <p:nvPr>
            <p:ph type="title"/>
          </p:nvPr>
        </p:nvSpPr>
        <p:spPr>
          <a:xfrm>
            <a:off x="62865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1pPr>
            <a:lvl2pPr indent="0" lvl="1"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2pPr>
            <a:lvl3pPr indent="0" lvl="2"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3pPr>
            <a:lvl4pPr indent="0" lvl="3"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4pPr>
            <a:lvl5pPr indent="0" lvl="4"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5pPr>
            <a:lvl6pPr indent="0" lvl="5"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6pPr>
            <a:lvl7pPr indent="0" lvl="6"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7pPr>
            <a:lvl8pPr indent="0" lvl="7"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8pPr>
            <a:lvl9pPr indent="0" lvl="8"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9pPr>
          </a:lstStyle>
          <a:p/>
        </p:txBody>
      </p:sp>
      <p:sp>
        <p:nvSpPr>
          <p:cNvPr id="60" name="Shape 60"/>
          <p:cNvSpPr txBox="1"/>
          <p:nvPr>
            <p:ph idx="1" type="body"/>
          </p:nvPr>
        </p:nvSpPr>
        <p:spPr>
          <a:xfrm>
            <a:off x="628650" y="1369218"/>
            <a:ext cx="7886700" cy="3263400"/>
          </a:xfrm>
          <a:prstGeom prst="rect">
            <a:avLst/>
          </a:prstGeom>
          <a:noFill/>
          <a:ln>
            <a:noFill/>
          </a:ln>
        </p:spPr>
        <p:txBody>
          <a:bodyPr anchorCtr="0" anchor="t" bIns="68575" lIns="68575" rIns="68575" tIns="68575"/>
          <a:lstStyle>
            <a:lvl1pPr indent="-38100" lvl="0" marL="1778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1pPr>
            <a:lvl2pPr indent="-63500" lvl="1" marL="546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2pPr>
            <a:lvl3pPr indent="-101600" lvl="2" marL="927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3pPr>
            <a:lvl4pPr indent="-127000" lvl="3" marL="12954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4pPr>
            <a:lvl5pPr indent="-127000" lvl="4" marL="16383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5pPr>
            <a:lvl6pPr indent="-127000" lvl="5" marL="19812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6pPr>
            <a:lvl7pPr indent="-127000" lvl="6" marL="2324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7pPr>
            <a:lvl8pPr indent="-127000" lvl="7" marL="26670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8pPr>
            <a:lvl9pPr indent="-127000" lvl="8" marL="30099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9pPr>
          </a:lstStyle>
          <a:p/>
        </p:txBody>
      </p:sp>
      <p:sp>
        <p:nvSpPr>
          <p:cNvPr id="61" name="Shape 61"/>
          <p:cNvSpPr txBox="1"/>
          <p:nvPr>
            <p:ph idx="12" type="sldNum"/>
          </p:nvPr>
        </p:nvSpPr>
        <p:spPr>
          <a:xfrm>
            <a:off x="8317365" y="4803219"/>
            <a:ext cx="198000" cy="201900"/>
          </a:xfrm>
          <a:prstGeom prst="rect">
            <a:avLst/>
          </a:prstGeom>
          <a:noFill/>
          <a:ln>
            <a:noFill/>
          </a:ln>
        </p:spPr>
        <p:txBody>
          <a:bodyPr anchorCtr="0" anchor="ctr" bIns="34275" lIns="34275" rIns="342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62" name="Shape 62"/>
        <p:cNvGrpSpPr/>
        <p:nvPr/>
      </p:nvGrpSpPr>
      <p:grpSpPr>
        <a:xfrm>
          <a:off x="0" y="0"/>
          <a:ext cx="0" cy="0"/>
          <a:chOff x="0" y="0"/>
          <a:chExt cx="0" cy="0"/>
        </a:xfrm>
      </p:grpSpPr>
      <p:sp>
        <p:nvSpPr>
          <p:cNvPr id="63" name="Shape 63"/>
          <p:cNvSpPr txBox="1"/>
          <p:nvPr>
            <p:ph idx="12" type="sldNum"/>
          </p:nvPr>
        </p:nvSpPr>
        <p:spPr>
          <a:xfrm>
            <a:off x="8317365" y="4803219"/>
            <a:ext cx="198000" cy="201900"/>
          </a:xfrm>
          <a:prstGeom prst="rect">
            <a:avLst/>
          </a:prstGeom>
          <a:noFill/>
          <a:ln>
            <a:noFill/>
          </a:ln>
        </p:spPr>
        <p:txBody>
          <a:bodyPr anchorCtr="0" anchor="ctr" bIns="34275" lIns="34275" rIns="342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Header">
    <p:spTree>
      <p:nvGrpSpPr>
        <p:cNvPr id="64" name="Shape 64"/>
        <p:cNvGrpSpPr/>
        <p:nvPr/>
      </p:nvGrpSpPr>
      <p:grpSpPr>
        <a:xfrm>
          <a:off x="0" y="0"/>
          <a:ext cx="0" cy="0"/>
          <a:chOff x="0" y="0"/>
          <a:chExt cx="0" cy="0"/>
        </a:xfrm>
      </p:grpSpPr>
      <p:sp>
        <p:nvSpPr>
          <p:cNvPr id="65" name="Shape 65"/>
          <p:cNvSpPr txBox="1"/>
          <p:nvPr>
            <p:ph type="title"/>
          </p:nvPr>
        </p:nvSpPr>
        <p:spPr>
          <a:xfrm>
            <a:off x="623887" y="1282303"/>
            <a:ext cx="7886700" cy="2139600"/>
          </a:xfrm>
          <a:prstGeom prst="rect">
            <a:avLst/>
          </a:prstGeom>
          <a:noFill/>
          <a:ln>
            <a:noFill/>
          </a:ln>
        </p:spPr>
        <p:txBody>
          <a:bodyPr anchorCtr="0" anchor="b" bIns="68575" lIns="68575" rIns="68575" tIns="68575"/>
          <a:lstStyle>
            <a:lvl1pPr indent="0" lvl="0" marL="0" marR="0" rtl="0" algn="l">
              <a:lnSpc>
                <a:spcPct val="90000"/>
              </a:lnSpc>
              <a:spcBef>
                <a:spcPts val="0"/>
              </a:spcBef>
              <a:spcAft>
                <a:spcPts val="0"/>
              </a:spcAft>
              <a:buClr>
                <a:srgbClr val="000000"/>
              </a:buClr>
              <a:buFont typeface="Calibri"/>
              <a:buNone/>
              <a:defRPr b="0" i="0" sz="4500" u="none" cap="none" strike="noStrike">
                <a:solidFill>
                  <a:srgbClr val="000000"/>
                </a:solidFill>
                <a:latin typeface="Calibri"/>
                <a:ea typeface="Calibri"/>
                <a:cs typeface="Calibri"/>
                <a:sym typeface="Calibri"/>
              </a:defRPr>
            </a:lvl1pPr>
            <a:lvl2pPr indent="0" lvl="1"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2pPr>
            <a:lvl3pPr indent="0" lvl="2"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3pPr>
            <a:lvl4pPr indent="0" lvl="3"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4pPr>
            <a:lvl5pPr indent="0" lvl="4"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5pPr>
            <a:lvl6pPr indent="0" lvl="5"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6pPr>
            <a:lvl7pPr indent="0" lvl="6"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7pPr>
            <a:lvl8pPr indent="0" lvl="7"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8pPr>
            <a:lvl9pPr indent="0" lvl="8"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9pPr>
          </a:lstStyle>
          <a:p/>
        </p:txBody>
      </p:sp>
      <p:sp>
        <p:nvSpPr>
          <p:cNvPr id="66" name="Shape 66"/>
          <p:cNvSpPr txBox="1"/>
          <p:nvPr>
            <p:ph idx="1" type="body"/>
          </p:nvPr>
        </p:nvSpPr>
        <p:spPr>
          <a:xfrm>
            <a:off x="623887" y="3442096"/>
            <a:ext cx="7886700" cy="1125300"/>
          </a:xfrm>
          <a:prstGeom prst="rect">
            <a:avLst/>
          </a:prstGeom>
          <a:noFill/>
          <a:ln>
            <a:noFill/>
          </a:ln>
        </p:spPr>
        <p:txBody>
          <a:bodyPr anchorCtr="0" anchor="t" bIns="68575" lIns="68575" rIns="68575" tIns="68575"/>
          <a:lstStyle>
            <a:lvl1pPr indent="0" lvl="0" marL="0" marR="0" rtl="0" algn="l">
              <a:lnSpc>
                <a:spcPct val="90000"/>
              </a:lnSpc>
              <a:spcBef>
                <a:spcPts val="80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1pPr>
            <a:lvl2pPr indent="0" lvl="1" marL="0" marR="0" rtl="0" algn="l">
              <a:lnSpc>
                <a:spcPct val="90000"/>
              </a:lnSpc>
              <a:spcBef>
                <a:spcPts val="80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0" marR="0" rtl="0" algn="l">
              <a:lnSpc>
                <a:spcPct val="90000"/>
              </a:lnSpc>
              <a:spcBef>
                <a:spcPts val="80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3pPr>
            <a:lvl4pPr indent="0" lvl="3" marL="0" marR="0" rtl="0" algn="l">
              <a:lnSpc>
                <a:spcPct val="90000"/>
              </a:lnSpc>
              <a:spcBef>
                <a:spcPts val="80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4pPr>
            <a:lvl5pPr indent="0" lvl="4" marL="0" marR="0" rtl="0" algn="l">
              <a:lnSpc>
                <a:spcPct val="90000"/>
              </a:lnSpc>
              <a:spcBef>
                <a:spcPts val="800"/>
              </a:spcBef>
              <a:spcAft>
                <a:spcPts val="0"/>
              </a:spcAft>
              <a:buClr>
                <a:srgbClr val="888888"/>
              </a:buClr>
              <a:buFont typeface="Arial"/>
              <a:buNone/>
              <a:defRPr b="0" i="0" sz="1800" u="none" cap="none" strike="noStrike">
                <a:solidFill>
                  <a:srgbClr val="888888"/>
                </a:solidFill>
                <a:latin typeface="Calibri"/>
                <a:ea typeface="Calibri"/>
                <a:cs typeface="Calibri"/>
                <a:sym typeface="Calibri"/>
              </a:defRPr>
            </a:lvl5pPr>
            <a:lvl6pPr indent="-127000" lvl="5" marL="19812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6pPr>
            <a:lvl7pPr indent="-127000" lvl="6" marL="2324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7pPr>
            <a:lvl8pPr indent="-127000" lvl="7" marL="26670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8pPr>
            <a:lvl9pPr indent="-127000" lvl="8" marL="30099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9pPr>
          </a:lstStyle>
          <a:p/>
        </p:txBody>
      </p:sp>
      <p:sp>
        <p:nvSpPr>
          <p:cNvPr id="67" name="Shape 67"/>
          <p:cNvSpPr txBox="1"/>
          <p:nvPr>
            <p:ph idx="12" type="sldNum"/>
          </p:nvPr>
        </p:nvSpPr>
        <p:spPr>
          <a:xfrm>
            <a:off x="8317365" y="4803219"/>
            <a:ext cx="198000" cy="201900"/>
          </a:xfrm>
          <a:prstGeom prst="rect">
            <a:avLst/>
          </a:prstGeom>
          <a:noFill/>
          <a:ln>
            <a:noFill/>
          </a:ln>
        </p:spPr>
        <p:txBody>
          <a:bodyPr anchorCtr="0" anchor="ctr" bIns="34275" lIns="34275" rIns="342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wo Content">
    <p:spTree>
      <p:nvGrpSpPr>
        <p:cNvPr id="68" name="Shape 68"/>
        <p:cNvGrpSpPr/>
        <p:nvPr/>
      </p:nvGrpSpPr>
      <p:grpSpPr>
        <a:xfrm>
          <a:off x="0" y="0"/>
          <a:ext cx="0" cy="0"/>
          <a:chOff x="0" y="0"/>
          <a:chExt cx="0" cy="0"/>
        </a:xfrm>
      </p:grpSpPr>
      <p:sp>
        <p:nvSpPr>
          <p:cNvPr id="69" name="Shape 69"/>
          <p:cNvSpPr txBox="1"/>
          <p:nvPr>
            <p:ph type="title"/>
          </p:nvPr>
        </p:nvSpPr>
        <p:spPr>
          <a:xfrm>
            <a:off x="62865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1pPr>
            <a:lvl2pPr indent="0" lvl="1"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2pPr>
            <a:lvl3pPr indent="0" lvl="2"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3pPr>
            <a:lvl4pPr indent="0" lvl="3"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4pPr>
            <a:lvl5pPr indent="0" lvl="4"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5pPr>
            <a:lvl6pPr indent="0" lvl="5"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6pPr>
            <a:lvl7pPr indent="0" lvl="6"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7pPr>
            <a:lvl8pPr indent="0" lvl="7"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8pPr>
            <a:lvl9pPr indent="0" lvl="8"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9pPr>
          </a:lstStyle>
          <a:p/>
        </p:txBody>
      </p:sp>
      <p:sp>
        <p:nvSpPr>
          <p:cNvPr id="70" name="Shape 70"/>
          <p:cNvSpPr txBox="1"/>
          <p:nvPr>
            <p:ph idx="1" type="body"/>
          </p:nvPr>
        </p:nvSpPr>
        <p:spPr>
          <a:xfrm>
            <a:off x="628650" y="1369218"/>
            <a:ext cx="3886200" cy="3263400"/>
          </a:xfrm>
          <a:prstGeom prst="rect">
            <a:avLst/>
          </a:prstGeom>
          <a:noFill/>
          <a:ln>
            <a:noFill/>
          </a:ln>
        </p:spPr>
        <p:txBody>
          <a:bodyPr anchorCtr="0" anchor="t" bIns="68575" lIns="68575" rIns="68575" tIns="68575"/>
          <a:lstStyle>
            <a:lvl1pPr indent="-38100" lvl="0" marL="1778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1pPr>
            <a:lvl2pPr indent="-63500" lvl="1" marL="546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2pPr>
            <a:lvl3pPr indent="-101600" lvl="2" marL="927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3pPr>
            <a:lvl4pPr indent="-127000" lvl="3" marL="12954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4pPr>
            <a:lvl5pPr indent="-127000" lvl="4" marL="16383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5pPr>
            <a:lvl6pPr indent="-127000" lvl="5" marL="19812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6pPr>
            <a:lvl7pPr indent="-127000" lvl="6" marL="2324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7pPr>
            <a:lvl8pPr indent="-127000" lvl="7" marL="26670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8pPr>
            <a:lvl9pPr indent="-127000" lvl="8" marL="30099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9pPr>
          </a:lstStyle>
          <a:p/>
        </p:txBody>
      </p:sp>
      <p:sp>
        <p:nvSpPr>
          <p:cNvPr id="71" name="Shape 71"/>
          <p:cNvSpPr txBox="1"/>
          <p:nvPr>
            <p:ph idx="12" type="sldNum"/>
          </p:nvPr>
        </p:nvSpPr>
        <p:spPr>
          <a:xfrm>
            <a:off x="8317365" y="4803219"/>
            <a:ext cx="198000" cy="201900"/>
          </a:xfrm>
          <a:prstGeom prst="rect">
            <a:avLst/>
          </a:prstGeom>
          <a:noFill/>
          <a:ln>
            <a:noFill/>
          </a:ln>
        </p:spPr>
        <p:txBody>
          <a:bodyPr anchorCtr="0" anchor="ctr" bIns="34275" lIns="34275" rIns="342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mparison">
    <p:spTree>
      <p:nvGrpSpPr>
        <p:cNvPr id="72" name="Shape 72"/>
        <p:cNvGrpSpPr/>
        <p:nvPr/>
      </p:nvGrpSpPr>
      <p:grpSpPr>
        <a:xfrm>
          <a:off x="0" y="0"/>
          <a:ext cx="0" cy="0"/>
          <a:chOff x="0" y="0"/>
          <a:chExt cx="0" cy="0"/>
        </a:xfrm>
      </p:grpSpPr>
      <p:sp>
        <p:nvSpPr>
          <p:cNvPr id="73" name="Shape 73"/>
          <p:cNvSpPr txBox="1"/>
          <p:nvPr>
            <p:ph type="title"/>
          </p:nvPr>
        </p:nvSpPr>
        <p:spPr>
          <a:xfrm>
            <a:off x="62984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1pPr>
            <a:lvl2pPr indent="0" lvl="1"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2pPr>
            <a:lvl3pPr indent="0" lvl="2"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3pPr>
            <a:lvl4pPr indent="0" lvl="3"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4pPr>
            <a:lvl5pPr indent="0" lvl="4"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5pPr>
            <a:lvl6pPr indent="0" lvl="5"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6pPr>
            <a:lvl7pPr indent="0" lvl="6"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7pPr>
            <a:lvl8pPr indent="0" lvl="7"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8pPr>
            <a:lvl9pPr indent="0" lvl="8"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9pPr>
          </a:lstStyle>
          <a:p/>
        </p:txBody>
      </p:sp>
      <p:sp>
        <p:nvSpPr>
          <p:cNvPr id="74" name="Shape 74"/>
          <p:cNvSpPr txBox="1"/>
          <p:nvPr>
            <p:ph idx="1" type="body"/>
          </p:nvPr>
        </p:nvSpPr>
        <p:spPr>
          <a:xfrm>
            <a:off x="629840" y="1260872"/>
            <a:ext cx="3868500" cy="617999"/>
          </a:xfrm>
          <a:prstGeom prst="rect">
            <a:avLst/>
          </a:prstGeom>
          <a:noFill/>
          <a:ln>
            <a:noFill/>
          </a:ln>
        </p:spPr>
        <p:txBody>
          <a:bodyPr anchorCtr="0" anchor="b" bIns="68575" lIns="68575" rIns="68575" tIns="68575"/>
          <a:lstStyle>
            <a:lvl1pPr indent="0" lvl="0" marL="0" marR="0" rtl="0" algn="l">
              <a:lnSpc>
                <a:spcPct val="90000"/>
              </a:lnSpc>
              <a:spcBef>
                <a:spcPts val="800"/>
              </a:spcBef>
              <a:spcAft>
                <a:spcPts val="0"/>
              </a:spcAft>
              <a:buClr>
                <a:srgbClr val="000000"/>
              </a:buClr>
              <a:buFont typeface="Arial"/>
              <a:buNone/>
              <a:defRPr b="1" i="0" sz="1800" u="none" cap="none" strike="noStrike">
                <a:solidFill>
                  <a:srgbClr val="000000"/>
                </a:solidFill>
                <a:latin typeface="Calibri"/>
                <a:ea typeface="Calibri"/>
                <a:cs typeface="Calibri"/>
                <a:sym typeface="Calibri"/>
              </a:defRPr>
            </a:lvl1pPr>
            <a:lvl2pPr indent="0" lvl="1" marL="0" marR="0" rtl="0" algn="l">
              <a:lnSpc>
                <a:spcPct val="90000"/>
              </a:lnSpc>
              <a:spcBef>
                <a:spcPts val="800"/>
              </a:spcBef>
              <a:spcAft>
                <a:spcPts val="0"/>
              </a:spcAft>
              <a:buClr>
                <a:srgbClr val="000000"/>
              </a:buClr>
              <a:buFont typeface="Arial"/>
              <a:buNone/>
              <a:defRPr b="1" i="0" sz="1800" u="none" cap="none" strike="noStrike">
                <a:solidFill>
                  <a:srgbClr val="000000"/>
                </a:solidFill>
                <a:latin typeface="Calibri"/>
                <a:ea typeface="Calibri"/>
                <a:cs typeface="Calibri"/>
                <a:sym typeface="Calibri"/>
              </a:defRPr>
            </a:lvl2pPr>
            <a:lvl3pPr indent="0" lvl="2" marL="0" marR="0" rtl="0" algn="l">
              <a:lnSpc>
                <a:spcPct val="90000"/>
              </a:lnSpc>
              <a:spcBef>
                <a:spcPts val="800"/>
              </a:spcBef>
              <a:spcAft>
                <a:spcPts val="0"/>
              </a:spcAft>
              <a:buClr>
                <a:srgbClr val="000000"/>
              </a:buClr>
              <a:buFont typeface="Arial"/>
              <a:buNone/>
              <a:defRPr b="1" i="0" sz="1800" u="none" cap="none" strike="noStrike">
                <a:solidFill>
                  <a:srgbClr val="000000"/>
                </a:solidFill>
                <a:latin typeface="Calibri"/>
                <a:ea typeface="Calibri"/>
                <a:cs typeface="Calibri"/>
                <a:sym typeface="Calibri"/>
              </a:defRPr>
            </a:lvl3pPr>
            <a:lvl4pPr indent="0" lvl="3" marL="0" marR="0" rtl="0" algn="l">
              <a:lnSpc>
                <a:spcPct val="90000"/>
              </a:lnSpc>
              <a:spcBef>
                <a:spcPts val="800"/>
              </a:spcBef>
              <a:spcAft>
                <a:spcPts val="0"/>
              </a:spcAft>
              <a:buClr>
                <a:srgbClr val="000000"/>
              </a:buClr>
              <a:buFont typeface="Arial"/>
              <a:buNone/>
              <a:defRPr b="1" i="0" sz="1800" u="none" cap="none" strike="noStrike">
                <a:solidFill>
                  <a:srgbClr val="000000"/>
                </a:solidFill>
                <a:latin typeface="Calibri"/>
                <a:ea typeface="Calibri"/>
                <a:cs typeface="Calibri"/>
                <a:sym typeface="Calibri"/>
              </a:defRPr>
            </a:lvl4pPr>
            <a:lvl5pPr indent="0" lvl="4" marL="0" marR="0" rtl="0" algn="l">
              <a:lnSpc>
                <a:spcPct val="90000"/>
              </a:lnSpc>
              <a:spcBef>
                <a:spcPts val="800"/>
              </a:spcBef>
              <a:spcAft>
                <a:spcPts val="0"/>
              </a:spcAft>
              <a:buClr>
                <a:srgbClr val="000000"/>
              </a:buClr>
              <a:buFont typeface="Arial"/>
              <a:buNone/>
              <a:defRPr b="1" i="0" sz="1800" u="none" cap="none" strike="noStrike">
                <a:solidFill>
                  <a:srgbClr val="000000"/>
                </a:solidFill>
                <a:latin typeface="Calibri"/>
                <a:ea typeface="Calibri"/>
                <a:cs typeface="Calibri"/>
                <a:sym typeface="Calibri"/>
              </a:defRPr>
            </a:lvl5pPr>
            <a:lvl6pPr indent="-127000" lvl="5" marL="19812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6pPr>
            <a:lvl7pPr indent="-127000" lvl="6" marL="2324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7pPr>
            <a:lvl8pPr indent="-127000" lvl="7" marL="26670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8pPr>
            <a:lvl9pPr indent="-127000" lvl="8" marL="30099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9pPr>
          </a:lstStyle>
          <a:p/>
        </p:txBody>
      </p:sp>
      <p:sp>
        <p:nvSpPr>
          <p:cNvPr id="75" name="Shape 75"/>
          <p:cNvSpPr txBox="1"/>
          <p:nvPr>
            <p:ph idx="2" type="body"/>
          </p:nvPr>
        </p:nvSpPr>
        <p:spPr>
          <a:xfrm>
            <a:off x="4629150" y="1260872"/>
            <a:ext cx="3887400" cy="617999"/>
          </a:xfrm>
          <a:prstGeom prst="rect">
            <a:avLst/>
          </a:prstGeom>
          <a:noFill/>
          <a:ln>
            <a:noFill/>
          </a:ln>
        </p:spPr>
        <p:txBody>
          <a:bodyPr anchorCtr="0" anchor="b" bIns="68575" lIns="68575" rIns="68575" tIns="68575"/>
          <a:lstStyle>
            <a:lvl1pPr indent="-38100" lvl="0" marL="1778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1pPr>
            <a:lvl2pPr indent="-63500" lvl="1" marL="546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2pPr>
            <a:lvl3pPr indent="-101600" lvl="2" marL="927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3pPr>
            <a:lvl4pPr indent="-127000" lvl="3" marL="12954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4pPr>
            <a:lvl5pPr indent="-127000" lvl="4" marL="16383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5pPr>
            <a:lvl6pPr indent="-127000" lvl="5" marL="19812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6pPr>
            <a:lvl7pPr indent="-127000" lvl="6" marL="2324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7pPr>
            <a:lvl8pPr indent="-127000" lvl="7" marL="26670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8pPr>
            <a:lvl9pPr indent="-127000" lvl="8" marL="30099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9pPr>
          </a:lstStyle>
          <a:p/>
        </p:txBody>
      </p:sp>
      <p:sp>
        <p:nvSpPr>
          <p:cNvPr id="76" name="Shape 76"/>
          <p:cNvSpPr txBox="1"/>
          <p:nvPr>
            <p:ph idx="12" type="sldNum"/>
          </p:nvPr>
        </p:nvSpPr>
        <p:spPr>
          <a:xfrm>
            <a:off x="8317365" y="4803219"/>
            <a:ext cx="198000" cy="201900"/>
          </a:xfrm>
          <a:prstGeom prst="rect">
            <a:avLst/>
          </a:prstGeom>
          <a:noFill/>
          <a:ln>
            <a:noFill/>
          </a:ln>
        </p:spPr>
        <p:txBody>
          <a:bodyPr anchorCtr="0" anchor="ctr" bIns="34275" lIns="34275" rIns="342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77" name="Shape 77"/>
        <p:cNvGrpSpPr/>
        <p:nvPr/>
      </p:nvGrpSpPr>
      <p:grpSpPr>
        <a:xfrm>
          <a:off x="0" y="0"/>
          <a:ext cx="0" cy="0"/>
          <a:chOff x="0" y="0"/>
          <a:chExt cx="0" cy="0"/>
        </a:xfrm>
      </p:grpSpPr>
      <p:sp>
        <p:nvSpPr>
          <p:cNvPr id="78" name="Shape 78"/>
          <p:cNvSpPr txBox="1"/>
          <p:nvPr>
            <p:ph type="title"/>
          </p:nvPr>
        </p:nvSpPr>
        <p:spPr>
          <a:xfrm>
            <a:off x="62865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1pPr>
            <a:lvl2pPr indent="0" lvl="1"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2pPr>
            <a:lvl3pPr indent="0" lvl="2"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3pPr>
            <a:lvl4pPr indent="0" lvl="3"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4pPr>
            <a:lvl5pPr indent="0" lvl="4"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5pPr>
            <a:lvl6pPr indent="0" lvl="5"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6pPr>
            <a:lvl7pPr indent="0" lvl="6"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7pPr>
            <a:lvl8pPr indent="0" lvl="7"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8pPr>
            <a:lvl9pPr indent="0" lvl="8"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9pPr>
          </a:lstStyle>
          <a:p/>
        </p:txBody>
      </p:sp>
      <p:sp>
        <p:nvSpPr>
          <p:cNvPr id="79" name="Shape 79"/>
          <p:cNvSpPr txBox="1"/>
          <p:nvPr>
            <p:ph idx="12" type="sldNum"/>
          </p:nvPr>
        </p:nvSpPr>
        <p:spPr>
          <a:xfrm>
            <a:off x="8317365" y="4803219"/>
            <a:ext cx="198000" cy="201900"/>
          </a:xfrm>
          <a:prstGeom prst="rect">
            <a:avLst/>
          </a:prstGeom>
          <a:noFill/>
          <a:ln>
            <a:noFill/>
          </a:ln>
        </p:spPr>
        <p:txBody>
          <a:bodyPr anchorCtr="0" anchor="ctr" bIns="34275" lIns="34275" rIns="342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with Caption">
    <p:spTree>
      <p:nvGrpSpPr>
        <p:cNvPr id="80" name="Shape 80"/>
        <p:cNvGrpSpPr/>
        <p:nvPr/>
      </p:nvGrpSpPr>
      <p:grpSpPr>
        <a:xfrm>
          <a:off x="0" y="0"/>
          <a:ext cx="0" cy="0"/>
          <a:chOff x="0" y="0"/>
          <a:chExt cx="0" cy="0"/>
        </a:xfrm>
      </p:grpSpPr>
      <p:sp>
        <p:nvSpPr>
          <p:cNvPr id="81" name="Shape 81"/>
          <p:cNvSpPr txBox="1"/>
          <p:nvPr>
            <p:ph type="title"/>
          </p:nvPr>
        </p:nvSpPr>
        <p:spPr>
          <a:xfrm>
            <a:off x="629840" y="342900"/>
            <a:ext cx="2949000" cy="1200300"/>
          </a:xfrm>
          <a:prstGeom prst="rect">
            <a:avLst/>
          </a:prstGeom>
          <a:noFill/>
          <a:ln>
            <a:noFill/>
          </a:ln>
        </p:spPr>
        <p:txBody>
          <a:bodyPr anchorCtr="0" anchor="b" bIns="68575" lIns="68575" rIns="68575" tIns="68575"/>
          <a:lstStyle>
            <a:lvl1pPr indent="0" lvl="0" marL="0" marR="0" rtl="0" algn="l">
              <a:lnSpc>
                <a:spcPct val="90000"/>
              </a:lnSpc>
              <a:spcBef>
                <a:spcPts val="0"/>
              </a:spcBef>
              <a:spcAft>
                <a:spcPts val="0"/>
              </a:spcAft>
              <a:buClr>
                <a:srgbClr val="000000"/>
              </a:buClr>
              <a:buFont typeface="Calibri"/>
              <a:buNone/>
              <a:defRPr b="0" i="0" sz="2400" u="none" cap="none" strike="noStrike">
                <a:solidFill>
                  <a:srgbClr val="000000"/>
                </a:solidFill>
                <a:latin typeface="Calibri"/>
                <a:ea typeface="Calibri"/>
                <a:cs typeface="Calibri"/>
                <a:sym typeface="Calibri"/>
              </a:defRPr>
            </a:lvl1pPr>
            <a:lvl2pPr indent="0" lvl="1"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2pPr>
            <a:lvl3pPr indent="0" lvl="2"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3pPr>
            <a:lvl4pPr indent="0" lvl="3"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4pPr>
            <a:lvl5pPr indent="0" lvl="4"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5pPr>
            <a:lvl6pPr indent="0" lvl="5"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6pPr>
            <a:lvl7pPr indent="0" lvl="6"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7pPr>
            <a:lvl8pPr indent="0" lvl="7"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8pPr>
            <a:lvl9pPr indent="0" lvl="8"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9pPr>
          </a:lstStyle>
          <a:p/>
        </p:txBody>
      </p:sp>
      <p:sp>
        <p:nvSpPr>
          <p:cNvPr id="82" name="Shape 82"/>
          <p:cNvSpPr txBox="1"/>
          <p:nvPr>
            <p:ph idx="1" type="body"/>
          </p:nvPr>
        </p:nvSpPr>
        <p:spPr>
          <a:xfrm>
            <a:off x="3887390" y="740568"/>
            <a:ext cx="4629299" cy="3655200"/>
          </a:xfrm>
          <a:prstGeom prst="rect">
            <a:avLst/>
          </a:prstGeom>
          <a:noFill/>
          <a:ln>
            <a:noFill/>
          </a:ln>
        </p:spPr>
        <p:txBody>
          <a:bodyPr anchorCtr="0" anchor="t" bIns="68575" lIns="68575" rIns="68575" tIns="68575"/>
          <a:lstStyle>
            <a:lvl1pPr indent="-25400" lvl="0" marL="177800" marR="0" rtl="0" algn="l">
              <a:lnSpc>
                <a:spcPct val="90000"/>
              </a:lnSpc>
              <a:spcBef>
                <a:spcPts val="800"/>
              </a:spcBef>
              <a:spcAft>
                <a:spcPts val="0"/>
              </a:spcAft>
              <a:buClr>
                <a:srgbClr val="000000"/>
              </a:buClr>
              <a:buSzPct val="100000"/>
              <a:buFont typeface="Arial"/>
              <a:buChar char="•"/>
              <a:defRPr b="0" i="0" sz="2400" u="none" cap="none" strike="noStrike">
                <a:solidFill>
                  <a:srgbClr val="000000"/>
                </a:solidFill>
                <a:latin typeface="Calibri"/>
                <a:ea typeface="Calibri"/>
                <a:cs typeface="Calibri"/>
                <a:sym typeface="Calibri"/>
              </a:defRPr>
            </a:lvl1pPr>
            <a:lvl2pPr indent="-38100" lvl="1" marL="533400" marR="0" rtl="0" algn="l">
              <a:lnSpc>
                <a:spcPct val="90000"/>
              </a:lnSpc>
              <a:spcBef>
                <a:spcPts val="800"/>
              </a:spcBef>
              <a:spcAft>
                <a:spcPts val="0"/>
              </a:spcAft>
              <a:buClr>
                <a:srgbClr val="000000"/>
              </a:buClr>
              <a:buSzPct val="100000"/>
              <a:buFont typeface="Arial"/>
              <a:buChar char="•"/>
              <a:defRPr b="0" i="0" sz="2400" u="none" cap="none" strike="noStrike">
                <a:solidFill>
                  <a:srgbClr val="000000"/>
                </a:solidFill>
                <a:latin typeface="Calibri"/>
                <a:ea typeface="Calibri"/>
                <a:cs typeface="Calibri"/>
                <a:sym typeface="Calibri"/>
              </a:defRPr>
            </a:lvl2pPr>
            <a:lvl3pPr indent="-76200" lvl="2" marL="914400" marR="0" rtl="0" algn="l">
              <a:lnSpc>
                <a:spcPct val="90000"/>
              </a:lnSpc>
              <a:spcBef>
                <a:spcPts val="800"/>
              </a:spcBef>
              <a:spcAft>
                <a:spcPts val="0"/>
              </a:spcAft>
              <a:buClr>
                <a:srgbClr val="000000"/>
              </a:buClr>
              <a:buSzPct val="100000"/>
              <a:buFont typeface="Arial"/>
              <a:buChar char="•"/>
              <a:defRPr b="0" i="0" sz="2400" u="none" cap="none" strike="noStrike">
                <a:solidFill>
                  <a:srgbClr val="000000"/>
                </a:solidFill>
                <a:latin typeface="Calibri"/>
                <a:ea typeface="Calibri"/>
                <a:cs typeface="Calibri"/>
                <a:sym typeface="Calibri"/>
              </a:defRPr>
            </a:lvl3pPr>
            <a:lvl4pPr indent="-127000" lvl="3" marL="1308100" marR="0" rtl="0" algn="l">
              <a:lnSpc>
                <a:spcPct val="90000"/>
              </a:lnSpc>
              <a:spcBef>
                <a:spcPts val="800"/>
              </a:spcBef>
              <a:spcAft>
                <a:spcPts val="0"/>
              </a:spcAft>
              <a:buClr>
                <a:srgbClr val="000000"/>
              </a:buClr>
              <a:buSzPct val="100000"/>
              <a:buFont typeface="Arial"/>
              <a:buChar char="•"/>
              <a:defRPr b="0" i="0" sz="2400" u="none" cap="none" strike="noStrike">
                <a:solidFill>
                  <a:srgbClr val="000000"/>
                </a:solidFill>
                <a:latin typeface="Calibri"/>
                <a:ea typeface="Calibri"/>
                <a:cs typeface="Calibri"/>
                <a:sym typeface="Calibri"/>
              </a:defRPr>
            </a:lvl4pPr>
            <a:lvl5pPr indent="-127000" lvl="4" marL="1651000" marR="0" rtl="0" algn="l">
              <a:lnSpc>
                <a:spcPct val="90000"/>
              </a:lnSpc>
              <a:spcBef>
                <a:spcPts val="800"/>
              </a:spcBef>
              <a:spcAft>
                <a:spcPts val="0"/>
              </a:spcAft>
              <a:buClr>
                <a:srgbClr val="000000"/>
              </a:buClr>
              <a:buSzPct val="100000"/>
              <a:buFont typeface="Arial"/>
              <a:buChar char="•"/>
              <a:defRPr b="0" i="0" sz="2400" u="none" cap="none" strike="noStrike">
                <a:solidFill>
                  <a:srgbClr val="000000"/>
                </a:solidFill>
                <a:latin typeface="Calibri"/>
                <a:ea typeface="Calibri"/>
                <a:cs typeface="Calibri"/>
                <a:sym typeface="Calibri"/>
              </a:defRPr>
            </a:lvl5pPr>
            <a:lvl6pPr indent="-127000" lvl="5" marL="19812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6pPr>
            <a:lvl7pPr indent="-127000" lvl="6" marL="2324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7pPr>
            <a:lvl8pPr indent="-127000" lvl="7" marL="26670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8pPr>
            <a:lvl9pPr indent="-127000" lvl="8" marL="30099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9pPr>
          </a:lstStyle>
          <a:p/>
        </p:txBody>
      </p:sp>
      <p:sp>
        <p:nvSpPr>
          <p:cNvPr id="83" name="Shape 83"/>
          <p:cNvSpPr txBox="1"/>
          <p:nvPr>
            <p:ph idx="2" type="body"/>
          </p:nvPr>
        </p:nvSpPr>
        <p:spPr>
          <a:xfrm>
            <a:off x="629840" y="1543050"/>
            <a:ext cx="2949000" cy="2858700"/>
          </a:xfrm>
          <a:prstGeom prst="rect">
            <a:avLst/>
          </a:prstGeom>
          <a:noFill/>
          <a:ln>
            <a:noFill/>
          </a:ln>
        </p:spPr>
        <p:txBody>
          <a:bodyPr anchorCtr="0" anchor="t" bIns="68575" lIns="68575" rIns="68575" tIns="68575"/>
          <a:lstStyle>
            <a:lvl1pPr indent="-38100" lvl="0" marL="1778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1pPr>
            <a:lvl2pPr indent="-63500" lvl="1" marL="546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2pPr>
            <a:lvl3pPr indent="-101600" lvl="2" marL="927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3pPr>
            <a:lvl4pPr indent="-127000" lvl="3" marL="12954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4pPr>
            <a:lvl5pPr indent="-127000" lvl="4" marL="16383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5pPr>
            <a:lvl6pPr indent="-127000" lvl="5" marL="19812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6pPr>
            <a:lvl7pPr indent="-127000" lvl="6" marL="2324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7pPr>
            <a:lvl8pPr indent="-127000" lvl="7" marL="26670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8pPr>
            <a:lvl9pPr indent="-127000" lvl="8" marL="30099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9pPr>
          </a:lstStyle>
          <a:p/>
        </p:txBody>
      </p:sp>
      <p:sp>
        <p:nvSpPr>
          <p:cNvPr id="84" name="Shape 84"/>
          <p:cNvSpPr txBox="1"/>
          <p:nvPr>
            <p:ph idx="12" type="sldNum"/>
          </p:nvPr>
        </p:nvSpPr>
        <p:spPr>
          <a:xfrm>
            <a:off x="8317365" y="4803219"/>
            <a:ext cx="198000" cy="201900"/>
          </a:xfrm>
          <a:prstGeom prst="rect">
            <a:avLst/>
          </a:prstGeom>
          <a:noFill/>
          <a:ln>
            <a:noFill/>
          </a:ln>
        </p:spPr>
        <p:txBody>
          <a:bodyPr anchorCtr="0" anchor="ctr" bIns="34275" lIns="34275" rIns="342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icture with Caption">
    <p:spTree>
      <p:nvGrpSpPr>
        <p:cNvPr id="85" name="Shape 85"/>
        <p:cNvGrpSpPr/>
        <p:nvPr/>
      </p:nvGrpSpPr>
      <p:grpSpPr>
        <a:xfrm>
          <a:off x="0" y="0"/>
          <a:ext cx="0" cy="0"/>
          <a:chOff x="0" y="0"/>
          <a:chExt cx="0" cy="0"/>
        </a:xfrm>
      </p:grpSpPr>
      <p:sp>
        <p:nvSpPr>
          <p:cNvPr id="86" name="Shape 86"/>
          <p:cNvSpPr txBox="1"/>
          <p:nvPr>
            <p:ph type="title"/>
          </p:nvPr>
        </p:nvSpPr>
        <p:spPr>
          <a:xfrm>
            <a:off x="629840" y="342900"/>
            <a:ext cx="2949000" cy="1200300"/>
          </a:xfrm>
          <a:prstGeom prst="rect">
            <a:avLst/>
          </a:prstGeom>
          <a:noFill/>
          <a:ln>
            <a:noFill/>
          </a:ln>
        </p:spPr>
        <p:txBody>
          <a:bodyPr anchorCtr="0" anchor="b" bIns="68575" lIns="68575" rIns="68575" tIns="68575"/>
          <a:lstStyle>
            <a:lvl1pPr indent="0" lvl="0" marL="0" marR="0" rtl="0" algn="l">
              <a:lnSpc>
                <a:spcPct val="90000"/>
              </a:lnSpc>
              <a:spcBef>
                <a:spcPts val="0"/>
              </a:spcBef>
              <a:spcAft>
                <a:spcPts val="0"/>
              </a:spcAft>
              <a:buClr>
                <a:srgbClr val="000000"/>
              </a:buClr>
              <a:buFont typeface="Calibri"/>
              <a:buNone/>
              <a:defRPr b="0" i="0" sz="2400" u="none" cap="none" strike="noStrike">
                <a:solidFill>
                  <a:srgbClr val="000000"/>
                </a:solidFill>
                <a:latin typeface="Calibri"/>
                <a:ea typeface="Calibri"/>
                <a:cs typeface="Calibri"/>
                <a:sym typeface="Calibri"/>
              </a:defRPr>
            </a:lvl1pPr>
            <a:lvl2pPr indent="0" lvl="1"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2pPr>
            <a:lvl3pPr indent="0" lvl="2"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3pPr>
            <a:lvl4pPr indent="0" lvl="3"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4pPr>
            <a:lvl5pPr indent="0" lvl="4"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5pPr>
            <a:lvl6pPr indent="0" lvl="5"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6pPr>
            <a:lvl7pPr indent="0" lvl="6"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7pPr>
            <a:lvl8pPr indent="0" lvl="7"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8pPr>
            <a:lvl9pPr indent="0" lvl="8"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9pPr>
          </a:lstStyle>
          <a:p/>
        </p:txBody>
      </p:sp>
      <p:sp>
        <p:nvSpPr>
          <p:cNvPr id="87" name="Shape 87"/>
          <p:cNvSpPr/>
          <p:nvPr>
            <p:ph idx="2" type="pic"/>
          </p:nvPr>
        </p:nvSpPr>
        <p:spPr>
          <a:xfrm>
            <a:off x="3887390" y="740568"/>
            <a:ext cx="4629299" cy="3655200"/>
          </a:xfrm>
          <a:prstGeom prst="rect">
            <a:avLst/>
          </a:prstGeom>
          <a:noFill/>
          <a:ln>
            <a:noFill/>
          </a:ln>
        </p:spPr>
        <p:txBody>
          <a:bodyPr anchorCtr="0" anchor="t" bIns="68575" lIns="68575" rIns="68575" tIns="68575"/>
          <a:lstStyle>
            <a:lvl1pPr indent="-38100" lvl="0" marL="1778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1pPr>
            <a:lvl2pPr indent="-63500" lvl="1" marL="546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2pPr>
            <a:lvl3pPr indent="-101600" lvl="2" marL="927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3pPr>
            <a:lvl4pPr indent="-127000" lvl="3" marL="12954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4pPr>
            <a:lvl5pPr indent="-127000" lvl="4" marL="16383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5pPr>
            <a:lvl6pPr indent="-127000" lvl="5" marL="19812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6pPr>
            <a:lvl7pPr indent="-127000" lvl="6" marL="2324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7pPr>
            <a:lvl8pPr indent="-127000" lvl="7" marL="26670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8pPr>
            <a:lvl9pPr indent="-127000" lvl="8" marL="30099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9pPr>
          </a:lstStyle>
          <a:p/>
        </p:txBody>
      </p:sp>
      <p:sp>
        <p:nvSpPr>
          <p:cNvPr id="88" name="Shape 88"/>
          <p:cNvSpPr txBox="1"/>
          <p:nvPr>
            <p:ph idx="1" type="body"/>
          </p:nvPr>
        </p:nvSpPr>
        <p:spPr>
          <a:xfrm>
            <a:off x="629840" y="1543050"/>
            <a:ext cx="2949000" cy="2858700"/>
          </a:xfrm>
          <a:prstGeom prst="rect">
            <a:avLst/>
          </a:prstGeom>
          <a:noFill/>
          <a:ln>
            <a:noFill/>
          </a:ln>
        </p:spPr>
        <p:txBody>
          <a:bodyPr anchorCtr="0" anchor="t" bIns="68575" lIns="68575" rIns="68575" tIns="68575"/>
          <a:lstStyle>
            <a:lvl1pPr indent="0" lvl="0" marL="0" marR="0" rtl="0" algn="l">
              <a:lnSpc>
                <a:spcPct val="90000"/>
              </a:lnSpc>
              <a:spcBef>
                <a:spcPts val="800"/>
              </a:spcBef>
              <a:spcAft>
                <a:spcPts val="0"/>
              </a:spcAft>
              <a:buClr>
                <a:srgbClr val="000000"/>
              </a:buClr>
              <a:buFont typeface="Arial"/>
              <a:buNone/>
              <a:defRPr b="0" i="0" sz="1200" u="none" cap="none" strike="noStrike">
                <a:solidFill>
                  <a:srgbClr val="000000"/>
                </a:solidFill>
                <a:latin typeface="Calibri"/>
                <a:ea typeface="Calibri"/>
                <a:cs typeface="Calibri"/>
                <a:sym typeface="Calibri"/>
              </a:defRPr>
            </a:lvl1pPr>
            <a:lvl2pPr indent="0" lvl="1" marL="0" marR="0" rtl="0" algn="l">
              <a:lnSpc>
                <a:spcPct val="90000"/>
              </a:lnSpc>
              <a:spcBef>
                <a:spcPts val="800"/>
              </a:spcBef>
              <a:spcAft>
                <a:spcPts val="0"/>
              </a:spcAft>
              <a:buClr>
                <a:srgbClr val="000000"/>
              </a:buClr>
              <a:buFont typeface="Arial"/>
              <a:buNone/>
              <a:defRPr b="0" i="0" sz="1200" u="none" cap="none" strike="noStrike">
                <a:solidFill>
                  <a:srgbClr val="000000"/>
                </a:solidFill>
                <a:latin typeface="Calibri"/>
                <a:ea typeface="Calibri"/>
                <a:cs typeface="Calibri"/>
                <a:sym typeface="Calibri"/>
              </a:defRPr>
            </a:lvl2pPr>
            <a:lvl3pPr indent="0" lvl="2" marL="0" marR="0" rtl="0" algn="l">
              <a:lnSpc>
                <a:spcPct val="90000"/>
              </a:lnSpc>
              <a:spcBef>
                <a:spcPts val="800"/>
              </a:spcBef>
              <a:spcAft>
                <a:spcPts val="0"/>
              </a:spcAft>
              <a:buClr>
                <a:srgbClr val="000000"/>
              </a:buClr>
              <a:buFont typeface="Arial"/>
              <a:buNone/>
              <a:defRPr b="0" i="0" sz="1200" u="none" cap="none" strike="noStrike">
                <a:solidFill>
                  <a:srgbClr val="000000"/>
                </a:solidFill>
                <a:latin typeface="Calibri"/>
                <a:ea typeface="Calibri"/>
                <a:cs typeface="Calibri"/>
                <a:sym typeface="Calibri"/>
              </a:defRPr>
            </a:lvl3pPr>
            <a:lvl4pPr indent="0" lvl="3" marL="0" marR="0" rtl="0" algn="l">
              <a:lnSpc>
                <a:spcPct val="90000"/>
              </a:lnSpc>
              <a:spcBef>
                <a:spcPts val="800"/>
              </a:spcBef>
              <a:spcAft>
                <a:spcPts val="0"/>
              </a:spcAft>
              <a:buClr>
                <a:srgbClr val="000000"/>
              </a:buClr>
              <a:buFont typeface="Arial"/>
              <a:buNone/>
              <a:defRPr b="0" i="0" sz="1200" u="none" cap="none" strike="noStrike">
                <a:solidFill>
                  <a:srgbClr val="000000"/>
                </a:solidFill>
                <a:latin typeface="Calibri"/>
                <a:ea typeface="Calibri"/>
                <a:cs typeface="Calibri"/>
                <a:sym typeface="Calibri"/>
              </a:defRPr>
            </a:lvl4pPr>
            <a:lvl5pPr indent="0" lvl="4" marL="0" marR="0" rtl="0" algn="l">
              <a:lnSpc>
                <a:spcPct val="90000"/>
              </a:lnSpc>
              <a:spcBef>
                <a:spcPts val="800"/>
              </a:spcBef>
              <a:spcAft>
                <a:spcPts val="0"/>
              </a:spcAft>
              <a:buClr>
                <a:srgbClr val="000000"/>
              </a:buClr>
              <a:buFont typeface="Arial"/>
              <a:buNone/>
              <a:defRPr b="0" i="0" sz="1200" u="none" cap="none" strike="noStrike">
                <a:solidFill>
                  <a:srgbClr val="000000"/>
                </a:solidFill>
                <a:latin typeface="Calibri"/>
                <a:ea typeface="Calibri"/>
                <a:cs typeface="Calibri"/>
                <a:sym typeface="Calibri"/>
              </a:defRPr>
            </a:lvl5pPr>
            <a:lvl6pPr indent="-127000" lvl="5" marL="19812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6pPr>
            <a:lvl7pPr indent="-127000" lvl="6" marL="2324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7pPr>
            <a:lvl8pPr indent="-127000" lvl="7" marL="26670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8pPr>
            <a:lvl9pPr indent="-127000" lvl="8" marL="30099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9pPr>
          </a:lstStyle>
          <a:p/>
        </p:txBody>
      </p:sp>
      <p:sp>
        <p:nvSpPr>
          <p:cNvPr id="89" name="Shape 89"/>
          <p:cNvSpPr txBox="1"/>
          <p:nvPr>
            <p:ph idx="12" type="sldNum"/>
          </p:nvPr>
        </p:nvSpPr>
        <p:spPr>
          <a:xfrm>
            <a:off x="8317365" y="4803219"/>
            <a:ext cx="198000" cy="201900"/>
          </a:xfrm>
          <a:prstGeom prst="rect">
            <a:avLst/>
          </a:prstGeom>
          <a:noFill/>
          <a:ln>
            <a:noFill/>
          </a:ln>
        </p:spPr>
        <p:txBody>
          <a:bodyPr anchorCtr="0" anchor="ctr" bIns="34275" lIns="34275" rIns="342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Vertical Text">
    <p:spTree>
      <p:nvGrpSpPr>
        <p:cNvPr id="90" name="Shape 90"/>
        <p:cNvGrpSpPr/>
        <p:nvPr/>
      </p:nvGrpSpPr>
      <p:grpSpPr>
        <a:xfrm>
          <a:off x="0" y="0"/>
          <a:ext cx="0" cy="0"/>
          <a:chOff x="0" y="0"/>
          <a:chExt cx="0" cy="0"/>
        </a:xfrm>
      </p:grpSpPr>
      <p:sp>
        <p:nvSpPr>
          <p:cNvPr id="91" name="Shape 91"/>
          <p:cNvSpPr txBox="1"/>
          <p:nvPr>
            <p:ph type="title"/>
          </p:nvPr>
        </p:nvSpPr>
        <p:spPr>
          <a:xfrm>
            <a:off x="62865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1pPr>
            <a:lvl2pPr indent="0" lvl="1"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2pPr>
            <a:lvl3pPr indent="0" lvl="2"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3pPr>
            <a:lvl4pPr indent="0" lvl="3"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4pPr>
            <a:lvl5pPr indent="0" lvl="4"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5pPr>
            <a:lvl6pPr indent="0" lvl="5"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6pPr>
            <a:lvl7pPr indent="0" lvl="6"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7pPr>
            <a:lvl8pPr indent="0" lvl="7"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8pPr>
            <a:lvl9pPr indent="0" lvl="8"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9pPr>
          </a:lstStyle>
          <a:p/>
        </p:txBody>
      </p:sp>
      <p:sp>
        <p:nvSpPr>
          <p:cNvPr id="92" name="Shape 92"/>
          <p:cNvSpPr txBox="1"/>
          <p:nvPr>
            <p:ph idx="1" type="body"/>
          </p:nvPr>
        </p:nvSpPr>
        <p:spPr>
          <a:xfrm>
            <a:off x="628650" y="1369218"/>
            <a:ext cx="7886700" cy="3263400"/>
          </a:xfrm>
          <a:prstGeom prst="rect">
            <a:avLst/>
          </a:prstGeom>
          <a:noFill/>
          <a:ln>
            <a:noFill/>
          </a:ln>
        </p:spPr>
        <p:txBody>
          <a:bodyPr anchorCtr="0" anchor="t" bIns="68575" lIns="68575" rIns="68575" tIns="68575"/>
          <a:lstStyle>
            <a:lvl1pPr indent="-38100" lvl="0" marL="1778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1pPr>
            <a:lvl2pPr indent="-63500" lvl="1" marL="546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2pPr>
            <a:lvl3pPr indent="-101600" lvl="2" marL="927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3pPr>
            <a:lvl4pPr indent="-127000" lvl="3" marL="12954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4pPr>
            <a:lvl5pPr indent="-127000" lvl="4" marL="16383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5pPr>
            <a:lvl6pPr indent="-127000" lvl="5" marL="19812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6pPr>
            <a:lvl7pPr indent="-127000" lvl="6" marL="2324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7pPr>
            <a:lvl8pPr indent="-127000" lvl="7" marL="26670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8pPr>
            <a:lvl9pPr indent="-127000" lvl="8" marL="30099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9pPr>
          </a:lstStyle>
          <a:p/>
        </p:txBody>
      </p:sp>
      <p:sp>
        <p:nvSpPr>
          <p:cNvPr id="93" name="Shape 93"/>
          <p:cNvSpPr txBox="1"/>
          <p:nvPr>
            <p:ph idx="12" type="sldNum"/>
          </p:nvPr>
        </p:nvSpPr>
        <p:spPr>
          <a:xfrm>
            <a:off x="8317365" y="4803219"/>
            <a:ext cx="198000" cy="201900"/>
          </a:xfrm>
          <a:prstGeom prst="rect">
            <a:avLst/>
          </a:prstGeom>
          <a:noFill/>
          <a:ln>
            <a:noFill/>
          </a:ln>
        </p:spPr>
        <p:txBody>
          <a:bodyPr anchorCtr="0" anchor="ctr" bIns="34275" lIns="34275" rIns="342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Vertical Title and Text">
    <p:spTree>
      <p:nvGrpSpPr>
        <p:cNvPr id="94" name="Shape 94"/>
        <p:cNvGrpSpPr/>
        <p:nvPr/>
      </p:nvGrpSpPr>
      <p:grpSpPr>
        <a:xfrm>
          <a:off x="0" y="0"/>
          <a:ext cx="0" cy="0"/>
          <a:chOff x="0" y="0"/>
          <a:chExt cx="0" cy="0"/>
        </a:xfrm>
      </p:grpSpPr>
      <p:sp>
        <p:nvSpPr>
          <p:cNvPr id="95" name="Shape 95"/>
          <p:cNvSpPr txBox="1"/>
          <p:nvPr>
            <p:ph type="title"/>
          </p:nvPr>
        </p:nvSpPr>
        <p:spPr>
          <a:xfrm>
            <a:off x="6543675" y="273843"/>
            <a:ext cx="1971600" cy="4359000"/>
          </a:xfrm>
          <a:prstGeom prst="rect">
            <a:avLst/>
          </a:prstGeom>
          <a:noFill/>
          <a:ln>
            <a:noFill/>
          </a:ln>
        </p:spPr>
        <p:txBody>
          <a:bodyPr anchorCtr="0" anchor="ctr" bIns="68575" lIns="68575" rIns="68575" tIns="68575"/>
          <a:lstStyle>
            <a:lvl1pPr indent="0" lvl="0"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1pPr>
            <a:lvl2pPr indent="0" lvl="1"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2pPr>
            <a:lvl3pPr indent="0" lvl="2"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3pPr>
            <a:lvl4pPr indent="0" lvl="3"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4pPr>
            <a:lvl5pPr indent="0" lvl="4"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5pPr>
            <a:lvl6pPr indent="0" lvl="5"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6pPr>
            <a:lvl7pPr indent="0" lvl="6"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7pPr>
            <a:lvl8pPr indent="0" lvl="7"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8pPr>
            <a:lvl9pPr indent="0" lvl="8" marL="0" marR="0" rtl="0" algn="l">
              <a:lnSpc>
                <a:spcPct val="90000"/>
              </a:lnSpc>
              <a:spcBef>
                <a:spcPts val="0"/>
              </a:spcBef>
              <a:spcAft>
                <a:spcPts val="0"/>
              </a:spcAft>
              <a:buClr>
                <a:srgbClr val="000000"/>
              </a:buClr>
              <a:buFont typeface="Calibri"/>
              <a:buNone/>
              <a:defRPr b="0" i="0" sz="3300" u="none" cap="none" strike="noStrike">
                <a:solidFill>
                  <a:srgbClr val="000000"/>
                </a:solidFill>
                <a:latin typeface="Calibri"/>
                <a:ea typeface="Calibri"/>
                <a:cs typeface="Calibri"/>
                <a:sym typeface="Calibri"/>
              </a:defRPr>
            </a:lvl9pPr>
          </a:lstStyle>
          <a:p/>
        </p:txBody>
      </p:sp>
      <p:sp>
        <p:nvSpPr>
          <p:cNvPr id="96" name="Shape 96"/>
          <p:cNvSpPr txBox="1"/>
          <p:nvPr>
            <p:ph idx="1" type="body"/>
          </p:nvPr>
        </p:nvSpPr>
        <p:spPr>
          <a:xfrm>
            <a:off x="628650" y="273843"/>
            <a:ext cx="5800800" cy="4359000"/>
          </a:xfrm>
          <a:prstGeom prst="rect">
            <a:avLst/>
          </a:prstGeom>
          <a:noFill/>
          <a:ln>
            <a:noFill/>
          </a:ln>
        </p:spPr>
        <p:txBody>
          <a:bodyPr anchorCtr="0" anchor="t" bIns="68575" lIns="68575" rIns="68575" tIns="68575"/>
          <a:lstStyle>
            <a:lvl1pPr indent="-38100" lvl="0" marL="1778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1pPr>
            <a:lvl2pPr indent="-63500" lvl="1" marL="546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2pPr>
            <a:lvl3pPr indent="-101600" lvl="2" marL="927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3pPr>
            <a:lvl4pPr indent="-127000" lvl="3" marL="12954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4pPr>
            <a:lvl5pPr indent="-127000" lvl="4" marL="16383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5pPr>
            <a:lvl6pPr indent="-127000" lvl="5" marL="19812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6pPr>
            <a:lvl7pPr indent="-127000" lvl="6" marL="2324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7pPr>
            <a:lvl8pPr indent="-127000" lvl="7" marL="26670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8pPr>
            <a:lvl9pPr indent="-127000" lvl="8" marL="30099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9pPr>
          </a:lstStyle>
          <a:p/>
        </p:txBody>
      </p:sp>
      <p:sp>
        <p:nvSpPr>
          <p:cNvPr id="97" name="Shape 97"/>
          <p:cNvSpPr txBox="1"/>
          <p:nvPr>
            <p:ph idx="12" type="sldNum"/>
          </p:nvPr>
        </p:nvSpPr>
        <p:spPr>
          <a:xfrm>
            <a:off x="8317365" y="4803219"/>
            <a:ext cx="198000" cy="201900"/>
          </a:xfrm>
          <a:prstGeom prst="rect">
            <a:avLst/>
          </a:prstGeom>
          <a:noFill/>
          <a:ln>
            <a:noFill/>
          </a:ln>
        </p:spPr>
        <p:txBody>
          <a:bodyPr anchorCtr="0" anchor="ctr" bIns="34275" lIns="34275" rIns="342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628650" y="273843"/>
            <a:ext cx="7886700" cy="994200"/>
          </a:xfrm>
          <a:prstGeom prst="rect">
            <a:avLst/>
          </a:prstGeom>
          <a:noFill/>
          <a:ln>
            <a:noFill/>
          </a:ln>
        </p:spPr>
        <p:txBody>
          <a:bodyPr anchorCtr="0" anchor="ctr" bIns="68575" lIns="68575" rIns="68575" tIns="68575"/>
          <a:lstStyle>
            <a:lvl1pPr indent="0" lvl="0" marL="0" marR="0" rtl="0" algn="l">
              <a:lnSpc>
                <a:spcPct val="90000"/>
              </a:lnSpc>
              <a:spcBef>
                <a:spcPts val="0"/>
              </a:spcBef>
              <a:spcAft>
                <a:spcPts val="0"/>
              </a:spcAft>
              <a:buClr>
                <a:srgbClr val="000000"/>
              </a:buClr>
              <a:buSzPct val="33333"/>
              <a:buFont typeface="Calibri"/>
              <a:buNone/>
              <a:defRPr b="0" i="0" sz="3300" u="none" cap="none" strike="noStrike">
                <a:solidFill>
                  <a:srgbClr val="000000"/>
                </a:solidFill>
                <a:latin typeface="Calibri"/>
                <a:ea typeface="Calibri"/>
                <a:cs typeface="Calibri"/>
                <a:sym typeface="Calibri"/>
              </a:defRPr>
            </a:lvl1pPr>
            <a:lvl2pPr indent="0" lvl="1" marL="0" marR="0" rtl="0" algn="l">
              <a:lnSpc>
                <a:spcPct val="90000"/>
              </a:lnSpc>
              <a:spcBef>
                <a:spcPts val="0"/>
              </a:spcBef>
              <a:spcAft>
                <a:spcPts val="0"/>
              </a:spcAft>
              <a:buClr>
                <a:srgbClr val="000000"/>
              </a:buClr>
              <a:buSzPct val="33333"/>
              <a:buFont typeface="Calibri"/>
              <a:buNone/>
              <a:defRPr b="0" i="0" sz="3300" u="none" cap="none" strike="noStrike">
                <a:solidFill>
                  <a:srgbClr val="000000"/>
                </a:solidFill>
                <a:latin typeface="Calibri"/>
                <a:ea typeface="Calibri"/>
                <a:cs typeface="Calibri"/>
                <a:sym typeface="Calibri"/>
              </a:defRPr>
            </a:lvl2pPr>
            <a:lvl3pPr indent="0" lvl="2" marL="0" marR="0" rtl="0" algn="l">
              <a:lnSpc>
                <a:spcPct val="90000"/>
              </a:lnSpc>
              <a:spcBef>
                <a:spcPts val="0"/>
              </a:spcBef>
              <a:spcAft>
                <a:spcPts val="0"/>
              </a:spcAft>
              <a:buClr>
                <a:srgbClr val="000000"/>
              </a:buClr>
              <a:buSzPct val="33333"/>
              <a:buFont typeface="Calibri"/>
              <a:buNone/>
              <a:defRPr b="0" i="0" sz="3300" u="none" cap="none" strike="noStrike">
                <a:solidFill>
                  <a:srgbClr val="000000"/>
                </a:solidFill>
                <a:latin typeface="Calibri"/>
                <a:ea typeface="Calibri"/>
                <a:cs typeface="Calibri"/>
                <a:sym typeface="Calibri"/>
              </a:defRPr>
            </a:lvl3pPr>
            <a:lvl4pPr indent="0" lvl="3" marL="0" marR="0" rtl="0" algn="l">
              <a:lnSpc>
                <a:spcPct val="90000"/>
              </a:lnSpc>
              <a:spcBef>
                <a:spcPts val="0"/>
              </a:spcBef>
              <a:spcAft>
                <a:spcPts val="0"/>
              </a:spcAft>
              <a:buClr>
                <a:srgbClr val="000000"/>
              </a:buClr>
              <a:buSzPct val="33333"/>
              <a:buFont typeface="Calibri"/>
              <a:buNone/>
              <a:defRPr b="0" i="0" sz="3300" u="none" cap="none" strike="noStrike">
                <a:solidFill>
                  <a:srgbClr val="000000"/>
                </a:solidFill>
                <a:latin typeface="Calibri"/>
                <a:ea typeface="Calibri"/>
                <a:cs typeface="Calibri"/>
                <a:sym typeface="Calibri"/>
              </a:defRPr>
            </a:lvl4pPr>
            <a:lvl5pPr indent="0" lvl="4" marL="0" marR="0" rtl="0" algn="l">
              <a:lnSpc>
                <a:spcPct val="90000"/>
              </a:lnSpc>
              <a:spcBef>
                <a:spcPts val="0"/>
              </a:spcBef>
              <a:spcAft>
                <a:spcPts val="0"/>
              </a:spcAft>
              <a:buClr>
                <a:srgbClr val="000000"/>
              </a:buClr>
              <a:buSzPct val="33333"/>
              <a:buFont typeface="Calibri"/>
              <a:buNone/>
              <a:defRPr b="0" i="0" sz="3300" u="none" cap="none" strike="noStrike">
                <a:solidFill>
                  <a:srgbClr val="000000"/>
                </a:solidFill>
                <a:latin typeface="Calibri"/>
                <a:ea typeface="Calibri"/>
                <a:cs typeface="Calibri"/>
                <a:sym typeface="Calibri"/>
              </a:defRPr>
            </a:lvl5pPr>
            <a:lvl6pPr indent="0" lvl="5" marL="0" marR="0" rtl="0" algn="l">
              <a:lnSpc>
                <a:spcPct val="90000"/>
              </a:lnSpc>
              <a:spcBef>
                <a:spcPts val="0"/>
              </a:spcBef>
              <a:spcAft>
                <a:spcPts val="0"/>
              </a:spcAft>
              <a:buClr>
                <a:srgbClr val="000000"/>
              </a:buClr>
              <a:buSzPct val="33333"/>
              <a:buFont typeface="Calibri"/>
              <a:buNone/>
              <a:defRPr b="0" i="0" sz="3300" u="none" cap="none" strike="noStrike">
                <a:solidFill>
                  <a:srgbClr val="000000"/>
                </a:solidFill>
                <a:latin typeface="Calibri"/>
                <a:ea typeface="Calibri"/>
                <a:cs typeface="Calibri"/>
                <a:sym typeface="Calibri"/>
              </a:defRPr>
            </a:lvl6pPr>
            <a:lvl7pPr indent="0" lvl="6" marL="0" marR="0" rtl="0" algn="l">
              <a:lnSpc>
                <a:spcPct val="90000"/>
              </a:lnSpc>
              <a:spcBef>
                <a:spcPts val="0"/>
              </a:spcBef>
              <a:spcAft>
                <a:spcPts val="0"/>
              </a:spcAft>
              <a:buClr>
                <a:srgbClr val="000000"/>
              </a:buClr>
              <a:buSzPct val="33333"/>
              <a:buFont typeface="Calibri"/>
              <a:buNone/>
              <a:defRPr b="0" i="0" sz="3300" u="none" cap="none" strike="noStrike">
                <a:solidFill>
                  <a:srgbClr val="000000"/>
                </a:solidFill>
                <a:latin typeface="Calibri"/>
                <a:ea typeface="Calibri"/>
                <a:cs typeface="Calibri"/>
                <a:sym typeface="Calibri"/>
              </a:defRPr>
            </a:lvl7pPr>
            <a:lvl8pPr indent="0" lvl="7" marL="0" marR="0" rtl="0" algn="l">
              <a:lnSpc>
                <a:spcPct val="90000"/>
              </a:lnSpc>
              <a:spcBef>
                <a:spcPts val="0"/>
              </a:spcBef>
              <a:spcAft>
                <a:spcPts val="0"/>
              </a:spcAft>
              <a:buClr>
                <a:srgbClr val="000000"/>
              </a:buClr>
              <a:buSzPct val="33333"/>
              <a:buFont typeface="Calibri"/>
              <a:buNone/>
              <a:defRPr b="0" i="0" sz="3300" u="none" cap="none" strike="noStrike">
                <a:solidFill>
                  <a:srgbClr val="000000"/>
                </a:solidFill>
                <a:latin typeface="Calibri"/>
                <a:ea typeface="Calibri"/>
                <a:cs typeface="Calibri"/>
                <a:sym typeface="Calibri"/>
              </a:defRPr>
            </a:lvl8pPr>
            <a:lvl9pPr indent="0" lvl="8" marL="0" marR="0" rtl="0" algn="l">
              <a:lnSpc>
                <a:spcPct val="90000"/>
              </a:lnSpc>
              <a:spcBef>
                <a:spcPts val="0"/>
              </a:spcBef>
              <a:spcAft>
                <a:spcPts val="0"/>
              </a:spcAft>
              <a:buClr>
                <a:srgbClr val="000000"/>
              </a:buClr>
              <a:buSzPct val="33333"/>
              <a:buFont typeface="Calibri"/>
              <a:buNone/>
              <a:defRPr b="0" i="0" sz="3300" u="none" cap="none" strike="noStrike">
                <a:solidFill>
                  <a:srgbClr val="000000"/>
                </a:solidFill>
                <a:latin typeface="Calibri"/>
                <a:ea typeface="Calibri"/>
                <a:cs typeface="Calibri"/>
                <a:sym typeface="Calibri"/>
              </a:defRPr>
            </a:lvl9pPr>
          </a:lstStyle>
          <a:p/>
        </p:txBody>
      </p:sp>
      <p:sp>
        <p:nvSpPr>
          <p:cNvPr id="52" name="Shape 52"/>
          <p:cNvSpPr txBox="1"/>
          <p:nvPr>
            <p:ph idx="1" type="body"/>
          </p:nvPr>
        </p:nvSpPr>
        <p:spPr>
          <a:xfrm>
            <a:off x="628650" y="1369218"/>
            <a:ext cx="7886700" cy="3263400"/>
          </a:xfrm>
          <a:prstGeom prst="rect">
            <a:avLst/>
          </a:prstGeom>
          <a:noFill/>
          <a:ln>
            <a:noFill/>
          </a:ln>
        </p:spPr>
        <p:txBody>
          <a:bodyPr anchorCtr="0" anchor="t" bIns="68575" lIns="68575" rIns="68575" tIns="68575"/>
          <a:lstStyle>
            <a:lvl1pPr indent="-38100" lvl="0" marL="1778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1pPr>
            <a:lvl2pPr indent="-63500" lvl="1" marL="546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2pPr>
            <a:lvl3pPr indent="-101600" lvl="2" marL="927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3pPr>
            <a:lvl4pPr indent="-127000" lvl="3" marL="12954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4pPr>
            <a:lvl5pPr indent="-127000" lvl="4" marL="16383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5pPr>
            <a:lvl6pPr indent="-127000" lvl="5" marL="19812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6pPr>
            <a:lvl7pPr indent="-127000" lvl="6" marL="23241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7pPr>
            <a:lvl8pPr indent="-127000" lvl="7" marL="26670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8pPr>
            <a:lvl9pPr indent="-127000" lvl="8" marL="3009900" marR="0" rtl="0" algn="l">
              <a:lnSpc>
                <a:spcPct val="90000"/>
              </a:lnSpc>
              <a:spcBef>
                <a:spcPts val="800"/>
              </a:spcBef>
              <a:spcAft>
                <a:spcPts val="0"/>
              </a:spcAft>
              <a:buClr>
                <a:srgbClr val="000000"/>
              </a:buClr>
              <a:buSzPct val="100000"/>
              <a:buFont typeface="Arial"/>
              <a:buChar char="•"/>
              <a:defRPr b="0" i="0" sz="2100" u="none" cap="none" strike="noStrike">
                <a:solidFill>
                  <a:srgbClr val="000000"/>
                </a:solidFill>
                <a:latin typeface="Calibri"/>
                <a:ea typeface="Calibri"/>
                <a:cs typeface="Calibri"/>
                <a:sym typeface="Calibri"/>
              </a:defRPr>
            </a:lvl9pPr>
          </a:lstStyle>
          <a:p/>
        </p:txBody>
      </p:sp>
      <p:sp>
        <p:nvSpPr>
          <p:cNvPr id="53" name="Shape 53"/>
          <p:cNvSpPr txBox="1"/>
          <p:nvPr>
            <p:ph idx="12" type="sldNum"/>
          </p:nvPr>
        </p:nvSpPr>
        <p:spPr>
          <a:xfrm>
            <a:off x="8317365" y="4803219"/>
            <a:ext cx="198000" cy="201900"/>
          </a:xfrm>
          <a:prstGeom prst="rect">
            <a:avLst/>
          </a:prstGeom>
          <a:noFill/>
          <a:ln>
            <a:noFill/>
          </a:ln>
        </p:spPr>
        <p:txBody>
          <a:bodyPr anchorCtr="0" anchor="ctr" bIns="34275" lIns="34275" rIns="34275" tIns="34275">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en" sz="9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ommunity.norton.com/en/blogs/security-covered-norton/flocker-ransomware-now-targeting-big-screen-android-smart-tv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arstechnica.com/security/2016/11/san-francisco-transit-ransomware-attacker-likely-used-year-old-java-exploit/" TargetMode="External"/><Relationship Id="rId4" Type="http://schemas.openxmlformats.org/officeDocument/2006/relationships/hyperlink" Target="http://arstechnica.com/security/2016/03/maryland-hospital-group-hit-by-ransomwar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blog.sourceclear.com/all-your-secrets-belong-to-u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0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0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01.png"/><Relationship Id="rId4" Type="http://schemas.openxmlformats.org/officeDocument/2006/relationships/image" Target="../media/image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01" name="Shape 101"/>
        <p:cNvGrpSpPr/>
        <p:nvPr/>
      </p:nvGrpSpPr>
      <p:grpSpPr>
        <a:xfrm>
          <a:off x="0" y="0"/>
          <a:ext cx="0" cy="0"/>
          <a:chOff x="0" y="0"/>
          <a:chExt cx="0" cy="0"/>
        </a:xfrm>
      </p:grpSpPr>
      <p:sp>
        <p:nvSpPr>
          <p:cNvPr id="102" name="Shape 102"/>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Ransomware in Web Apps</a:t>
            </a:r>
          </a:p>
        </p:txBody>
      </p:sp>
      <p:sp>
        <p:nvSpPr>
          <p:cNvPr id="103" name="Shape 103"/>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OWASP Singapore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Different generations</a:t>
            </a:r>
          </a:p>
        </p:txBody>
      </p:sp>
      <p:sp>
        <p:nvSpPr>
          <p:cNvPr id="188" name="Shape 18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Classical desktop based </a:t>
            </a:r>
          </a:p>
          <a:p>
            <a:pPr indent="-228600" lvl="1" marL="914400" rtl="0">
              <a:spcBef>
                <a:spcPts val="0"/>
              </a:spcBef>
            </a:pPr>
            <a:r>
              <a:rPr lang="en"/>
              <a:t>TeslaCrypt</a:t>
            </a:r>
          </a:p>
          <a:p>
            <a:pPr indent="-228600" lvl="1" marL="914400" rtl="0">
              <a:spcBef>
                <a:spcPts val="0"/>
              </a:spcBef>
            </a:pPr>
            <a:r>
              <a:rPr lang="en"/>
              <a:t>Locky</a:t>
            </a:r>
          </a:p>
          <a:p>
            <a:pPr indent="-228600" lvl="1" marL="914400" rtl="0">
              <a:spcBef>
                <a:spcPts val="0"/>
              </a:spcBef>
            </a:pPr>
            <a:r>
              <a:rPr lang="en"/>
              <a:t>Cryptolocker</a:t>
            </a:r>
          </a:p>
          <a:p>
            <a:pPr indent="0" lvl="0" marL="457200" rtl="0">
              <a:spcBef>
                <a:spcPts val="0"/>
              </a:spcBef>
              <a:buNone/>
            </a:pPr>
            <a:r>
              <a:t/>
            </a:r>
            <a:endParaRPr/>
          </a:p>
          <a:p>
            <a:pPr indent="-228600" lvl="0" marL="457200" rtl="0">
              <a:spcBef>
                <a:spcPts val="0"/>
              </a:spcBef>
            </a:pPr>
            <a:r>
              <a:rPr lang="en"/>
              <a:t>Newer variants</a:t>
            </a:r>
          </a:p>
          <a:p>
            <a:pPr indent="-228600" lvl="1" marL="914400" rtl="0">
              <a:spcBef>
                <a:spcPts val="0"/>
              </a:spcBef>
            </a:pPr>
            <a:r>
              <a:rPr lang="en"/>
              <a:t>FLocker</a:t>
            </a:r>
          </a:p>
          <a:p>
            <a:pPr indent="-228600" lvl="1" marL="914400" rtl="0">
              <a:spcBef>
                <a:spcPts val="0"/>
              </a:spcBef>
            </a:pPr>
            <a:r>
              <a:rPr lang="en"/>
              <a:t>Samsam</a:t>
            </a:r>
          </a:p>
          <a:p>
            <a:pPr indent="0" lvl="0" marL="45720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FLocker</a:t>
            </a:r>
          </a:p>
        </p:txBody>
      </p:sp>
      <p:sp>
        <p:nvSpPr>
          <p:cNvPr id="194" name="Shape 19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FLocker (short for "Frantic Locker") ransomware is now capable of locking up Android TV sets.</a:t>
            </a:r>
          </a:p>
          <a:p>
            <a:pPr lvl="0">
              <a:spcBef>
                <a:spcPts val="0"/>
              </a:spcBef>
              <a:buNone/>
            </a:pPr>
            <a:r>
              <a:rPr lang="en"/>
              <a:t>While this variant of malware does not encrypt files on the infected device, it does lock the screen, preventing the user access to the TV. Additionally, this malware has the potential to steal data from the device.</a:t>
            </a:r>
          </a:p>
          <a:p>
            <a:pPr lvl="0">
              <a:spcBef>
                <a:spcPts val="0"/>
              </a:spcBef>
              <a:buNone/>
            </a:pPr>
            <a:br>
              <a:rPr lang="en" sz="1000"/>
            </a:br>
            <a:br>
              <a:rPr lang="en" sz="1000"/>
            </a:br>
            <a:br>
              <a:rPr lang="en" sz="1000"/>
            </a:br>
            <a:br>
              <a:rPr lang="en" sz="1000"/>
            </a:br>
            <a:br>
              <a:rPr lang="en" sz="1000"/>
            </a:br>
            <a:br>
              <a:rPr lang="en" sz="1000"/>
            </a:br>
            <a:r>
              <a:rPr lang="en" sz="1000"/>
              <a:t>Source: </a:t>
            </a:r>
            <a:r>
              <a:rPr lang="en" sz="1000" u="sng">
                <a:solidFill>
                  <a:schemeClr val="hlink"/>
                </a:solidFill>
                <a:hlinkClick r:id="rId3"/>
              </a:rPr>
              <a:t>https://community.norton.com/en/blogs/security-covered-norton/flocker-ransomware-now-targeting-big-screen-android-smart-tvs</a:t>
            </a:r>
            <a:r>
              <a:rPr lang="en" sz="1000"/>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Ransomwear</a:t>
            </a:r>
          </a:p>
        </p:txBody>
      </p:sp>
      <p:sp>
        <p:nvSpPr>
          <p:cNvPr id="200" name="Shape 200"/>
          <p:cNvSpPr txBox="1"/>
          <p:nvPr>
            <p:ph idx="1" type="body"/>
          </p:nvPr>
        </p:nvSpPr>
        <p:spPr>
          <a:xfrm>
            <a:off x="311700" y="1152475"/>
            <a:ext cx="8520600" cy="790500"/>
          </a:xfrm>
          <a:prstGeom prst="rect">
            <a:avLst/>
          </a:prstGeom>
        </p:spPr>
        <p:txBody>
          <a:bodyPr anchorCtr="0" anchor="t" bIns="91425" lIns="91425" rIns="91425" tIns="91425">
            <a:noAutofit/>
          </a:bodyPr>
          <a:lstStyle/>
          <a:p>
            <a:pPr lvl="0">
              <a:spcBef>
                <a:spcPts val="0"/>
              </a:spcBef>
              <a:buNone/>
            </a:pPr>
            <a:r>
              <a:rPr lang="en"/>
              <a:t>Existing Android ransomware (Android.Simplocker) are easily repackaged to work on Android wear devices</a:t>
            </a:r>
          </a:p>
        </p:txBody>
      </p:sp>
      <p:pic>
        <p:nvPicPr>
          <p:cNvPr descr="Screen Shot 2016-12-04 at 5.35.38 PM.png" id="201" name="Shape 201"/>
          <p:cNvPicPr preferRelativeResize="0"/>
          <p:nvPr/>
        </p:nvPicPr>
        <p:blipFill>
          <a:blip r:embed="rId3">
            <a:alphaModFix/>
          </a:blip>
          <a:stretch>
            <a:fillRect/>
          </a:stretch>
        </p:blipFill>
        <p:spPr>
          <a:xfrm>
            <a:off x="2386450" y="2077725"/>
            <a:ext cx="4765501" cy="2895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Samsam</a:t>
            </a:r>
          </a:p>
        </p:txBody>
      </p:sp>
      <p:sp>
        <p:nvSpPr>
          <p:cNvPr id="207" name="Shape 20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Used unpatched Java Application Servers (e.g. JBoss, Oracle WebLogic Server) </a:t>
            </a:r>
          </a:p>
          <a:p>
            <a:pPr lvl="0">
              <a:spcBef>
                <a:spcPts val="0"/>
              </a:spcBef>
              <a:buNone/>
            </a:pPr>
            <a:r>
              <a:rPr lang="en"/>
              <a:t>Samsam also uses RSA public key cryptography (classical variants download the encryption key from a C&amp;C server)</a:t>
            </a:r>
          </a:p>
          <a:p>
            <a:pPr lvl="0">
              <a:spcBef>
                <a:spcPts val="0"/>
              </a:spcBef>
              <a:buNone/>
            </a:pPr>
            <a:r>
              <a:rPr lang="en"/>
              <a:t>Recent Muni system hacker exploited an old known remote object deserialization Java vulnerabili</a:t>
            </a:r>
            <a:r>
              <a:rPr lang="en"/>
              <a:t>ty</a:t>
            </a:r>
            <a:br>
              <a:rPr lang="en" sz="1200"/>
            </a:br>
            <a:br>
              <a:rPr lang="en" sz="1200"/>
            </a:br>
            <a:br>
              <a:rPr lang="en" sz="1200"/>
            </a:br>
            <a:r>
              <a:rPr lang="en" sz="1200"/>
              <a:t>Sources:</a:t>
            </a:r>
            <a:br>
              <a:rPr lang="en" sz="1200"/>
            </a:br>
            <a:r>
              <a:rPr lang="en" sz="1200" u="sng">
                <a:solidFill>
                  <a:schemeClr val="hlink"/>
                </a:solidFill>
                <a:hlinkClick r:id="rId3"/>
              </a:rPr>
              <a:t>http://arstechnica.com/security/2016/11/san-francisco-transit-ransomware-attacker-likely-used-year-old-java-exploit/</a:t>
            </a:r>
            <a:br>
              <a:rPr lang="en"/>
            </a:br>
            <a:r>
              <a:rPr lang="en" sz="1200" u="sng">
                <a:solidFill>
                  <a:schemeClr val="hlink"/>
                </a:solidFill>
                <a:hlinkClick r:id="rId4"/>
              </a:rPr>
              <a:t>http://arstechnica.com/security/2016/03/maryland-hospital-group-hit-by-ransomware/</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Ransomware in Web Apps</a:t>
            </a:r>
          </a:p>
        </p:txBody>
      </p:sp>
      <p:sp>
        <p:nvSpPr>
          <p:cNvPr id="213" name="Shape 21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New trend targeting business applications</a:t>
            </a:r>
          </a:p>
          <a:p>
            <a:pPr indent="-228600" lvl="0" marL="457200" rtl="0">
              <a:spcBef>
                <a:spcPts val="0"/>
              </a:spcBef>
            </a:pPr>
            <a:r>
              <a:rPr lang="en"/>
              <a:t>Exploitation based on vulnerabilities</a:t>
            </a:r>
          </a:p>
          <a:p>
            <a:pPr indent="-228600" lvl="0" marL="457200">
              <a:spcBef>
                <a:spcPts val="0"/>
              </a:spcBef>
            </a:pPr>
            <a:r>
              <a:rPr lang="en"/>
              <a:t>Several public exploits are readily available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JBoss exploit kit</a:t>
            </a:r>
          </a:p>
        </p:txBody>
      </p:sp>
      <p:pic>
        <p:nvPicPr>
          <p:cNvPr descr="Screen Shot 2016-12-04 at 5.37.40 PM.png" id="219" name="Shape 219"/>
          <p:cNvPicPr preferRelativeResize="0"/>
          <p:nvPr/>
        </p:nvPicPr>
        <p:blipFill>
          <a:blip r:embed="rId3">
            <a:alphaModFix/>
          </a:blip>
          <a:stretch>
            <a:fillRect/>
          </a:stretch>
        </p:blipFill>
        <p:spPr>
          <a:xfrm>
            <a:off x="0" y="1526520"/>
            <a:ext cx="9143999" cy="31332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Ransomware targeting the software tool chain</a:t>
            </a:r>
          </a:p>
        </p:txBody>
      </p:sp>
      <p:sp>
        <p:nvSpPr>
          <p:cNvPr id="225" name="Shape 22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Lot of trust placed in open source 3rd party libraries</a:t>
            </a:r>
          </a:p>
          <a:p>
            <a:pPr indent="-228600" lvl="0" marL="457200" rtl="0">
              <a:spcBef>
                <a:spcPts val="0"/>
              </a:spcBef>
            </a:pPr>
            <a:r>
              <a:rPr lang="en"/>
              <a:t>Most build systems already allow command execution</a:t>
            </a:r>
          </a:p>
          <a:p>
            <a:pPr indent="-228600" lvl="1" marL="914400" rtl="0">
              <a:spcBef>
                <a:spcPts val="0"/>
              </a:spcBef>
            </a:pPr>
            <a:r>
              <a:rPr lang="en"/>
              <a:t>See </a:t>
            </a:r>
            <a:r>
              <a:rPr lang="en" u="sng">
                <a:solidFill>
                  <a:schemeClr val="hlink"/>
                </a:solidFill>
                <a:hlinkClick r:id="rId3"/>
              </a:rPr>
              <a:t>https://blog.sourceclear.com/all-your-secrets-belong-to-us/</a:t>
            </a:r>
            <a:r>
              <a:rPr lang="en"/>
              <a:t> on how to npm packages can be abused for data exfiltration</a:t>
            </a:r>
          </a:p>
          <a:p>
            <a:pPr indent="-228600" lvl="0" marL="457200">
              <a:spcBef>
                <a:spcPts val="0"/>
              </a:spcBef>
            </a:pPr>
            <a:r>
              <a:rPr lang="en"/>
              <a:t>Web applications have access to critical business data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How to use dependencies to deliver ransomware?</a:t>
            </a:r>
          </a:p>
        </p:txBody>
      </p:sp>
      <p:sp>
        <p:nvSpPr>
          <p:cNvPr id="231" name="Shape 23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Create a library that has provides some simple functionality that will want developers to download and use it</a:t>
            </a:r>
          </a:p>
          <a:p>
            <a:pPr indent="-228600" lvl="0" marL="457200" rtl="0">
              <a:spcBef>
                <a:spcPts val="0"/>
              </a:spcBef>
            </a:pPr>
            <a:r>
              <a:rPr lang="en"/>
              <a:t>Hide code to implement ransomware that can either be triggered remotely or at a fixed time or under production environment etc</a:t>
            </a:r>
            <a:r>
              <a:rPr lang="en"/>
              <a:t>.</a:t>
            </a:r>
          </a:p>
          <a:p>
            <a:pPr indent="-228600" lvl="0" marL="457200" rtl="0">
              <a:spcBef>
                <a:spcPts val="0"/>
              </a:spcBef>
            </a:pPr>
            <a:r>
              <a:rPr lang="en"/>
              <a:t>Today we demonstrate two PoC/exploits:</a:t>
            </a:r>
          </a:p>
          <a:p>
            <a:pPr indent="-228600" lvl="1" marL="914400" rtl="0">
              <a:spcBef>
                <a:spcPts val="0"/>
              </a:spcBef>
            </a:pPr>
            <a:r>
              <a:rPr lang="en"/>
              <a:t>Spring MVC </a:t>
            </a:r>
          </a:p>
          <a:p>
            <a:pPr indent="-228600" lvl="1" marL="914400" rtl="0">
              <a:spcBef>
                <a:spcPts val="0"/>
              </a:spcBef>
            </a:pPr>
            <a:r>
              <a:rPr lang="en"/>
              <a:t>Ruby on Rails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Spring MVC</a:t>
            </a:r>
          </a:p>
        </p:txBody>
      </p:sp>
      <p:sp>
        <p:nvSpPr>
          <p:cNvPr id="237" name="Shape 23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2900" lvl="0" marL="457200" marR="0" rtl="0" algn="l">
              <a:lnSpc>
                <a:spcPct val="115000"/>
              </a:lnSpc>
              <a:spcBef>
                <a:spcPts val="0"/>
              </a:spcBef>
              <a:spcAft>
                <a:spcPts val="1600"/>
              </a:spcAft>
              <a:buClr>
                <a:schemeClr val="lt2"/>
              </a:buClr>
              <a:buSzPct val="100000"/>
              <a:buFont typeface="Arial"/>
            </a:pPr>
            <a:r>
              <a:rPr lang="en"/>
              <a:t>Typical ransomware works by encrypting files, in case of web application important data is likely to be in the database itself. This presents two potential challenges</a:t>
            </a:r>
          </a:p>
          <a:p>
            <a:pPr indent="-342900" lvl="1" marL="914400" marR="0" rtl="0" algn="l">
              <a:lnSpc>
                <a:spcPct val="115000"/>
              </a:lnSpc>
              <a:spcBef>
                <a:spcPts val="0"/>
              </a:spcBef>
              <a:spcAft>
                <a:spcPts val="1600"/>
              </a:spcAft>
              <a:buClr>
                <a:schemeClr val="lt2"/>
              </a:buClr>
              <a:buSzPct val="128571"/>
              <a:buFont typeface="Arial"/>
            </a:pPr>
            <a:r>
              <a:rPr lang="en"/>
              <a:t>How to determine the database connection settings for the web application?</a:t>
            </a:r>
          </a:p>
          <a:p>
            <a:pPr indent="-342900" lvl="1" marL="914400" marR="0" rtl="0" algn="l">
              <a:lnSpc>
                <a:spcPct val="115000"/>
              </a:lnSpc>
              <a:spcBef>
                <a:spcPts val="0"/>
              </a:spcBef>
              <a:spcAft>
                <a:spcPts val="1600"/>
              </a:spcAft>
              <a:buClr>
                <a:schemeClr val="lt2"/>
              </a:buClr>
              <a:buSzPct val="128571"/>
              <a:buFont typeface="Arial"/>
            </a:pPr>
            <a:r>
              <a:rPr lang="en"/>
              <a:t>Once we have access to the database how should we encrypt and decrypt the data? </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Search the Spring Application context</a:t>
            </a:r>
          </a:p>
        </p:txBody>
      </p:sp>
      <p:pic>
        <p:nvPicPr>
          <p:cNvPr descr="Screen Shot 2016-12-04 at 5.56.33 PM.png" id="243" name="Shape 243"/>
          <p:cNvPicPr preferRelativeResize="0"/>
          <p:nvPr/>
        </p:nvPicPr>
        <p:blipFill>
          <a:blip r:embed="rId3">
            <a:alphaModFix/>
          </a:blip>
          <a:stretch>
            <a:fillRect/>
          </a:stretch>
        </p:blipFill>
        <p:spPr>
          <a:xfrm>
            <a:off x="453750" y="1076600"/>
            <a:ext cx="5305809" cy="3820974"/>
          </a:xfrm>
          <a:prstGeom prst="rect">
            <a:avLst/>
          </a:prstGeom>
          <a:noFill/>
          <a:ln>
            <a:noFill/>
          </a:ln>
        </p:spPr>
      </p:pic>
      <p:sp>
        <p:nvSpPr>
          <p:cNvPr id="244" name="Shape 244"/>
          <p:cNvSpPr txBox="1"/>
          <p:nvPr/>
        </p:nvSpPr>
        <p:spPr>
          <a:xfrm>
            <a:off x="6806050" y="1922325"/>
            <a:ext cx="1413300" cy="1059900"/>
          </a:xfrm>
          <a:prstGeom prst="rect">
            <a:avLst/>
          </a:prstGeom>
          <a:noFill/>
          <a:ln>
            <a:noFill/>
          </a:ln>
        </p:spPr>
        <p:txBody>
          <a:bodyPr anchorCtr="0" anchor="t" bIns="91425" lIns="91425" rIns="91425" tIns="91425">
            <a:noAutofit/>
          </a:bodyPr>
          <a:lstStyle/>
          <a:p>
            <a:pPr lvl="0">
              <a:spcBef>
                <a:spcPts val="0"/>
              </a:spcBef>
              <a:buNone/>
            </a:pPr>
            <a:r>
              <a:rPr lang="en">
                <a:solidFill>
                  <a:srgbClr val="F3F3F3"/>
                </a:solidFill>
              </a:rPr>
              <a:t>Locate the right Bean to get “dataSource”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Ransomware?</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 malware that blocks access to the computer until a ransom is paid</a:t>
            </a:r>
          </a:p>
          <a:p>
            <a:pPr indent="-228600" lvl="0" marL="457200" rtl="0">
              <a:spcBef>
                <a:spcPts val="0"/>
              </a:spcBef>
            </a:pPr>
            <a:r>
              <a:rPr lang="en"/>
              <a:t>Key </a:t>
            </a:r>
            <a:r>
              <a:rPr lang="en"/>
              <a:t>features</a:t>
            </a:r>
          </a:p>
          <a:p>
            <a:pPr indent="-228600" lvl="1" marL="914400" rtl="0">
              <a:spcBef>
                <a:spcPts val="0"/>
              </a:spcBef>
            </a:pPr>
            <a:r>
              <a:rPr lang="en"/>
              <a:t>Encryption</a:t>
            </a:r>
          </a:p>
          <a:p>
            <a:pPr indent="-228600" lvl="1" marL="914400" rtl="0">
              <a:spcBef>
                <a:spcPts val="0"/>
              </a:spcBef>
            </a:pPr>
            <a:r>
              <a:rPr lang="en"/>
              <a:t>Advent of crypto currencies</a:t>
            </a:r>
          </a:p>
          <a:p>
            <a:pPr indent="-228600" lvl="1" marL="914400" rtl="0">
              <a:spcBef>
                <a:spcPts val="0"/>
              </a:spcBef>
            </a:pPr>
            <a:r>
              <a:rPr lang="en"/>
              <a:t>Effective infection vectors</a:t>
            </a:r>
          </a:p>
          <a:p>
            <a:pPr indent="-228600" lvl="2" marL="1371600" rtl="0">
              <a:spcBef>
                <a:spcPts val="0"/>
              </a:spcBef>
            </a:pPr>
            <a:r>
              <a:rPr lang="en"/>
              <a:t>Ransomware as a service</a:t>
            </a:r>
          </a:p>
          <a:p>
            <a:pPr indent="-228600" lvl="2" marL="1371600" rtl="0">
              <a:spcBef>
                <a:spcPts val="0"/>
              </a:spcBef>
            </a:pPr>
            <a:r>
              <a:rPr lang="en"/>
              <a:t>Malicious emails</a:t>
            </a:r>
          </a:p>
          <a:p>
            <a:pPr indent="-228600" lvl="2" marL="1371600" rtl="0">
              <a:spcBef>
                <a:spcPts val="0"/>
              </a:spcBef>
            </a:pPr>
            <a:r>
              <a:rPr lang="en"/>
              <a:t>Exploit kits</a:t>
            </a:r>
          </a:p>
          <a:p>
            <a:pPr indent="0" lvl="0" marL="914400" rtl="0">
              <a:spcBef>
                <a:spcPts val="0"/>
              </a:spcBef>
              <a:buNone/>
            </a:pPr>
            <a:r>
              <a:t/>
            </a:r>
            <a:endParaRPr/>
          </a:p>
          <a:p>
            <a:pPr indent="-228600" lvl="0" marL="457200" rtl="0">
              <a:spcBef>
                <a:spcPts val="0"/>
              </a:spcBef>
            </a:pPr>
            <a:r>
              <a:rPr lang="en"/>
              <a:t>Several recent big attacks disclosed, most people just pay and move on</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Reflection</a:t>
            </a:r>
          </a:p>
        </p:txBody>
      </p:sp>
      <p:pic>
        <p:nvPicPr>
          <p:cNvPr descr="Screen Shot 2016-12-04 at 5.57.57 PM.png" id="250" name="Shape 250"/>
          <p:cNvPicPr preferRelativeResize="0"/>
          <p:nvPr/>
        </p:nvPicPr>
        <p:blipFill>
          <a:blip r:embed="rId3">
            <a:alphaModFix/>
          </a:blip>
          <a:stretch>
            <a:fillRect/>
          </a:stretch>
        </p:blipFill>
        <p:spPr>
          <a:xfrm>
            <a:off x="152400" y="1170125"/>
            <a:ext cx="5878424" cy="3820975"/>
          </a:xfrm>
          <a:prstGeom prst="rect">
            <a:avLst/>
          </a:prstGeom>
          <a:noFill/>
          <a:ln>
            <a:noFill/>
          </a:ln>
        </p:spPr>
      </p:pic>
      <p:sp>
        <p:nvSpPr>
          <p:cNvPr id="251" name="Shape 251"/>
          <p:cNvSpPr txBox="1"/>
          <p:nvPr/>
        </p:nvSpPr>
        <p:spPr>
          <a:xfrm>
            <a:off x="6421575" y="1922325"/>
            <a:ext cx="2410800" cy="1215600"/>
          </a:xfrm>
          <a:prstGeom prst="rect">
            <a:avLst/>
          </a:prstGeom>
          <a:noFill/>
          <a:ln>
            <a:noFill/>
          </a:ln>
        </p:spPr>
        <p:txBody>
          <a:bodyPr anchorCtr="0" anchor="t" bIns="91425" lIns="91425" rIns="91425" tIns="91425">
            <a:noAutofit/>
          </a:bodyPr>
          <a:lstStyle/>
          <a:p>
            <a:pPr lvl="0" rtl="0">
              <a:spcBef>
                <a:spcPts val="0"/>
              </a:spcBef>
              <a:buNone/>
            </a:pPr>
            <a:r>
              <a:rPr lang="en">
                <a:solidFill>
                  <a:srgbClr val="F3F3F3"/>
                </a:solidFill>
              </a:rPr>
              <a:t>We can access the ClassLoader hierarchy and find a class with a method which returns a DataSource of some kind.</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pic>
        <p:nvPicPr>
          <p:cNvPr descr="Screen Shot 2016-12-04 at 6.00.02 PM.png" id="256" name="Shape 256"/>
          <p:cNvPicPr preferRelativeResize="0"/>
          <p:nvPr/>
        </p:nvPicPr>
        <p:blipFill>
          <a:blip r:embed="rId3">
            <a:alphaModFix/>
          </a:blip>
          <a:stretch>
            <a:fillRect/>
          </a:stretch>
        </p:blipFill>
        <p:spPr>
          <a:xfrm>
            <a:off x="1212300" y="152400"/>
            <a:ext cx="6535491" cy="48386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Encryption</a:t>
            </a:r>
          </a:p>
        </p:txBody>
      </p:sp>
      <p:sp>
        <p:nvSpPr>
          <p:cNvPr id="262" name="Shape 26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Once we have the database connection:</a:t>
            </a:r>
          </a:p>
          <a:p>
            <a:pPr indent="-228600" lvl="1" marL="914400" rtl="0">
              <a:spcBef>
                <a:spcPts val="0"/>
              </a:spcBef>
            </a:pPr>
            <a:r>
              <a:rPr lang="en"/>
              <a:t>Connect to database</a:t>
            </a:r>
          </a:p>
          <a:p>
            <a:pPr indent="-228600" lvl="1" marL="914400" rtl="0">
              <a:spcBef>
                <a:spcPts val="0"/>
              </a:spcBef>
            </a:pPr>
            <a:r>
              <a:rPr lang="en"/>
              <a:t>Dump all content into a file </a:t>
            </a:r>
          </a:p>
          <a:p>
            <a:pPr indent="-228600" lvl="1" marL="914400" rtl="0">
              <a:spcBef>
                <a:spcPts val="0"/>
              </a:spcBef>
            </a:pPr>
            <a:r>
              <a:rPr lang="en"/>
              <a:t>Encrypt it </a:t>
            </a:r>
          </a:p>
          <a:p>
            <a:pPr indent="-228600" lvl="1" marL="914400" rtl="0">
              <a:spcBef>
                <a:spcPts val="0"/>
              </a:spcBef>
            </a:pPr>
            <a:r>
              <a:rPr lang="en"/>
              <a:t>Drop all the tables</a:t>
            </a:r>
          </a:p>
          <a:p>
            <a:pPr lvl="0" rtl="0">
              <a:spcBef>
                <a:spcPts val="0"/>
              </a:spcBef>
              <a:buNone/>
            </a:pPr>
            <a:r>
              <a:t/>
            </a:r>
            <a:endParaRPr/>
          </a:p>
          <a:p>
            <a:pPr indent="-228600" lvl="0" marL="457200">
              <a:spcBef>
                <a:spcPts val="0"/>
              </a:spcBef>
            </a:pPr>
            <a:r>
              <a:rPr lang="en"/>
              <a:t>For encryption we can use RSA public/private key pair where the public key is hardcoded in the application</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Don’t forget to leave a ransom note</a:t>
            </a:r>
          </a:p>
        </p:txBody>
      </p:sp>
      <p:pic>
        <p:nvPicPr>
          <p:cNvPr descr="Screen Shot 2016-12-04 at 6.02.57 PM.png" id="268" name="Shape 268"/>
          <p:cNvPicPr preferRelativeResize="0"/>
          <p:nvPr/>
        </p:nvPicPr>
        <p:blipFill>
          <a:blip r:embed="rId3">
            <a:alphaModFix/>
          </a:blip>
          <a:stretch>
            <a:fillRect/>
          </a:stretch>
        </p:blipFill>
        <p:spPr>
          <a:xfrm>
            <a:off x="578425" y="1118175"/>
            <a:ext cx="7610475" cy="3762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p:nvPr/>
        </p:nvSpPr>
        <p:spPr>
          <a:xfrm>
            <a:off x="1768625" y="1131075"/>
            <a:ext cx="6141900" cy="2441100"/>
          </a:xfrm>
          <a:prstGeom prst="roundRect">
            <a:avLst>
              <a:gd fmla="val 16667" name="adj"/>
            </a:avLst>
          </a:prstGeom>
          <a:solidFill>
            <a:srgbClr val="66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4" name="Shape 274"/>
          <p:cNvSpPr/>
          <p:nvPr/>
        </p:nvSpPr>
        <p:spPr>
          <a:xfrm>
            <a:off x="2079825" y="1631775"/>
            <a:ext cx="869400" cy="714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Model</a:t>
            </a:r>
          </a:p>
          <a:p>
            <a:pPr lvl="0" algn="ctr">
              <a:spcBef>
                <a:spcPts val="0"/>
              </a:spcBef>
              <a:buNone/>
            </a:pPr>
            <a:r>
              <a:rPr lang="en"/>
              <a:t>classes</a:t>
            </a:r>
          </a:p>
        </p:txBody>
      </p:sp>
      <p:sp>
        <p:nvSpPr>
          <p:cNvPr id="275" name="Shape 275"/>
          <p:cNvSpPr/>
          <p:nvPr/>
        </p:nvSpPr>
        <p:spPr>
          <a:xfrm>
            <a:off x="6427725" y="2583725"/>
            <a:ext cx="1083300" cy="714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View</a:t>
            </a:r>
          </a:p>
          <a:p>
            <a:pPr lvl="0" rtl="0" algn="ctr">
              <a:spcBef>
                <a:spcPts val="0"/>
              </a:spcBef>
              <a:buNone/>
            </a:pPr>
            <a:r>
              <a:rPr lang="en"/>
              <a:t>templates</a:t>
            </a:r>
          </a:p>
        </p:txBody>
      </p:sp>
      <p:sp>
        <p:nvSpPr>
          <p:cNvPr id="276" name="Shape 276"/>
          <p:cNvSpPr/>
          <p:nvPr/>
        </p:nvSpPr>
        <p:spPr>
          <a:xfrm>
            <a:off x="4160550" y="3212650"/>
            <a:ext cx="1083300" cy="714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Spring classes</a:t>
            </a:r>
          </a:p>
        </p:txBody>
      </p:sp>
      <p:sp>
        <p:nvSpPr>
          <p:cNvPr id="277" name="Shape 277"/>
          <p:cNvSpPr/>
          <p:nvPr/>
        </p:nvSpPr>
        <p:spPr>
          <a:xfrm>
            <a:off x="2079825" y="3970400"/>
            <a:ext cx="869400" cy="1071000"/>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DB</a:t>
            </a:r>
          </a:p>
        </p:txBody>
      </p:sp>
      <p:sp>
        <p:nvSpPr>
          <p:cNvPr id="278" name="Shape 278"/>
          <p:cNvSpPr/>
          <p:nvPr/>
        </p:nvSpPr>
        <p:spPr>
          <a:xfrm>
            <a:off x="4160550" y="1632521"/>
            <a:ext cx="1083300" cy="714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Controller classes</a:t>
            </a:r>
          </a:p>
        </p:txBody>
      </p:sp>
      <p:cxnSp>
        <p:nvCxnSpPr>
          <p:cNvPr id="279" name="Shape 279"/>
          <p:cNvCxnSpPr>
            <a:stCxn id="274" idx="2"/>
            <a:endCxn id="277" idx="1"/>
          </p:cNvCxnSpPr>
          <p:nvPr/>
        </p:nvCxnSpPr>
        <p:spPr>
          <a:xfrm>
            <a:off x="2514525" y="2345775"/>
            <a:ext cx="0" cy="1624500"/>
          </a:xfrm>
          <a:prstGeom prst="straightConnector1">
            <a:avLst/>
          </a:prstGeom>
          <a:noFill/>
          <a:ln cap="flat" cmpd="sng" w="9525">
            <a:solidFill>
              <a:srgbClr val="FFFFFF"/>
            </a:solidFill>
            <a:prstDash val="solid"/>
            <a:round/>
            <a:headEnd len="lg" w="lg" type="none"/>
            <a:tailEnd len="lg" w="lg" type="none"/>
          </a:ln>
        </p:spPr>
      </p:cxnSp>
      <p:sp>
        <p:nvSpPr>
          <p:cNvPr id="280" name="Shape 280"/>
          <p:cNvSpPr/>
          <p:nvPr/>
        </p:nvSpPr>
        <p:spPr>
          <a:xfrm>
            <a:off x="2084700" y="3970400"/>
            <a:ext cx="869400" cy="1071000"/>
          </a:xfrm>
          <a:prstGeom prst="can">
            <a:avLst>
              <a:gd fmla="val 25000" name="adj"/>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DB</a:t>
            </a:r>
          </a:p>
        </p:txBody>
      </p:sp>
      <p:sp>
        <p:nvSpPr>
          <p:cNvPr id="281" name="Shape 281"/>
          <p:cNvSpPr/>
          <p:nvPr/>
        </p:nvSpPr>
        <p:spPr>
          <a:xfrm>
            <a:off x="6427725" y="2583725"/>
            <a:ext cx="1083300" cy="714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View</a:t>
            </a:r>
          </a:p>
          <a:p>
            <a:pPr lvl="0" rtl="0" algn="ctr">
              <a:spcBef>
                <a:spcPts val="0"/>
              </a:spcBef>
              <a:buNone/>
            </a:pPr>
            <a:r>
              <a:rPr lang="en"/>
              <a:t>templates</a:t>
            </a:r>
          </a:p>
        </p:txBody>
      </p:sp>
      <p:sp>
        <p:nvSpPr>
          <p:cNvPr id="282" name="Shape 282"/>
          <p:cNvSpPr/>
          <p:nvPr/>
        </p:nvSpPr>
        <p:spPr>
          <a:xfrm>
            <a:off x="6427725" y="2583725"/>
            <a:ext cx="1083300" cy="714000"/>
          </a:xfrm>
          <a:prstGeom prst="roundRect">
            <a:avLst>
              <a:gd fmla="val 16667" name="adj"/>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View</a:t>
            </a:r>
          </a:p>
          <a:p>
            <a:pPr lvl="0" rtl="0" algn="ctr">
              <a:spcBef>
                <a:spcPts val="0"/>
              </a:spcBef>
              <a:buNone/>
            </a:pPr>
            <a:r>
              <a:rPr lang="en"/>
              <a:t>templates</a:t>
            </a:r>
          </a:p>
        </p:txBody>
      </p:sp>
      <p:cxnSp>
        <p:nvCxnSpPr>
          <p:cNvPr id="283" name="Shape 283"/>
          <p:cNvCxnSpPr>
            <a:stCxn id="276" idx="2"/>
            <a:endCxn id="280" idx="4"/>
          </p:cNvCxnSpPr>
          <p:nvPr/>
        </p:nvCxnSpPr>
        <p:spPr>
          <a:xfrm rot="5400000">
            <a:off x="3538500" y="3342250"/>
            <a:ext cx="579300" cy="1748100"/>
          </a:xfrm>
          <a:prstGeom prst="bentConnector2">
            <a:avLst/>
          </a:prstGeom>
          <a:noFill/>
          <a:ln cap="flat" cmpd="sng" w="9525">
            <a:solidFill>
              <a:srgbClr val="D9D9D9"/>
            </a:solidFill>
            <a:prstDash val="solid"/>
            <a:round/>
            <a:headEnd len="lg" w="lg" type="none"/>
            <a:tailEnd len="lg" w="lg" type="none"/>
          </a:ln>
        </p:spPr>
      </p:cxnSp>
      <p:cxnSp>
        <p:nvCxnSpPr>
          <p:cNvPr id="284" name="Shape 284"/>
          <p:cNvCxnSpPr>
            <a:stCxn id="278" idx="3"/>
            <a:endCxn id="282" idx="0"/>
          </p:cNvCxnSpPr>
          <p:nvPr/>
        </p:nvCxnSpPr>
        <p:spPr>
          <a:xfrm>
            <a:off x="5243850" y="1989521"/>
            <a:ext cx="1725600" cy="594300"/>
          </a:xfrm>
          <a:prstGeom prst="bentConnector2">
            <a:avLst/>
          </a:prstGeom>
          <a:noFill/>
          <a:ln cap="flat" cmpd="sng" w="9525">
            <a:solidFill>
              <a:srgbClr val="FFFFFF"/>
            </a:solidFill>
            <a:prstDash val="solid"/>
            <a:round/>
            <a:headEnd len="lg" w="lg" type="none"/>
            <a:tailEnd len="lg" w="lg" type="none"/>
          </a:ln>
        </p:spPr>
      </p:cxnSp>
      <p:cxnSp>
        <p:nvCxnSpPr>
          <p:cNvPr id="285" name="Shape 285"/>
          <p:cNvCxnSpPr>
            <a:stCxn id="274" idx="3"/>
            <a:endCxn id="278" idx="1"/>
          </p:cNvCxnSpPr>
          <p:nvPr/>
        </p:nvCxnSpPr>
        <p:spPr>
          <a:xfrm>
            <a:off x="2949225" y="1988775"/>
            <a:ext cx="1211400" cy="600"/>
          </a:xfrm>
          <a:prstGeom prst="bentConnector3">
            <a:avLst>
              <a:gd fmla="val 49997" name="adj1"/>
            </a:avLst>
          </a:prstGeom>
          <a:noFill/>
          <a:ln cap="flat" cmpd="sng" w="9525">
            <a:solidFill>
              <a:srgbClr val="FFFFFF"/>
            </a:solidFill>
            <a:prstDash val="solid"/>
            <a:round/>
            <a:headEnd len="lg" w="lg" type="none"/>
            <a:tailEnd len="lg" w="lg" type="none"/>
          </a:ln>
        </p:spPr>
      </p:cxnSp>
      <p:cxnSp>
        <p:nvCxnSpPr>
          <p:cNvPr id="286" name="Shape 286"/>
          <p:cNvCxnSpPr>
            <a:stCxn id="278" idx="2"/>
            <a:endCxn id="276" idx="0"/>
          </p:cNvCxnSpPr>
          <p:nvPr/>
        </p:nvCxnSpPr>
        <p:spPr>
          <a:xfrm flipH="1" rot="-5400000">
            <a:off x="4269450" y="2779271"/>
            <a:ext cx="866100" cy="600"/>
          </a:xfrm>
          <a:prstGeom prst="bentConnector3">
            <a:avLst>
              <a:gd fmla="val 50002" name="adj1"/>
            </a:avLst>
          </a:prstGeom>
          <a:noFill/>
          <a:ln cap="flat" cmpd="sng" w="9525">
            <a:solidFill>
              <a:srgbClr val="FFFFFF"/>
            </a:solidFill>
            <a:prstDash val="solid"/>
            <a:round/>
            <a:headEnd len="lg" w="lg" type="none"/>
            <a:tailEnd len="lg" w="lg" type="none"/>
          </a:ln>
        </p:spPr>
      </p:cxnSp>
      <p:sp>
        <p:nvSpPr>
          <p:cNvPr id="287" name="Shape 287"/>
          <p:cNvSpPr/>
          <p:nvPr/>
        </p:nvSpPr>
        <p:spPr>
          <a:xfrm>
            <a:off x="4160550" y="3212650"/>
            <a:ext cx="1083300" cy="714000"/>
          </a:xfrm>
          <a:prstGeom prst="roundRect">
            <a:avLst>
              <a:gd fmla="val 16667" name="adj"/>
            </a:avLst>
          </a:prstGeom>
          <a:solidFill>
            <a:srgbClr val="E066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Spring classes</a:t>
            </a:r>
          </a:p>
        </p:txBody>
      </p:sp>
      <p:sp>
        <p:nvSpPr>
          <p:cNvPr id="288" name="Shape 288"/>
          <p:cNvSpPr txBox="1"/>
          <p:nvPr/>
        </p:nvSpPr>
        <p:spPr>
          <a:xfrm>
            <a:off x="4707075" y="3901025"/>
            <a:ext cx="2124900" cy="579300"/>
          </a:xfrm>
          <a:prstGeom prst="rect">
            <a:avLst/>
          </a:prstGeom>
          <a:noFill/>
          <a:ln>
            <a:noFill/>
          </a:ln>
        </p:spPr>
        <p:txBody>
          <a:bodyPr anchorCtr="0" anchor="t" bIns="91425" lIns="91425" rIns="91425" tIns="91425">
            <a:noAutofit/>
          </a:bodyPr>
          <a:lstStyle/>
          <a:p>
            <a:pPr lvl="0" rtl="0">
              <a:spcBef>
                <a:spcPts val="0"/>
              </a:spcBef>
              <a:buNone/>
            </a:pPr>
            <a:r>
              <a:rPr lang="en">
                <a:solidFill>
                  <a:srgbClr val="F3F3F3"/>
                </a:solidFill>
              </a:rPr>
              <a:t>Use reflection to get DB connection settings</a:t>
            </a:r>
          </a:p>
        </p:txBody>
      </p:sp>
      <p:sp>
        <p:nvSpPr>
          <p:cNvPr id="289" name="Shape 289"/>
          <p:cNvSpPr txBox="1"/>
          <p:nvPr/>
        </p:nvSpPr>
        <p:spPr>
          <a:xfrm>
            <a:off x="751700" y="4026000"/>
            <a:ext cx="1312500" cy="5793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F3F3F3"/>
                </a:solidFill>
              </a:rPr>
              <a:t>Log in to DB, then dump and encrypt contents</a:t>
            </a:r>
          </a:p>
        </p:txBody>
      </p:sp>
      <p:sp>
        <p:nvSpPr>
          <p:cNvPr id="290" name="Shape 290"/>
          <p:cNvSpPr txBox="1"/>
          <p:nvPr/>
        </p:nvSpPr>
        <p:spPr>
          <a:xfrm>
            <a:off x="5200497" y="2657899"/>
            <a:ext cx="1269300" cy="900900"/>
          </a:xfrm>
          <a:prstGeom prst="rect">
            <a:avLst/>
          </a:prstGeom>
          <a:noFill/>
          <a:ln>
            <a:noFill/>
          </a:ln>
        </p:spPr>
        <p:txBody>
          <a:bodyPr anchorCtr="0" anchor="t" bIns="91425" lIns="91425" rIns="91425" tIns="91425">
            <a:noAutofit/>
          </a:bodyPr>
          <a:lstStyle/>
          <a:p>
            <a:pPr lvl="0" rtl="0" algn="r">
              <a:spcBef>
                <a:spcPts val="0"/>
              </a:spcBef>
              <a:buNone/>
            </a:pPr>
            <a:r>
              <a:rPr lang="en">
                <a:solidFill>
                  <a:srgbClr val="F3F3F3"/>
                </a:solidFill>
              </a:rPr>
              <a:t>Display a ransom note</a:t>
            </a:r>
          </a:p>
        </p:txBody>
      </p:sp>
      <p:sp>
        <p:nvSpPr>
          <p:cNvPr id="291" name="Shape 29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The entire process</a:t>
            </a:r>
          </a:p>
        </p:txBody>
      </p:sp>
      <p:pic>
        <p:nvPicPr>
          <p:cNvPr id="292" name="Shape 292"/>
          <p:cNvPicPr preferRelativeResize="0"/>
          <p:nvPr/>
        </p:nvPicPr>
        <p:blipFill>
          <a:blip r:embed="rId3">
            <a:alphaModFix/>
          </a:blip>
          <a:stretch>
            <a:fillRect/>
          </a:stretch>
        </p:blipFill>
        <p:spPr>
          <a:xfrm>
            <a:off x="7616966" y="2553209"/>
            <a:ext cx="1083300" cy="89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Ruby on Rails</a:t>
            </a:r>
          </a:p>
        </p:txBody>
      </p:sp>
      <p:sp>
        <p:nvSpPr>
          <p:cNvPr id="298" name="Shape 29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Similar to the Spring MVC example</a:t>
            </a:r>
          </a:p>
          <a:p>
            <a:pPr indent="-228600" lvl="0" marL="457200" rtl="0">
              <a:spcBef>
                <a:spcPts val="0"/>
              </a:spcBef>
            </a:pPr>
            <a:r>
              <a:rPr lang="en"/>
              <a:t>Due to the dynamic nature of Ruby it is much simpler to get access to the database connection settings</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pic>
        <p:nvPicPr>
          <p:cNvPr descr="Screen Shot 2016-12-04 at 6.05.31 PM.png" id="303" name="Shape 303"/>
          <p:cNvPicPr preferRelativeResize="0"/>
          <p:nvPr/>
        </p:nvPicPr>
        <p:blipFill>
          <a:blip r:embed="rId3">
            <a:alphaModFix/>
          </a:blip>
          <a:stretch>
            <a:fillRect/>
          </a:stretch>
        </p:blipFill>
        <p:spPr>
          <a:xfrm>
            <a:off x="372300" y="545072"/>
            <a:ext cx="5903774" cy="3633650"/>
          </a:xfrm>
          <a:prstGeom prst="rect">
            <a:avLst/>
          </a:prstGeom>
          <a:noFill/>
          <a:ln>
            <a:noFill/>
          </a:ln>
        </p:spPr>
      </p:pic>
      <p:sp>
        <p:nvSpPr>
          <p:cNvPr id="304" name="Shape 304"/>
          <p:cNvSpPr txBox="1"/>
          <p:nvPr/>
        </p:nvSpPr>
        <p:spPr>
          <a:xfrm>
            <a:off x="6619000" y="1371600"/>
            <a:ext cx="2286000" cy="16728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Simply get the database password from </a:t>
            </a:r>
          </a:p>
          <a:p>
            <a:pPr lvl="0">
              <a:spcBef>
                <a:spcPts val="0"/>
              </a:spcBef>
              <a:buNone/>
            </a:pPr>
            <a:r>
              <a:t/>
            </a:r>
            <a:endParaRPr>
              <a:solidFill>
                <a:srgbClr val="FFFFFF"/>
              </a:solidFill>
            </a:endParaRPr>
          </a:p>
          <a:p>
            <a:pPr lvl="0">
              <a:spcBef>
                <a:spcPts val="0"/>
              </a:spcBef>
              <a:buNone/>
            </a:pPr>
            <a:r>
              <a:rPr lang="en">
                <a:solidFill>
                  <a:srgbClr val="FFFFFF"/>
                </a:solidFill>
              </a:rPr>
              <a:t>ActiveRecord::Base.connection_config[:password]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Some thoughts on detection</a:t>
            </a:r>
          </a:p>
        </p:txBody>
      </p:sp>
      <p:sp>
        <p:nvSpPr>
          <p:cNvPr id="315" name="Shape 31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In general quite hard to do it statically but we can profile the libraries and look for suspicious/malicious behaviors:</a:t>
            </a:r>
          </a:p>
          <a:p>
            <a:pPr indent="-228600" lvl="0" marL="457200" rtl="0">
              <a:spcBef>
                <a:spcPts val="0"/>
              </a:spcBef>
            </a:pPr>
            <a:r>
              <a:rPr lang="en"/>
              <a:t>Use of reflection</a:t>
            </a:r>
          </a:p>
          <a:p>
            <a:pPr indent="-228600" lvl="1" marL="914400" rtl="0">
              <a:spcBef>
                <a:spcPts val="0"/>
              </a:spcBef>
            </a:pPr>
            <a:r>
              <a:rPr lang="en"/>
              <a:t>On database connection object</a:t>
            </a:r>
          </a:p>
          <a:p>
            <a:pPr indent="-228600" lvl="0" marL="457200" rtl="0">
              <a:spcBef>
                <a:spcPts val="0"/>
              </a:spcBef>
            </a:pPr>
            <a:r>
              <a:rPr lang="en"/>
              <a:t>Use of hardcoded public keys</a:t>
            </a:r>
          </a:p>
          <a:p>
            <a:pPr indent="-228600" lvl="1" marL="914400" rtl="0">
              <a:spcBef>
                <a:spcPts val="0"/>
              </a:spcBef>
            </a:pPr>
            <a:r>
              <a:rPr lang="en"/>
              <a:t>For encryption</a:t>
            </a:r>
          </a:p>
          <a:p>
            <a:pPr indent="0" lvl="0" mar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Conclusions</a:t>
            </a:r>
          </a:p>
        </p:txBody>
      </p:sp>
      <p:sp>
        <p:nvSpPr>
          <p:cNvPr id="321" name="Shape 32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Growing threat of ransomware</a:t>
            </a:r>
          </a:p>
          <a:p>
            <a:pPr indent="-228600" lvl="0" marL="457200" rtl="0">
              <a:spcBef>
                <a:spcPts val="0"/>
              </a:spcBef>
            </a:pPr>
            <a:r>
              <a:rPr lang="en"/>
              <a:t>Increasingly targeting business applications, IoT devices etc.</a:t>
            </a:r>
          </a:p>
          <a:p>
            <a:pPr indent="-228600" lvl="0" marL="457200" rtl="0">
              <a:spcBef>
                <a:spcPts val="0"/>
              </a:spcBef>
            </a:pPr>
            <a:r>
              <a:rPr lang="en"/>
              <a:t>Use of novel infection vectors</a:t>
            </a:r>
          </a:p>
          <a:p>
            <a:pPr indent="-228600" lvl="1" marL="914400" rtl="0">
              <a:spcBef>
                <a:spcPts val="0"/>
              </a:spcBef>
            </a:pPr>
            <a:r>
              <a:rPr lang="en"/>
              <a:t>Vulnerabilities in open source libraries</a:t>
            </a:r>
          </a:p>
          <a:p>
            <a:pPr indent="-228600" lvl="1" marL="914400" rtl="0">
              <a:spcBef>
                <a:spcPts val="0"/>
              </a:spcBef>
            </a:pPr>
            <a:r>
              <a:rPr lang="en"/>
              <a:t>Build system, package managers</a:t>
            </a:r>
          </a:p>
          <a:p>
            <a:pPr indent="-228600" lvl="0" marL="457200">
              <a:spcBef>
                <a:spcPts val="0"/>
              </a:spcBef>
            </a:pPr>
            <a:r>
              <a:rPr lang="en"/>
              <a:t>More visibility and auditing needed across the software supply chain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13" name="Shape 113"/>
        <p:cNvGrpSpPr/>
        <p:nvPr/>
      </p:nvGrpSpPr>
      <p:grpSpPr>
        <a:xfrm>
          <a:off x="0" y="0"/>
          <a:ext cx="0" cy="0"/>
          <a:chOff x="0" y="0"/>
          <a:chExt cx="0" cy="0"/>
        </a:xfrm>
      </p:grpSpPr>
      <p:sp>
        <p:nvSpPr>
          <p:cNvPr id="114" name="Shape 114"/>
          <p:cNvSpPr/>
          <p:nvPr/>
        </p:nvSpPr>
        <p:spPr>
          <a:xfrm>
            <a:off x="5026856" y="1680208"/>
            <a:ext cx="3943200" cy="1783199"/>
          </a:xfrm>
          <a:prstGeom prst="rect">
            <a:avLst/>
          </a:prstGeom>
          <a:noFill/>
          <a:ln>
            <a:noFill/>
          </a:ln>
        </p:spPr>
        <p:txBody>
          <a:bodyPr anchorCtr="0" anchor="t" bIns="34275" lIns="34275" rIns="34275" tIns="34275">
            <a:noAutofit/>
          </a:bodyPr>
          <a:lstStyle/>
          <a:p>
            <a:pPr indent="0" lvl="0" marL="0" marR="0" rtl="0" algn="l">
              <a:lnSpc>
                <a:spcPct val="100000"/>
              </a:lnSpc>
              <a:spcBef>
                <a:spcPts val="0"/>
              </a:spcBef>
              <a:spcAft>
                <a:spcPts val="0"/>
              </a:spcAft>
              <a:buClr>
                <a:srgbClr val="FFFFFF"/>
              </a:buClr>
              <a:buSzPct val="25000"/>
              <a:buFont typeface="Helvetica Neue"/>
              <a:buNone/>
            </a:pPr>
            <a:r>
              <a:rPr b="0" i="0" lang="en" sz="2300" u="none" cap="none" strike="noStrike">
                <a:solidFill>
                  <a:srgbClr val="FFFFFF"/>
                </a:solidFill>
                <a:latin typeface="Helvetica Neue"/>
                <a:ea typeface="Helvetica Neue"/>
                <a:cs typeface="Helvetica Neue"/>
                <a:sym typeface="Helvetica Neue"/>
              </a:rPr>
              <a:t>From YOU to:</a:t>
            </a:r>
          </a:p>
          <a:p>
            <a:pPr indent="0" lvl="0" marL="0" marR="0" rtl="0" algn="l">
              <a:lnSpc>
                <a:spcPct val="100000"/>
              </a:lnSpc>
              <a:spcBef>
                <a:spcPts val="0"/>
              </a:spcBef>
              <a:spcAft>
                <a:spcPts val="0"/>
              </a:spcAft>
              <a:buClr>
                <a:srgbClr val="FFFFFF"/>
              </a:buClr>
              <a:buFont typeface="Helvetica Neue"/>
              <a:buNone/>
            </a:pPr>
            <a:r>
              <a:t/>
            </a:r>
            <a:endParaRPr b="0" i="0" sz="2300" u="none" cap="none" strike="noStrike">
              <a:solidFill>
                <a:srgbClr val="FFFFFF"/>
              </a:solidFill>
              <a:latin typeface="Helvetica Neue"/>
              <a:ea typeface="Helvetica Neue"/>
              <a:cs typeface="Helvetica Neue"/>
              <a:sym typeface="Helvetica Neue"/>
            </a:endParaRPr>
          </a:p>
          <a:p>
            <a:pPr indent="-222250" lvl="0" marL="215900" marR="0" rtl="0" algn="l">
              <a:lnSpc>
                <a:spcPct val="100000"/>
              </a:lnSpc>
              <a:spcBef>
                <a:spcPts val="0"/>
              </a:spcBef>
              <a:spcAft>
                <a:spcPts val="0"/>
              </a:spcAft>
              <a:buClr>
                <a:srgbClr val="FFFFFF"/>
              </a:buClr>
              <a:buSzPct val="100000"/>
              <a:buFont typeface="Helvetica Neue"/>
              <a:buChar char="-"/>
            </a:pPr>
            <a:r>
              <a:rPr b="0" i="0" lang="en" sz="2300" u="none" cap="none" strike="noStrike">
                <a:solidFill>
                  <a:srgbClr val="FFFFFF"/>
                </a:solidFill>
                <a:latin typeface="Helvetica Neue"/>
                <a:ea typeface="Helvetica Neue"/>
                <a:cs typeface="Helvetica Neue"/>
                <a:sym typeface="Helvetica Neue"/>
              </a:rPr>
              <a:t>developer tools</a:t>
            </a:r>
          </a:p>
          <a:p>
            <a:pPr indent="-222250" lvl="0" marL="215900" marR="0" rtl="0" algn="l">
              <a:lnSpc>
                <a:spcPct val="100000"/>
              </a:lnSpc>
              <a:spcBef>
                <a:spcPts val="0"/>
              </a:spcBef>
              <a:spcAft>
                <a:spcPts val="0"/>
              </a:spcAft>
              <a:buClr>
                <a:srgbClr val="FFFFFF"/>
              </a:buClr>
              <a:buSzPct val="100000"/>
              <a:buFont typeface="Helvetica Neue"/>
              <a:buChar char="-"/>
            </a:pPr>
            <a:r>
              <a:rPr b="0" i="0" lang="en" sz="2300" u="none" cap="none" strike="noStrike">
                <a:solidFill>
                  <a:srgbClr val="FFFFFF"/>
                </a:solidFill>
                <a:latin typeface="Helvetica Neue"/>
                <a:ea typeface="Helvetica Neue"/>
                <a:cs typeface="Helvetica Neue"/>
                <a:sym typeface="Helvetica Neue"/>
              </a:rPr>
              <a:t>open-source code</a:t>
            </a:r>
          </a:p>
          <a:p>
            <a:pPr indent="-222250" lvl="0" marL="215900" marR="0" rtl="0" algn="l">
              <a:lnSpc>
                <a:spcPct val="100000"/>
              </a:lnSpc>
              <a:spcBef>
                <a:spcPts val="0"/>
              </a:spcBef>
              <a:spcAft>
                <a:spcPts val="0"/>
              </a:spcAft>
              <a:buClr>
                <a:srgbClr val="FFFFFF"/>
              </a:buClr>
              <a:buSzPct val="100000"/>
              <a:buFont typeface="Helvetica Neue"/>
              <a:buChar char="-"/>
            </a:pPr>
            <a:r>
              <a:rPr b="0" i="0" lang="en" sz="2300" u="none" cap="none" strike="noStrike">
                <a:solidFill>
                  <a:srgbClr val="FFFFFF"/>
                </a:solidFill>
                <a:latin typeface="Helvetica Neue"/>
                <a:ea typeface="Helvetica Neue"/>
                <a:cs typeface="Helvetica Neue"/>
                <a:sym typeface="Helvetica Neue"/>
              </a:rPr>
              <a:t>3</a:t>
            </a:r>
            <a:r>
              <a:rPr b="0" baseline="30000" i="0" lang="en" sz="2300" u="none" cap="none" strike="noStrike">
                <a:solidFill>
                  <a:srgbClr val="FFFFFF"/>
                </a:solidFill>
                <a:latin typeface="Helvetica Neue"/>
                <a:ea typeface="Helvetica Neue"/>
                <a:cs typeface="Helvetica Neue"/>
                <a:sym typeface="Helvetica Neue"/>
              </a:rPr>
              <a:t>rd</a:t>
            </a:r>
            <a:r>
              <a:rPr b="0" i="0" lang="en" sz="2300" u="none" cap="none" strike="noStrike">
                <a:solidFill>
                  <a:srgbClr val="FFFFFF"/>
                </a:solidFill>
                <a:latin typeface="Helvetica Neue"/>
                <a:ea typeface="Helvetica Neue"/>
                <a:cs typeface="Helvetica Neue"/>
                <a:sym typeface="Helvetica Neue"/>
              </a:rPr>
              <a:t> party developers</a:t>
            </a:r>
          </a:p>
        </p:txBody>
      </p:sp>
      <p:sp>
        <p:nvSpPr>
          <p:cNvPr id="115" name="Shape 115"/>
          <p:cNvSpPr txBox="1"/>
          <p:nvPr>
            <p:ph type="title"/>
          </p:nvPr>
        </p:nvSpPr>
        <p:spPr>
          <a:xfrm>
            <a:off x="0" y="0"/>
            <a:ext cx="8618700" cy="994200"/>
          </a:xfrm>
          <a:prstGeom prst="rect">
            <a:avLst/>
          </a:prstGeom>
          <a:noFill/>
          <a:ln>
            <a:noFill/>
          </a:ln>
        </p:spPr>
        <p:txBody>
          <a:bodyPr anchorCtr="0" anchor="ctr" bIns="34275" lIns="34275" rIns="34275" tIns="34275">
            <a:noAutofit/>
          </a:bodyPr>
          <a:lstStyle/>
          <a:p>
            <a:pPr indent="0" lvl="1" marL="0" marR="0" rtl="0" algn="l">
              <a:lnSpc>
                <a:spcPct val="90000"/>
              </a:lnSpc>
              <a:spcBef>
                <a:spcPts val="0"/>
              </a:spcBef>
              <a:spcAft>
                <a:spcPts val="0"/>
              </a:spcAft>
              <a:buClr>
                <a:srgbClr val="FFFFFF"/>
              </a:buClr>
              <a:buSzPct val="25000"/>
              <a:buFont typeface="Helvetica Neue"/>
              <a:buNone/>
            </a:pPr>
            <a:r>
              <a:rPr b="0" i="0" lang="en" sz="3100" u="none" cap="none" strike="noStrike">
                <a:solidFill>
                  <a:srgbClr val="FFFFFF"/>
                </a:solidFill>
                <a:latin typeface="Helvetica Neue"/>
                <a:ea typeface="Helvetica Neue"/>
                <a:cs typeface="Helvetica Neue"/>
                <a:sym typeface="Helvetica Neue"/>
              </a:rPr>
              <a:t>   Control over what is in your code has changed</a:t>
            </a:r>
          </a:p>
        </p:txBody>
      </p:sp>
      <p:pic>
        <p:nvPicPr>
          <p:cNvPr id="116" name="Shape 116"/>
          <p:cNvPicPr preferRelativeResize="0"/>
          <p:nvPr/>
        </p:nvPicPr>
        <p:blipFill rotWithShape="1">
          <a:blip r:embed="rId3">
            <a:alphaModFix/>
          </a:blip>
          <a:srcRect b="0" l="0" r="0" t="0"/>
          <a:stretch/>
        </p:blipFill>
        <p:spPr>
          <a:xfrm>
            <a:off x="7361700" y="4717613"/>
            <a:ext cx="1757400" cy="426000"/>
          </a:xfrm>
          <a:prstGeom prst="rect">
            <a:avLst/>
          </a:prstGeom>
          <a:noFill/>
          <a:ln>
            <a:noFill/>
          </a:ln>
        </p:spPr>
      </p:pic>
      <p:sp>
        <p:nvSpPr>
          <p:cNvPr id="117" name="Shape 117"/>
          <p:cNvSpPr/>
          <p:nvPr/>
        </p:nvSpPr>
        <p:spPr>
          <a:xfrm>
            <a:off x="758306" y="4320025"/>
            <a:ext cx="3598200" cy="249600"/>
          </a:xfrm>
          <a:prstGeom prst="rect">
            <a:avLst/>
          </a:prstGeom>
          <a:noFill/>
          <a:ln>
            <a:noFill/>
          </a:ln>
        </p:spPr>
        <p:txBody>
          <a:bodyPr anchorCtr="0" anchor="t" bIns="34275" lIns="34275" rIns="34275" tIns="34275">
            <a:noAutofit/>
          </a:bodyPr>
          <a:lstStyle/>
          <a:p>
            <a:pPr indent="0" lvl="0" marL="0" marR="0" rtl="0" algn="l">
              <a:lnSpc>
                <a:spcPct val="100000"/>
              </a:lnSpc>
              <a:spcBef>
                <a:spcPts val="0"/>
              </a:spcBef>
              <a:spcAft>
                <a:spcPts val="0"/>
              </a:spcAft>
              <a:buClr>
                <a:srgbClr val="FFFFFF"/>
              </a:buClr>
              <a:buSzPct val="25000"/>
              <a:buFont typeface="Calibri"/>
              <a:buNone/>
            </a:pPr>
            <a:r>
              <a:rPr b="0" i="0" lang="en" sz="1200" u="none" cap="none" strike="noStrike">
                <a:solidFill>
                  <a:srgbClr val="FFFFFF"/>
                </a:solidFill>
                <a:latin typeface="Calibri"/>
                <a:ea typeface="Calibri"/>
                <a:cs typeface="Calibri"/>
                <a:sym typeface="Calibri"/>
              </a:rPr>
              <a:t>Reference : http://anvaka.github.io/allnpmviz.an/</a:t>
            </a:r>
          </a:p>
        </p:txBody>
      </p:sp>
      <p:pic>
        <p:nvPicPr>
          <p:cNvPr id="118" name="Shape 118"/>
          <p:cNvPicPr preferRelativeResize="0"/>
          <p:nvPr/>
        </p:nvPicPr>
        <p:blipFill rotWithShape="1">
          <a:blip r:embed="rId4">
            <a:alphaModFix/>
          </a:blip>
          <a:srcRect b="0" l="0" r="0" t="0"/>
          <a:stretch/>
        </p:blipFill>
        <p:spPr>
          <a:xfrm>
            <a:off x="628650" y="1168002"/>
            <a:ext cx="4080000" cy="3279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Questions?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22" name="Shape 122"/>
        <p:cNvGrpSpPr/>
        <p:nvPr/>
      </p:nvGrpSpPr>
      <p:grpSpPr>
        <a:xfrm>
          <a:off x="0" y="0"/>
          <a:ext cx="0" cy="0"/>
          <a:chOff x="0" y="0"/>
          <a:chExt cx="0" cy="0"/>
        </a:xfrm>
      </p:grpSpPr>
      <p:sp>
        <p:nvSpPr>
          <p:cNvPr id="123" name="Shape 123"/>
          <p:cNvSpPr txBox="1"/>
          <p:nvPr>
            <p:ph type="title"/>
          </p:nvPr>
        </p:nvSpPr>
        <p:spPr>
          <a:xfrm>
            <a:off x="0" y="0"/>
            <a:ext cx="7886700" cy="994200"/>
          </a:xfrm>
          <a:prstGeom prst="rect">
            <a:avLst/>
          </a:prstGeom>
          <a:noFill/>
          <a:ln>
            <a:noFill/>
          </a:ln>
        </p:spPr>
        <p:txBody>
          <a:bodyPr anchorCtr="0" anchor="ctr" bIns="34275" lIns="34275" rIns="34275" tIns="34275">
            <a:noAutofit/>
          </a:bodyPr>
          <a:lstStyle/>
          <a:p>
            <a:pPr indent="0" lvl="0" marL="0" marR="0" rtl="0" algn="l">
              <a:lnSpc>
                <a:spcPct val="90000"/>
              </a:lnSpc>
              <a:spcBef>
                <a:spcPts val="0"/>
              </a:spcBef>
              <a:spcAft>
                <a:spcPts val="0"/>
              </a:spcAft>
              <a:buClr>
                <a:srgbClr val="FFFFFF"/>
              </a:buClr>
              <a:buSzPct val="25000"/>
              <a:buFont typeface="Helvetica Neue"/>
              <a:buNone/>
            </a:pPr>
            <a:r>
              <a:rPr b="0" i="0" lang="en" sz="3300" u="none" cap="none" strike="noStrike">
                <a:solidFill>
                  <a:srgbClr val="FFFFFF"/>
                </a:solidFill>
                <a:latin typeface="Helvetica Neue"/>
                <a:ea typeface="Helvetica Neue"/>
                <a:cs typeface="Helvetica Neue"/>
                <a:sym typeface="Helvetica Neue"/>
              </a:rPr>
              <a:t>   Open-source libraries have exploded</a:t>
            </a:r>
          </a:p>
        </p:txBody>
      </p:sp>
      <p:pic>
        <p:nvPicPr>
          <p:cNvPr id="124" name="Shape 124"/>
          <p:cNvPicPr preferRelativeResize="0"/>
          <p:nvPr/>
        </p:nvPicPr>
        <p:blipFill rotWithShape="1">
          <a:blip r:embed="rId3">
            <a:alphaModFix/>
          </a:blip>
          <a:srcRect b="0" l="0" r="0" t="0"/>
          <a:stretch/>
        </p:blipFill>
        <p:spPr>
          <a:xfrm>
            <a:off x="7361700" y="4717613"/>
            <a:ext cx="1757400" cy="426000"/>
          </a:xfrm>
          <a:prstGeom prst="rect">
            <a:avLst/>
          </a:prstGeom>
          <a:noFill/>
          <a:ln>
            <a:noFill/>
          </a:ln>
        </p:spPr>
      </p:pic>
      <p:pic>
        <p:nvPicPr>
          <p:cNvPr id="125" name="Shape 125"/>
          <p:cNvPicPr preferRelativeResize="0"/>
          <p:nvPr/>
        </p:nvPicPr>
        <p:blipFill rotWithShape="1">
          <a:blip r:embed="rId4">
            <a:alphaModFix/>
          </a:blip>
          <a:srcRect b="0" l="0" r="0" t="0"/>
          <a:stretch/>
        </p:blipFill>
        <p:spPr>
          <a:xfrm>
            <a:off x="1697831" y="994171"/>
            <a:ext cx="5425500" cy="3523800"/>
          </a:xfrm>
          <a:prstGeom prst="rect">
            <a:avLst/>
          </a:prstGeom>
          <a:noFill/>
          <a:ln>
            <a:noFill/>
          </a:ln>
        </p:spPr>
      </p:pic>
      <p:sp>
        <p:nvSpPr>
          <p:cNvPr id="126" name="Shape 126"/>
          <p:cNvSpPr/>
          <p:nvPr/>
        </p:nvSpPr>
        <p:spPr>
          <a:xfrm>
            <a:off x="1650206" y="4590657"/>
            <a:ext cx="2643900" cy="249600"/>
          </a:xfrm>
          <a:prstGeom prst="rect">
            <a:avLst/>
          </a:prstGeom>
          <a:noFill/>
          <a:ln>
            <a:noFill/>
          </a:ln>
        </p:spPr>
        <p:txBody>
          <a:bodyPr anchorCtr="0" anchor="t" bIns="34275" lIns="34275" rIns="34275" tIns="34275">
            <a:noAutofit/>
          </a:bodyPr>
          <a:lstStyle/>
          <a:p>
            <a:pPr indent="0" lvl="0" marL="0" marR="0" rtl="0" algn="l">
              <a:lnSpc>
                <a:spcPct val="100000"/>
              </a:lnSpc>
              <a:spcBef>
                <a:spcPts val="0"/>
              </a:spcBef>
              <a:spcAft>
                <a:spcPts val="0"/>
              </a:spcAft>
              <a:buClr>
                <a:srgbClr val="FFFFFF"/>
              </a:buClr>
              <a:buSzPct val="25000"/>
              <a:buFont typeface="Calibri"/>
              <a:buNone/>
            </a:pPr>
            <a:r>
              <a:rPr b="0" i="0" lang="en" sz="1200" u="none" cap="none" strike="noStrike">
                <a:solidFill>
                  <a:srgbClr val="FFFFFF"/>
                </a:solidFill>
                <a:latin typeface="Calibri"/>
                <a:ea typeface="Calibri"/>
                <a:cs typeface="Calibri"/>
                <a:sym typeface="Calibri"/>
              </a:rPr>
              <a:t>Reference : http://modulecounts.org</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30" name="Shape 130"/>
        <p:cNvGrpSpPr/>
        <p:nvPr/>
      </p:nvGrpSpPr>
      <p:grpSpPr>
        <a:xfrm>
          <a:off x="0" y="0"/>
          <a:ext cx="0" cy="0"/>
          <a:chOff x="0" y="0"/>
          <a:chExt cx="0" cy="0"/>
        </a:xfrm>
      </p:grpSpPr>
      <p:sp>
        <p:nvSpPr>
          <p:cNvPr id="131" name="Shape 131"/>
          <p:cNvSpPr txBox="1"/>
          <p:nvPr>
            <p:ph type="title"/>
          </p:nvPr>
        </p:nvSpPr>
        <p:spPr>
          <a:xfrm>
            <a:off x="0" y="0"/>
            <a:ext cx="7886700" cy="994200"/>
          </a:xfrm>
          <a:prstGeom prst="rect">
            <a:avLst/>
          </a:prstGeom>
          <a:noFill/>
          <a:ln>
            <a:noFill/>
          </a:ln>
        </p:spPr>
        <p:txBody>
          <a:bodyPr anchorCtr="0" anchor="ctr" bIns="34275" lIns="34275" rIns="34275" tIns="34275">
            <a:noAutofit/>
          </a:bodyPr>
          <a:lstStyle/>
          <a:p>
            <a:pPr indent="0" lvl="0" marL="0" marR="0" rtl="0" algn="l">
              <a:lnSpc>
                <a:spcPct val="90000"/>
              </a:lnSpc>
              <a:spcBef>
                <a:spcPts val="0"/>
              </a:spcBef>
              <a:spcAft>
                <a:spcPts val="0"/>
              </a:spcAft>
              <a:buClr>
                <a:srgbClr val="FFFFFF"/>
              </a:buClr>
              <a:buSzPct val="25000"/>
              <a:buFont typeface="Helvetica Neue"/>
              <a:buNone/>
            </a:pPr>
            <a:r>
              <a:rPr b="0" i="0" lang="en" sz="3300" u="none" cap="none" strike="noStrike">
                <a:solidFill>
                  <a:srgbClr val="FFFFFF"/>
                </a:solidFill>
                <a:latin typeface="Helvetica Neue"/>
                <a:ea typeface="Helvetica Neue"/>
                <a:cs typeface="Helvetica Neue"/>
                <a:sym typeface="Helvetica Neue"/>
              </a:rPr>
              <a:t>	Complexity of libraries has exploded</a:t>
            </a:r>
          </a:p>
        </p:txBody>
      </p:sp>
      <p:pic>
        <p:nvPicPr>
          <p:cNvPr id="132" name="Shape 132"/>
          <p:cNvPicPr preferRelativeResize="0"/>
          <p:nvPr/>
        </p:nvPicPr>
        <p:blipFill rotWithShape="1">
          <a:blip r:embed="rId3">
            <a:alphaModFix/>
          </a:blip>
          <a:srcRect b="0" l="0" r="0" t="0"/>
          <a:stretch/>
        </p:blipFill>
        <p:spPr>
          <a:xfrm>
            <a:off x="7361700" y="4717613"/>
            <a:ext cx="1757400" cy="426000"/>
          </a:xfrm>
          <a:prstGeom prst="rect">
            <a:avLst/>
          </a:prstGeom>
          <a:noFill/>
          <a:ln>
            <a:noFill/>
          </a:ln>
        </p:spPr>
      </p:pic>
      <p:pic>
        <p:nvPicPr>
          <p:cNvPr id="133" name="Shape 133"/>
          <p:cNvPicPr preferRelativeResize="0"/>
          <p:nvPr/>
        </p:nvPicPr>
        <p:blipFill rotWithShape="1">
          <a:blip r:embed="rId4">
            <a:alphaModFix/>
          </a:blip>
          <a:srcRect b="0" l="0" r="0" t="0"/>
          <a:stretch/>
        </p:blipFill>
        <p:spPr>
          <a:xfrm>
            <a:off x="1813605" y="994171"/>
            <a:ext cx="5359200" cy="3534000"/>
          </a:xfrm>
          <a:prstGeom prst="rect">
            <a:avLst/>
          </a:prstGeom>
          <a:noFill/>
          <a:ln>
            <a:noFill/>
          </a:ln>
        </p:spPr>
      </p:pic>
      <p:sp>
        <p:nvSpPr>
          <p:cNvPr id="134" name="Shape 134"/>
          <p:cNvSpPr/>
          <p:nvPr/>
        </p:nvSpPr>
        <p:spPr>
          <a:xfrm>
            <a:off x="1813605" y="4590657"/>
            <a:ext cx="2815500" cy="249600"/>
          </a:xfrm>
          <a:prstGeom prst="rect">
            <a:avLst/>
          </a:prstGeom>
          <a:noFill/>
          <a:ln>
            <a:noFill/>
          </a:ln>
        </p:spPr>
        <p:txBody>
          <a:bodyPr anchorCtr="0" anchor="t" bIns="34275" lIns="34275" rIns="34275" tIns="34275">
            <a:noAutofit/>
          </a:bodyPr>
          <a:lstStyle/>
          <a:p>
            <a:pPr indent="0" lvl="0" marL="0" marR="0" rtl="0" algn="l">
              <a:lnSpc>
                <a:spcPct val="100000"/>
              </a:lnSpc>
              <a:spcBef>
                <a:spcPts val="0"/>
              </a:spcBef>
              <a:spcAft>
                <a:spcPts val="0"/>
              </a:spcAft>
              <a:buClr>
                <a:srgbClr val="FFFFFF"/>
              </a:buClr>
              <a:buSzPct val="25000"/>
              <a:buFont typeface="Calibri"/>
              <a:buNone/>
            </a:pPr>
            <a:r>
              <a:rPr b="0" i="0" lang="en" sz="1200" u="none" cap="none" strike="noStrike">
                <a:solidFill>
                  <a:srgbClr val="FFFFFF"/>
                </a:solidFill>
                <a:latin typeface="Calibri"/>
                <a:ea typeface="Calibri"/>
                <a:cs typeface="Calibri"/>
                <a:sym typeface="Calibri"/>
              </a:rPr>
              <a:t>Reference : SourceClear customer scans</a:t>
            </a:r>
          </a:p>
        </p:txBody>
      </p:sp>
      <p:cxnSp>
        <p:nvCxnSpPr>
          <p:cNvPr id="135" name="Shape 135"/>
          <p:cNvCxnSpPr/>
          <p:nvPr/>
        </p:nvCxnSpPr>
        <p:spPr>
          <a:xfrm>
            <a:off x="892261" y="3327384"/>
            <a:ext cx="1926000" cy="776700"/>
          </a:xfrm>
          <a:prstGeom prst="straightConnector1">
            <a:avLst/>
          </a:prstGeom>
          <a:noFill/>
          <a:ln cap="flat" cmpd="sng" w="19050">
            <a:solidFill>
              <a:srgbClr val="FF0000"/>
            </a:solidFill>
            <a:prstDash val="solid"/>
            <a:miter/>
            <a:headEnd len="med" w="med" type="none"/>
            <a:tailEnd len="lg" w="lg" type="triangle"/>
          </a:ln>
        </p:spPr>
      </p:cxnSp>
      <p:sp>
        <p:nvSpPr>
          <p:cNvPr id="136" name="Shape 136"/>
          <p:cNvSpPr/>
          <p:nvPr/>
        </p:nvSpPr>
        <p:spPr>
          <a:xfrm>
            <a:off x="75033" y="2099308"/>
            <a:ext cx="1685100" cy="944700"/>
          </a:xfrm>
          <a:prstGeom prst="rect">
            <a:avLst/>
          </a:prstGeom>
          <a:noFill/>
          <a:ln>
            <a:noFill/>
          </a:ln>
        </p:spPr>
        <p:txBody>
          <a:bodyPr anchorCtr="0" anchor="t" bIns="34275" lIns="34275" rIns="34275" tIns="34275">
            <a:noAutofit/>
          </a:bodyPr>
          <a:lstStyle/>
          <a:p>
            <a:pPr indent="0" lvl="0" marL="0" marR="0" rtl="0" algn="l">
              <a:lnSpc>
                <a:spcPct val="100000"/>
              </a:lnSpc>
              <a:spcBef>
                <a:spcPts val="0"/>
              </a:spcBef>
              <a:spcAft>
                <a:spcPts val="0"/>
              </a:spcAft>
              <a:buClr>
                <a:srgbClr val="FFFFFF"/>
              </a:buClr>
              <a:buSzPct val="25000"/>
              <a:buFont typeface="Calibri"/>
              <a:buNone/>
            </a:pPr>
            <a:r>
              <a:rPr b="0" i="0" lang="en" sz="1500" u="none" cap="none" strike="noStrike">
                <a:solidFill>
                  <a:srgbClr val="FFFFFF"/>
                </a:solidFill>
                <a:latin typeface="Calibri"/>
                <a:ea typeface="Calibri"/>
                <a:cs typeface="Calibri"/>
                <a:sym typeface="Calibri"/>
              </a:rPr>
              <a:t>For every 1 Java library you add to your projects, 4 others are added</a:t>
            </a:r>
          </a:p>
        </p:txBody>
      </p:sp>
      <p:cxnSp>
        <p:nvCxnSpPr>
          <p:cNvPr id="137" name="Shape 137"/>
          <p:cNvCxnSpPr/>
          <p:nvPr/>
        </p:nvCxnSpPr>
        <p:spPr>
          <a:xfrm flipH="1">
            <a:off x="4511383" y="2634886"/>
            <a:ext cx="3729000" cy="1158600"/>
          </a:xfrm>
          <a:prstGeom prst="straightConnector1">
            <a:avLst/>
          </a:prstGeom>
          <a:noFill/>
          <a:ln cap="flat" cmpd="sng" w="19050">
            <a:solidFill>
              <a:srgbClr val="FF0000"/>
            </a:solidFill>
            <a:prstDash val="solid"/>
            <a:miter/>
            <a:headEnd len="med" w="med" type="none"/>
            <a:tailEnd len="lg" w="lg" type="triangle"/>
          </a:ln>
        </p:spPr>
      </p:cxnSp>
      <p:sp>
        <p:nvSpPr>
          <p:cNvPr id="138" name="Shape 138"/>
          <p:cNvSpPr/>
          <p:nvPr/>
        </p:nvSpPr>
        <p:spPr>
          <a:xfrm>
            <a:off x="7361700" y="1517538"/>
            <a:ext cx="1757400" cy="944699"/>
          </a:xfrm>
          <a:prstGeom prst="rect">
            <a:avLst/>
          </a:prstGeom>
          <a:noFill/>
          <a:ln>
            <a:noFill/>
          </a:ln>
        </p:spPr>
        <p:txBody>
          <a:bodyPr anchorCtr="0" anchor="t" bIns="34275" lIns="34275" rIns="34275" tIns="34275">
            <a:noAutofit/>
          </a:bodyPr>
          <a:lstStyle/>
          <a:p>
            <a:pPr indent="0" lvl="0" marL="0" marR="0" rtl="0" algn="l">
              <a:lnSpc>
                <a:spcPct val="100000"/>
              </a:lnSpc>
              <a:spcBef>
                <a:spcPts val="0"/>
              </a:spcBef>
              <a:spcAft>
                <a:spcPts val="0"/>
              </a:spcAft>
              <a:buClr>
                <a:srgbClr val="FFFFFF"/>
              </a:buClr>
              <a:buSzPct val="25000"/>
              <a:buFont typeface="Calibri"/>
              <a:buNone/>
            </a:pPr>
            <a:r>
              <a:rPr b="0" i="0" lang="en" sz="1500" u="none" cap="none" strike="noStrike">
                <a:solidFill>
                  <a:srgbClr val="FFFFFF"/>
                </a:solidFill>
                <a:latin typeface="Calibri"/>
                <a:ea typeface="Calibri"/>
                <a:cs typeface="Calibri"/>
                <a:sym typeface="Calibri"/>
              </a:rPr>
              <a:t>For every one library you add to a Node.js project, 9 others are added</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42" name="Shape 142"/>
        <p:cNvGrpSpPr/>
        <p:nvPr/>
      </p:nvGrpSpPr>
      <p:grpSpPr>
        <a:xfrm>
          <a:off x="0" y="0"/>
          <a:ext cx="0" cy="0"/>
          <a:chOff x="0" y="0"/>
          <a:chExt cx="0" cy="0"/>
        </a:xfrm>
      </p:grpSpPr>
      <p:sp>
        <p:nvSpPr>
          <p:cNvPr id="143" name="Shape 143"/>
          <p:cNvSpPr/>
          <p:nvPr/>
        </p:nvSpPr>
        <p:spPr>
          <a:xfrm>
            <a:off x="4546774" y="2145948"/>
            <a:ext cx="4422900" cy="601800"/>
          </a:xfrm>
          <a:prstGeom prst="rect">
            <a:avLst/>
          </a:prstGeom>
          <a:noFill/>
          <a:ln>
            <a:noFill/>
          </a:ln>
        </p:spPr>
        <p:txBody>
          <a:bodyPr anchorCtr="0" anchor="t" bIns="34275" lIns="34275" rIns="34275" tIns="34275">
            <a:noAutofit/>
          </a:bodyPr>
          <a:lstStyle/>
          <a:p>
            <a:pPr indent="0" lvl="0" marL="0" marR="0" rtl="0" algn="l">
              <a:lnSpc>
                <a:spcPct val="100000"/>
              </a:lnSpc>
              <a:spcBef>
                <a:spcPts val="0"/>
              </a:spcBef>
              <a:spcAft>
                <a:spcPts val="0"/>
              </a:spcAft>
              <a:buClr>
                <a:srgbClr val="FFFFFF"/>
              </a:buClr>
              <a:buSzPct val="25000"/>
              <a:buFont typeface="Calibri"/>
              <a:buNone/>
            </a:pPr>
            <a:r>
              <a:rPr b="0" i="0" lang="en" sz="1800" u="none" cap="none" strike="noStrike">
                <a:solidFill>
                  <a:srgbClr val="FFFFFF"/>
                </a:solidFill>
                <a:latin typeface="Calibri"/>
                <a:ea typeface="Calibri"/>
                <a:cs typeface="Calibri"/>
                <a:sym typeface="Calibri"/>
              </a:rPr>
              <a:t>Are you introducing vulnerabilities in the </a:t>
            </a:r>
          </a:p>
          <a:p>
            <a:pPr indent="0" lvl="0" marL="0" marR="0" rtl="0" algn="l">
              <a:lnSpc>
                <a:spcPct val="100000"/>
              </a:lnSpc>
              <a:spcBef>
                <a:spcPts val="0"/>
              </a:spcBef>
              <a:spcAft>
                <a:spcPts val="0"/>
              </a:spcAft>
              <a:buClr>
                <a:srgbClr val="FFFFFF"/>
              </a:buClr>
              <a:buSzPct val="25000"/>
              <a:buFont typeface="Calibri"/>
              <a:buNone/>
            </a:pPr>
            <a:r>
              <a:rPr b="0" i="0" lang="en" sz="1800" u="none" cap="none" strike="noStrike">
                <a:solidFill>
                  <a:srgbClr val="FFFFFF"/>
                </a:solidFill>
                <a:latin typeface="Calibri"/>
                <a:ea typeface="Calibri"/>
                <a:cs typeface="Calibri"/>
                <a:sym typeface="Calibri"/>
              </a:rPr>
              <a:t>code you are writing?</a:t>
            </a:r>
          </a:p>
        </p:txBody>
      </p:sp>
      <p:sp>
        <p:nvSpPr>
          <p:cNvPr id="144" name="Shape 144"/>
          <p:cNvSpPr/>
          <p:nvPr/>
        </p:nvSpPr>
        <p:spPr>
          <a:xfrm>
            <a:off x="4546774" y="2853783"/>
            <a:ext cx="2793600" cy="335100"/>
          </a:xfrm>
          <a:prstGeom prst="rect">
            <a:avLst/>
          </a:prstGeom>
          <a:noFill/>
          <a:ln>
            <a:noFill/>
          </a:ln>
        </p:spPr>
        <p:txBody>
          <a:bodyPr anchorCtr="0" anchor="t" bIns="34275" lIns="34275" rIns="34275" tIns="34275">
            <a:noAutofit/>
          </a:bodyPr>
          <a:lstStyle/>
          <a:p>
            <a:pPr indent="0" lvl="0" marL="0" marR="0" rtl="0" algn="l">
              <a:lnSpc>
                <a:spcPct val="100000"/>
              </a:lnSpc>
              <a:spcBef>
                <a:spcPts val="0"/>
              </a:spcBef>
              <a:spcAft>
                <a:spcPts val="0"/>
              </a:spcAft>
              <a:buClr>
                <a:srgbClr val="FFFFFF"/>
              </a:buClr>
              <a:buSzPct val="25000"/>
              <a:buFont typeface="Calibri"/>
              <a:buNone/>
            </a:pPr>
            <a:r>
              <a:rPr b="0" i="0" lang="en" sz="1800" u="none" cap="none" strike="noStrike">
                <a:solidFill>
                  <a:srgbClr val="FFFFFF"/>
                </a:solidFill>
                <a:latin typeface="Calibri"/>
                <a:ea typeface="Calibri"/>
                <a:cs typeface="Calibri"/>
                <a:sym typeface="Calibri"/>
              </a:rPr>
              <a:t>(…once every few months)</a:t>
            </a:r>
          </a:p>
        </p:txBody>
      </p:sp>
      <p:sp>
        <p:nvSpPr>
          <p:cNvPr id="145" name="Shape 145"/>
          <p:cNvSpPr txBox="1"/>
          <p:nvPr>
            <p:ph type="title"/>
          </p:nvPr>
        </p:nvSpPr>
        <p:spPr>
          <a:xfrm>
            <a:off x="0" y="-4218"/>
            <a:ext cx="7886700" cy="994200"/>
          </a:xfrm>
          <a:prstGeom prst="rect">
            <a:avLst/>
          </a:prstGeom>
          <a:noFill/>
          <a:ln>
            <a:noFill/>
          </a:ln>
        </p:spPr>
        <p:txBody>
          <a:bodyPr anchorCtr="0" anchor="ctr" bIns="34275" lIns="34275" rIns="34275" tIns="34275">
            <a:noAutofit/>
          </a:bodyPr>
          <a:lstStyle/>
          <a:p>
            <a:pPr indent="0" lvl="0" marL="0" marR="0" rtl="0" algn="l">
              <a:lnSpc>
                <a:spcPct val="90000"/>
              </a:lnSpc>
              <a:spcBef>
                <a:spcPts val="0"/>
              </a:spcBef>
              <a:spcAft>
                <a:spcPts val="0"/>
              </a:spcAft>
              <a:buClr>
                <a:srgbClr val="FFFFFF"/>
              </a:buClr>
              <a:buSzPct val="25000"/>
              <a:buFont typeface="Helvetica Neue"/>
              <a:buNone/>
            </a:pPr>
            <a:r>
              <a:rPr b="0" i="0" lang="en" sz="3300" u="none" cap="none" strike="noStrike">
                <a:solidFill>
                  <a:srgbClr val="FFFFFF"/>
                </a:solidFill>
                <a:latin typeface="Helvetica Neue"/>
                <a:ea typeface="Helvetica Neue"/>
                <a:cs typeface="Helvetica Neue"/>
                <a:sym typeface="Helvetica Neue"/>
              </a:rPr>
              <a:t>	Before the open-source &amp; DevOps era</a:t>
            </a:r>
          </a:p>
        </p:txBody>
      </p:sp>
      <p:pic>
        <p:nvPicPr>
          <p:cNvPr id="146" name="Shape 146"/>
          <p:cNvPicPr preferRelativeResize="0"/>
          <p:nvPr/>
        </p:nvPicPr>
        <p:blipFill rotWithShape="1">
          <a:blip r:embed="rId3">
            <a:alphaModFix/>
          </a:blip>
          <a:srcRect b="0" l="0" r="0" t="0"/>
          <a:stretch/>
        </p:blipFill>
        <p:spPr>
          <a:xfrm>
            <a:off x="7361700" y="4717613"/>
            <a:ext cx="1757400" cy="426000"/>
          </a:xfrm>
          <a:prstGeom prst="rect">
            <a:avLst/>
          </a:prstGeom>
          <a:noFill/>
          <a:ln>
            <a:noFill/>
          </a:ln>
        </p:spPr>
      </p:pic>
      <p:grpSp>
        <p:nvGrpSpPr>
          <p:cNvPr id="147" name="Shape 147"/>
          <p:cNvGrpSpPr/>
          <p:nvPr/>
        </p:nvGrpSpPr>
        <p:grpSpPr>
          <a:xfrm>
            <a:off x="910826" y="1455916"/>
            <a:ext cx="2925450" cy="2800800"/>
            <a:chOff x="-1" y="-1"/>
            <a:chExt cx="3900600" cy="3734400"/>
          </a:xfrm>
        </p:grpSpPr>
        <p:sp>
          <p:nvSpPr>
            <p:cNvPr id="148" name="Shape 148"/>
            <p:cNvSpPr/>
            <p:nvPr/>
          </p:nvSpPr>
          <p:spPr>
            <a:xfrm>
              <a:off x="0" y="0"/>
              <a:ext cx="3900600" cy="3734400"/>
            </a:xfrm>
            <a:prstGeom prst="rect">
              <a:avLst/>
            </a:prstGeom>
            <a:solidFill>
              <a:srgbClr val="00B050"/>
            </a:solidFill>
            <a:ln cap="flat" cmpd="sng" w="12700">
              <a:solidFill>
                <a:srgbClr val="00B050"/>
              </a:solidFill>
              <a:prstDash val="solid"/>
              <a:miter/>
              <a:headEnd len="med" w="med" type="none"/>
              <a:tailEnd len="med" w="med" type="none"/>
            </a:ln>
          </p:spPr>
          <p:txBody>
            <a:bodyPr anchorCtr="0" anchor="ctr" bIns="34275" lIns="34275" rIns="34275" tIns="34275">
              <a:noAutofit/>
            </a:bodyPr>
            <a:lstStyle/>
            <a:p>
              <a:pPr indent="0" lvl="0" marL="0" marR="0" rtl="0" algn="ctr">
                <a:lnSpc>
                  <a:spcPct val="100000"/>
                </a:lnSpc>
                <a:spcBef>
                  <a:spcPts val="0"/>
                </a:spcBef>
                <a:spcAft>
                  <a:spcPts val="0"/>
                </a:spcAft>
                <a:buClr>
                  <a:srgbClr val="FFFFFF"/>
                </a:buClr>
                <a:buFont typeface="Calibri"/>
                <a:buNone/>
              </a:pPr>
              <a:r>
                <a:t/>
              </a:r>
              <a:endParaRPr b="0" i="0" sz="1400" u="none" cap="none" strike="noStrike">
                <a:solidFill>
                  <a:srgbClr val="FFFFFF"/>
                </a:solidFill>
                <a:latin typeface="Calibri"/>
                <a:ea typeface="Calibri"/>
                <a:cs typeface="Calibri"/>
                <a:sym typeface="Calibri"/>
              </a:endParaRPr>
            </a:p>
          </p:txBody>
        </p:sp>
        <p:sp>
          <p:nvSpPr>
            <p:cNvPr id="149" name="Shape 149"/>
            <p:cNvSpPr/>
            <p:nvPr/>
          </p:nvSpPr>
          <p:spPr>
            <a:xfrm>
              <a:off x="0" y="1688135"/>
              <a:ext cx="3900600" cy="358200"/>
            </a:xfrm>
            <a:prstGeom prst="rect">
              <a:avLst/>
            </a:prstGeom>
            <a:noFill/>
            <a:ln>
              <a:noFill/>
            </a:ln>
          </p:spPr>
          <p:txBody>
            <a:bodyPr anchorCtr="0" anchor="ctr" bIns="34275" lIns="34275" rIns="34275" tIns="34275">
              <a:noAutofit/>
            </a:bodyPr>
            <a:lstStyle/>
            <a:p>
              <a:pPr indent="0" lvl="0" marL="0" marR="0" rtl="0" algn="ctr">
                <a:lnSpc>
                  <a:spcPct val="100000"/>
                </a:lnSpc>
                <a:spcBef>
                  <a:spcPts val="0"/>
                </a:spcBef>
                <a:spcAft>
                  <a:spcPts val="0"/>
                </a:spcAft>
                <a:buClr>
                  <a:srgbClr val="FFFFFF"/>
                </a:buClr>
                <a:buSzPct val="25000"/>
                <a:buFont typeface="Calibri"/>
                <a:buNone/>
              </a:pPr>
              <a:r>
                <a:rPr b="0" i="0" lang="en" sz="1400" u="none" cap="none" strike="noStrike">
                  <a:solidFill>
                    <a:srgbClr val="FFFFFF"/>
                  </a:solidFill>
                  <a:latin typeface="Calibri"/>
                  <a:ea typeface="Calibri"/>
                  <a:cs typeface="Calibri"/>
                  <a:sym typeface="Calibri"/>
                </a:rPr>
                <a:t>Custom Code</a:t>
              </a:r>
            </a:p>
          </p:txBody>
        </p:sp>
      </p:grpSp>
      <p:grpSp>
        <p:nvGrpSpPr>
          <p:cNvPr id="150" name="Shape 150"/>
          <p:cNvGrpSpPr/>
          <p:nvPr/>
        </p:nvGrpSpPr>
        <p:grpSpPr>
          <a:xfrm>
            <a:off x="910827" y="1453379"/>
            <a:ext cx="685800" cy="685800"/>
            <a:chOff x="0" y="0"/>
            <a:chExt cx="914400" cy="914400"/>
          </a:xfrm>
        </p:grpSpPr>
        <p:sp>
          <p:nvSpPr>
            <p:cNvPr id="151" name="Shape 151"/>
            <p:cNvSpPr/>
            <p:nvPr/>
          </p:nvSpPr>
          <p:spPr>
            <a:xfrm>
              <a:off x="0" y="0"/>
              <a:ext cx="914400" cy="914400"/>
            </a:xfrm>
            <a:prstGeom prst="rect">
              <a:avLst/>
            </a:prstGeom>
            <a:solidFill>
              <a:srgbClr val="FF0000"/>
            </a:solidFill>
            <a:ln cap="flat" cmpd="sng" w="12700">
              <a:solidFill>
                <a:srgbClr val="FF0000"/>
              </a:solidFill>
              <a:prstDash val="solid"/>
              <a:miter/>
              <a:headEnd len="med" w="med" type="none"/>
              <a:tailEnd len="med" w="med" type="none"/>
            </a:ln>
          </p:spPr>
          <p:txBody>
            <a:bodyPr anchorCtr="0" anchor="ctr" bIns="34275" lIns="34275" rIns="34275" tIns="34275">
              <a:noAutofit/>
            </a:bodyPr>
            <a:lstStyle/>
            <a:p>
              <a:pPr indent="0" lvl="0" marL="0" marR="0" rtl="0" algn="ctr">
                <a:lnSpc>
                  <a:spcPct val="100000"/>
                </a:lnSpc>
                <a:spcBef>
                  <a:spcPts val="0"/>
                </a:spcBef>
                <a:spcAft>
                  <a:spcPts val="0"/>
                </a:spcAft>
                <a:buClr>
                  <a:srgbClr val="FFFFFF"/>
                </a:buClr>
                <a:buFont typeface="Calibri"/>
                <a:buNone/>
              </a:pPr>
              <a:r>
                <a:t/>
              </a:r>
              <a:endParaRPr b="0" i="0" sz="1400" u="none" cap="none" strike="noStrike">
                <a:solidFill>
                  <a:srgbClr val="FFFFFF"/>
                </a:solidFill>
                <a:latin typeface="Calibri"/>
                <a:ea typeface="Calibri"/>
                <a:cs typeface="Calibri"/>
                <a:sym typeface="Calibri"/>
              </a:endParaRPr>
            </a:p>
          </p:txBody>
        </p:sp>
        <p:sp>
          <p:nvSpPr>
            <p:cNvPr id="152" name="Shape 152"/>
            <p:cNvSpPr/>
            <p:nvPr/>
          </p:nvSpPr>
          <p:spPr>
            <a:xfrm>
              <a:off x="0" y="144779"/>
              <a:ext cx="914400" cy="624900"/>
            </a:xfrm>
            <a:prstGeom prst="rect">
              <a:avLst/>
            </a:prstGeom>
            <a:noFill/>
            <a:ln>
              <a:noFill/>
            </a:ln>
          </p:spPr>
          <p:txBody>
            <a:bodyPr anchorCtr="0" anchor="ctr" bIns="34275" lIns="34275" rIns="34275" tIns="34275">
              <a:noAutofit/>
            </a:bodyPr>
            <a:lstStyle/>
            <a:p>
              <a:pPr indent="0" lvl="0" marL="0" marR="0" rtl="0" algn="ctr">
                <a:lnSpc>
                  <a:spcPct val="100000"/>
                </a:lnSpc>
                <a:spcBef>
                  <a:spcPts val="0"/>
                </a:spcBef>
                <a:spcAft>
                  <a:spcPts val="0"/>
                </a:spcAft>
                <a:buClr>
                  <a:srgbClr val="FFFFFF"/>
                </a:buClr>
                <a:buSzPct val="25000"/>
                <a:buFont typeface="Calibri"/>
                <a:buNone/>
              </a:pPr>
              <a:r>
                <a:rPr b="0" i="0" lang="en" sz="1400" u="none" cap="none" strike="noStrike">
                  <a:solidFill>
                    <a:srgbClr val="FFFFFF"/>
                  </a:solidFill>
                  <a:latin typeface="Calibri"/>
                  <a:ea typeface="Calibri"/>
                  <a:cs typeface="Calibri"/>
                  <a:sym typeface="Calibri"/>
                </a:rPr>
                <a:t>Open Source</a:t>
              </a: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56" name="Shape 156"/>
        <p:cNvGrpSpPr/>
        <p:nvPr/>
      </p:nvGrpSpPr>
      <p:grpSpPr>
        <a:xfrm>
          <a:off x="0" y="0"/>
          <a:ext cx="0" cy="0"/>
          <a:chOff x="0" y="0"/>
          <a:chExt cx="0" cy="0"/>
        </a:xfrm>
      </p:grpSpPr>
      <p:sp>
        <p:nvSpPr>
          <p:cNvPr id="157" name="Shape 157"/>
          <p:cNvSpPr/>
          <p:nvPr/>
        </p:nvSpPr>
        <p:spPr>
          <a:xfrm>
            <a:off x="4535156" y="1619343"/>
            <a:ext cx="4144200" cy="335100"/>
          </a:xfrm>
          <a:prstGeom prst="rect">
            <a:avLst/>
          </a:prstGeom>
          <a:noFill/>
          <a:ln>
            <a:noFill/>
          </a:ln>
        </p:spPr>
        <p:txBody>
          <a:bodyPr anchorCtr="0" anchor="t" bIns="34275" lIns="34275" rIns="34275" tIns="34275">
            <a:noAutofit/>
          </a:bodyPr>
          <a:lstStyle/>
          <a:p>
            <a:pPr indent="0" lvl="0" marL="0" marR="0" rtl="0" algn="l">
              <a:lnSpc>
                <a:spcPct val="100000"/>
              </a:lnSpc>
              <a:spcBef>
                <a:spcPts val="0"/>
              </a:spcBef>
              <a:spcAft>
                <a:spcPts val="0"/>
              </a:spcAft>
              <a:buClr>
                <a:srgbClr val="FFFFFF"/>
              </a:buClr>
              <a:buSzPct val="25000"/>
              <a:buFont typeface="Calibri"/>
              <a:buNone/>
            </a:pPr>
            <a:r>
              <a:rPr b="0" i="0" lang="en" sz="1800" u="none" cap="none" strike="noStrike">
                <a:solidFill>
                  <a:srgbClr val="FFFFFF"/>
                </a:solidFill>
                <a:latin typeface="Calibri"/>
                <a:ea typeface="Calibri"/>
                <a:cs typeface="Calibri"/>
                <a:sym typeface="Calibri"/>
              </a:rPr>
              <a:t>What libraries are you using?</a:t>
            </a:r>
          </a:p>
        </p:txBody>
      </p:sp>
      <p:sp>
        <p:nvSpPr>
          <p:cNvPr id="158" name="Shape 158"/>
          <p:cNvSpPr/>
          <p:nvPr/>
        </p:nvSpPr>
        <p:spPr>
          <a:xfrm>
            <a:off x="4535156" y="2049516"/>
            <a:ext cx="4144200" cy="335100"/>
          </a:xfrm>
          <a:prstGeom prst="rect">
            <a:avLst/>
          </a:prstGeom>
          <a:noFill/>
          <a:ln>
            <a:noFill/>
          </a:ln>
        </p:spPr>
        <p:txBody>
          <a:bodyPr anchorCtr="0" anchor="t" bIns="34275" lIns="34275" rIns="34275" tIns="34275">
            <a:noAutofit/>
          </a:bodyPr>
          <a:lstStyle/>
          <a:p>
            <a:pPr indent="0" lvl="0" marL="0" marR="0" rtl="0" algn="l">
              <a:lnSpc>
                <a:spcPct val="100000"/>
              </a:lnSpc>
              <a:spcBef>
                <a:spcPts val="0"/>
              </a:spcBef>
              <a:spcAft>
                <a:spcPts val="0"/>
              </a:spcAft>
              <a:buClr>
                <a:srgbClr val="FFFFFF"/>
              </a:buClr>
              <a:buSzPct val="25000"/>
              <a:buFont typeface="Calibri"/>
              <a:buNone/>
            </a:pPr>
            <a:r>
              <a:rPr b="0" i="0" lang="en" sz="1800" u="none" cap="none" strike="noStrike">
                <a:solidFill>
                  <a:srgbClr val="FFFFFF"/>
                </a:solidFill>
                <a:latin typeface="Calibri"/>
                <a:ea typeface="Calibri"/>
                <a:cs typeface="Calibri"/>
                <a:sym typeface="Calibri"/>
              </a:rPr>
              <a:t>Where did it come from?</a:t>
            </a:r>
          </a:p>
        </p:txBody>
      </p:sp>
      <p:sp>
        <p:nvSpPr>
          <p:cNvPr id="159" name="Shape 159"/>
          <p:cNvSpPr/>
          <p:nvPr/>
        </p:nvSpPr>
        <p:spPr>
          <a:xfrm>
            <a:off x="4535156" y="2479232"/>
            <a:ext cx="4144200" cy="335100"/>
          </a:xfrm>
          <a:prstGeom prst="rect">
            <a:avLst/>
          </a:prstGeom>
          <a:noFill/>
          <a:ln>
            <a:noFill/>
          </a:ln>
        </p:spPr>
        <p:txBody>
          <a:bodyPr anchorCtr="0" anchor="t" bIns="34275" lIns="34275" rIns="34275" tIns="34275">
            <a:noAutofit/>
          </a:bodyPr>
          <a:lstStyle/>
          <a:p>
            <a:pPr indent="0" lvl="0" marL="0" marR="0" rtl="0" algn="l">
              <a:lnSpc>
                <a:spcPct val="100000"/>
              </a:lnSpc>
              <a:spcBef>
                <a:spcPts val="0"/>
              </a:spcBef>
              <a:spcAft>
                <a:spcPts val="0"/>
              </a:spcAft>
              <a:buClr>
                <a:srgbClr val="FFFFFF"/>
              </a:buClr>
              <a:buSzPct val="25000"/>
              <a:buFont typeface="Calibri"/>
              <a:buNone/>
            </a:pPr>
            <a:r>
              <a:rPr b="0" i="0" lang="en" sz="1800" u="none" cap="none" strike="noStrike">
                <a:solidFill>
                  <a:srgbClr val="FFFFFF"/>
                </a:solidFill>
                <a:latin typeface="Calibri"/>
                <a:ea typeface="Calibri"/>
                <a:cs typeface="Calibri"/>
                <a:sym typeface="Calibri"/>
              </a:rPr>
              <a:t>What does it do?</a:t>
            </a:r>
          </a:p>
        </p:txBody>
      </p:sp>
      <p:sp>
        <p:nvSpPr>
          <p:cNvPr id="160" name="Shape 160"/>
          <p:cNvSpPr/>
          <p:nvPr/>
        </p:nvSpPr>
        <p:spPr>
          <a:xfrm>
            <a:off x="4535156" y="3353052"/>
            <a:ext cx="4144200" cy="335100"/>
          </a:xfrm>
          <a:prstGeom prst="rect">
            <a:avLst/>
          </a:prstGeom>
          <a:noFill/>
          <a:ln>
            <a:noFill/>
          </a:ln>
        </p:spPr>
        <p:txBody>
          <a:bodyPr anchorCtr="0" anchor="t" bIns="34275" lIns="34275" rIns="34275" tIns="34275">
            <a:noAutofit/>
          </a:bodyPr>
          <a:lstStyle/>
          <a:p>
            <a:pPr indent="0" lvl="0" marL="0" marR="0" rtl="0" algn="l">
              <a:lnSpc>
                <a:spcPct val="100000"/>
              </a:lnSpc>
              <a:spcBef>
                <a:spcPts val="0"/>
              </a:spcBef>
              <a:spcAft>
                <a:spcPts val="0"/>
              </a:spcAft>
              <a:buClr>
                <a:srgbClr val="FFFFFF"/>
              </a:buClr>
              <a:buSzPct val="25000"/>
              <a:buFont typeface="Calibri"/>
              <a:buNone/>
            </a:pPr>
            <a:r>
              <a:rPr b="0" i="0" lang="en" sz="1800" u="none" cap="none" strike="noStrike">
                <a:solidFill>
                  <a:srgbClr val="FFFFFF"/>
                </a:solidFill>
                <a:latin typeface="Calibri"/>
                <a:ea typeface="Calibri"/>
                <a:cs typeface="Calibri"/>
                <a:sym typeface="Calibri"/>
              </a:rPr>
              <a:t>What vulnerabilities are present?</a:t>
            </a:r>
          </a:p>
        </p:txBody>
      </p:sp>
      <p:sp>
        <p:nvSpPr>
          <p:cNvPr id="161" name="Shape 161"/>
          <p:cNvSpPr/>
          <p:nvPr/>
        </p:nvSpPr>
        <p:spPr>
          <a:xfrm>
            <a:off x="4583567" y="3815679"/>
            <a:ext cx="4047300" cy="335100"/>
          </a:xfrm>
          <a:prstGeom prst="rect">
            <a:avLst/>
          </a:prstGeom>
          <a:noFill/>
          <a:ln>
            <a:noFill/>
          </a:ln>
        </p:spPr>
        <p:txBody>
          <a:bodyPr anchorCtr="0" anchor="t" bIns="34275" lIns="34275" rIns="34275" tIns="34275">
            <a:noAutofit/>
          </a:bodyPr>
          <a:lstStyle/>
          <a:p>
            <a:pPr indent="0" lvl="0" marL="0" marR="0" rtl="0" algn="l">
              <a:lnSpc>
                <a:spcPct val="100000"/>
              </a:lnSpc>
              <a:spcBef>
                <a:spcPts val="0"/>
              </a:spcBef>
              <a:spcAft>
                <a:spcPts val="0"/>
              </a:spcAft>
              <a:buClr>
                <a:srgbClr val="FFFFFF"/>
              </a:buClr>
              <a:buSzPct val="25000"/>
              <a:buFont typeface="Calibri"/>
              <a:buNone/>
            </a:pPr>
            <a:r>
              <a:rPr b="0" i="0" lang="en" sz="1800" u="none" cap="none" strike="noStrike">
                <a:solidFill>
                  <a:srgbClr val="FFFFFF"/>
                </a:solidFill>
                <a:latin typeface="Calibri"/>
                <a:ea typeface="Calibri"/>
                <a:cs typeface="Calibri"/>
                <a:sym typeface="Calibri"/>
              </a:rPr>
              <a:t>(…many hundreds of times each day)</a:t>
            </a:r>
          </a:p>
        </p:txBody>
      </p:sp>
      <p:sp>
        <p:nvSpPr>
          <p:cNvPr id="162" name="Shape 162"/>
          <p:cNvSpPr/>
          <p:nvPr/>
        </p:nvSpPr>
        <p:spPr>
          <a:xfrm>
            <a:off x="4535156" y="2913744"/>
            <a:ext cx="4144200" cy="335100"/>
          </a:xfrm>
          <a:prstGeom prst="rect">
            <a:avLst/>
          </a:prstGeom>
          <a:noFill/>
          <a:ln>
            <a:noFill/>
          </a:ln>
        </p:spPr>
        <p:txBody>
          <a:bodyPr anchorCtr="0" anchor="t" bIns="34275" lIns="34275" rIns="34275" tIns="34275">
            <a:noAutofit/>
          </a:bodyPr>
          <a:lstStyle/>
          <a:p>
            <a:pPr indent="0" lvl="0" marL="0" marR="0" rtl="0" algn="l">
              <a:lnSpc>
                <a:spcPct val="100000"/>
              </a:lnSpc>
              <a:spcBef>
                <a:spcPts val="0"/>
              </a:spcBef>
              <a:spcAft>
                <a:spcPts val="0"/>
              </a:spcAft>
              <a:buClr>
                <a:srgbClr val="FFFFFF"/>
              </a:buClr>
              <a:buSzPct val="25000"/>
              <a:buFont typeface="Calibri"/>
              <a:buNone/>
            </a:pPr>
            <a:r>
              <a:rPr b="0" i="0" lang="en" sz="1800" u="none" cap="none" strike="noStrike">
                <a:solidFill>
                  <a:srgbClr val="FFFFFF"/>
                </a:solidFill>
                <a:latin typeface="Calibri"/>
                <a:ea typeface="Calibri"/>
                <a:cs typeface="Calibri"/>
                <a:sym typeface="Calibri"/>
              </a:rPr>
              <a:t>Is it being maintained?</a:t>
            </a:r>
          </a:p>
        </p:txBody>
      </p:sp>
      <p:sp>
        <p:nvSpPr>
          <p:cNvPr id="163" name="Shape 163"/>
          <p:cNvSpPr txBox="1"/>
          <p:nvPr>
            <p:ph type="title"/>
          </p:nvPr>
        </p:nvSpPr>
        <p:spPr>
          <a:xfrm>
            <a:off x="0" y="0"/>
            <a:ext cx="7886700" cy="994200"/>
          </a:xfrm>
          <a:prstGeom prst="rect">
            <a:avLst/>
          </a:prstGeom>
          <a:noFill/>
          <a:ln>
            <a:noFill/>
          </a:ln>
        </p:spPr>
        <p:txBody>
          <a:bodyPr anchorCtr="0" anchor="ctr" bIns="34275" lIns="34275" rIns="34275" tIns="34275">
            <a:noAutofit/>
          </a:bodyPr>
          <a:lstStyle/>
          <a:p>
            <a:pPr indent="0" lvl="0" marL="0" marR="0" rtl="0" algn="l">
              <a:lnSpc>
                <a:spcPct val="90000"/>
              </a:lnSpc>
              <a:spcBef>
                <a:spcPts val="0"/>
              </a:spcBef>
              <a:spcAft>
                <a:spcPts val="0"/>
              </a:spcAft>
              <a:buClr>
                <a:srgbClr val="FFFFFF"/>
              </a:buClr>
              <a:buSzPct val="25000"/>
              <a:buFont typeface="Helvetica Neue"/>
              <a:buNone/>
            </a:pPr>
            <a:r>
              <a:rPr b="0" i="0" lang="en" sz="3300" u="none" cap="none" strike="noStrike">
                <a:solidFill>
                  <a:srgbClr val="FFFFFF"/>
                </a:solidFill>
                <a:latin typeface="Helvetica Neue"/>
                <a:ea typeface="Helvetica Neue"/>
                <a:cs typeface="Helvetica Neue"/>
                <a:sym typeface="Helvetica Neue"/>
              </a:rPr>
              <a:t>	In the open-source / DevOps era</a:t>
            </a:r>
          </a:p>
        </p:txBody>
      </p:sp>
      <p:pic>
        <p:nvPicPr>
          <p:cNvPr id="164" name="Shape 164"/>
          <p:cNvPicPr preferRelativeResize="0"/>
          <p:nvPr/>
        </p:nvPicPr>
        <p:blipFill rotWithShape="1">
          <a:blip r:embed="rId3">
            <a:alphaModFix/>
          </a:blip>
          <a:srcRect b="0" l="0" r="0" t="0"/>
          <a:stretch/>
        </p:blipFill>
        <p:spPr>
          <a:xfrm>
            <a:off x="7361700" y="4717613"/>
            <a:ext cx="1757400" cy="426000"/>
          </a:xfrm>
          <a:prstGeom prst="rect">
            <a:avLst/>
          </a:prstGeom>
          <a:noFill/>
          <a:ln>
            <a:noFill/>
          </a:ln>
        </p:spPr>
      </p:pic>
      <p:grpSp>
        <p:nvGrpSpPr>
          <p:cNvPr id="165" name="Shape 165"/>
          <p:cNvGrpSpPr/>
          <p:nvPr/>
        </p:nvGrpSpPr>
        <p:grpSpPr>
          <a:xfrm>
            <a:off x="910827" y="1453377"/>
            <a:ext cx="2925450" cy="2800800"/>
            <a:chOff x="0" y="-2"/>
            <a:chExt cx="3900600" cy="3734400"/>
          </a:xfrm>
        </p:grpSpPr>
        <p:sp>
          <p:nvSpPr>
            <p:cNvPr id="166" name="Shape 166"/>
            <p:cNvSpPr/>
            <p:nvPr/>
          </p:nvSpPr>
          <p:spPr>
            <a:xfrm>
              <a:off x="0" y="-2"/>
              <a:ext cx="3900600" cy="3734400"/>
            </a:xfrm>
            <a:prstGeom prst="rect">
              <a:avLst/>
            </a:prstGeom>
            <a:solidFill>
              <a:srgbClr val="FF0000"/>
            </a:solidFill>
            <a:ln cap="flat" cmpd="sng" w="12700">
              <a:solidFill>
                <a:srgbClr val="FF0000"/>
              </a:solidFill>
              <a:prstDash val="solid"/>
              <a:miter/>
              <a:headEnd len="med" w="med" type="none"/>
              <a:tailEnd len="med" w="med" type="none"/>
            </a:ln>
          </p:spPr>
          <p:txBody>
            <a:bodyPr anchorCtr="0" anchor="ctr" bIns="34275" lIns="34275" rIns="34275" tIns="34275">
              <a:noAutofit/>
            </a:bodyPr>
            <a:lstStyle/>
            <a:p>
              <a:pPr indent="0" lvl="0" marL="0" marR="0" rtl="0" algn="ctr">
                <a:lnSpc>
                  <a:spcPct val="100000"/>
                </a:lnSpc>
                <a:spcBef>
                  <a:spcPts val="0"/>
                </a:spcBef>
                <a:spcAft>
                  <a:spcPts val="0"/>
                </a:spcAft>
                <a:buClr>
                  <a:srgbClr val="FFFFFF"/>
                </a:buClr>
                <a:buFont typeface="Calibri"/>
                <a:buNone/>
              </a:pPr>
              <a:r>
                <a:t/>
              </a:r>
              <a:endParaRPr b="0" i="0" sz="1400" u="none" cap="none" strike="noStrike">
                <a:solidFill>
                  <a:srgbClr val="FFFFFF"/>
                </a:solidFill>
                <a:latin typeface="Calibri"/>
                <a:ea typeface="Calibri"/>
                <a:cs typeface="Calibri"/>
                <a:sym typeface="Calibri"/>
              </a:endParaRPr>
            </a:p>
          </p:txBody>
        </p:sp>
        <p:sp>
          <p:nvSpPr>
            <p:cNvPr id="167" name="Shape 167"/>
            <p:cNvSpPr/>
            <p:nvPr/>
          </p:nvSpPr>
          <p:spPr>
            <a:xfrm>
              <a:off x="0" y="1688135"/>
              <a:ext cx="3900600" cy="358200"/>
            </a:xfrm>
            <a:prstGeom prst="rect">
              <a:avLst/>
            </a:prstGeom>
            <a:noFill/>
            <a:ln>
              <a:noFill/>
            </a:ln>
          </p:spPr>
          <p:txBody>
            <a:bodyPr anchorCtr="0" anchor="ctr" bIns="34275" lIns="34275" rIns="34275" tIns="34275">
              <a:noAutofit/>
            </a:bodyPr>
            <a:lstStyle/>
            <a:p>
              <a:pPr indent="0" lvl="0" marL="0" marR="0" rtl="0" algn="ctr">
                <a:lnSpc>
                  <a:spcPct val="100000"/>
                </a:lnSpc>
                <a:spcBef>
                  <a:spcPts val="0"/>
                </a:spcBef>
                <a:spcAft>
                  <a:spcPts val="0"/>
                </a:spcAft>
                <a:buClr>
                  <a:srgbClr val="FFFFFF"/>
                </a:buClr>
                <a:buSzPct val="25000"/>
                <a:buFont typeface="Calibri"/>
                <a:buNone/>
              </a:pPr>
              <a:r>
                <a:rPr b="0" i="0" lang="en" sz="1400" u="none" cap="none" strike="noStrike">
                  <a:solidFill>
                    <a:srgbClr val="FFFFFF"/>
                  </a:solidFill>
                  <a:latin typeface="Calibri"/>
                  <a:ea typeface="Calibri"/>
                  <a:cs typeface="Calibri"/>
                  <a:sym typeface="Calibri"/>
                </a:rPr>
                <a:t>Open Source</a:t>
              </a:r>
            </a:p>
          </p:txBody>
        </p:sp>
      </p:grpSp>
      <p:grpSp>
        <p:nvGrpSpPr>
          <p:cNvPr id="168" name="Shape 168"/>
          <p:cNvGrpSpPr/>
          <p:nvPr/>
        </p:nvGrpSpPr>
        <p:grpSpPr>
          <a:xfrm>
            <a:off x="910827" y="1453379"/>
            <a:ext cx="685800" cy="685800"/>
            <a:chOff x="0" y="0"/>
            <a:chExt cx="914400" cy="914400"/>
          </a:xfrm>
        </p:grpSpPr>
        <p:sp>
          <p:nvSpPr>
            <p:cNvPr id="169" name="Shape 169"/>
            <p:cNvSpPr/>
            <p:nvPr/>
          </p:nvSpPr>
          <p:spPr>
            <a:xfrm>
              <a:off x="0" y="0"/>
              <a:ext cx="914400" cy="914400"/>
            </a:xfrm>
            <a:prstGeom prst="rect">
              <a:avLst/>
            </a:prstGeom>
            <a:solidFill>
              <a:srgbClr val="00B050"/>
            </a:solidFill>
            <a:ln cap="flat" cmpd="sng" w="12700">
              <a:solidFill>
                <a:srgbClr val="00B050"/>
              </a:solidFill>
              <a:prstDash val="solid"/>
              <a:miter/>
              <a:headEnd len="med" w="med" type="none"/>
              <a:tailEnd len="med" w="med" type="none"/>
            </a:ln>
          </p:spPr>
          <p:txBody>
            <a:bodyPr anchorCtr="0" anchor="ctr" bIns="34275" lIns="34275" rIns="34275" tIns="34275">
              <a:noAutofit/>
            </a:bodyPr>
            <a:lstStyle/>
            <a:p>
              <a:pPr indent="0" lvl="0" marL="0" marR="0" rtl="0" algn="ctr">
                <a:lnSpc>
                  <a:spcPct val="100000"/>
                </a:lnSpc>
                <a:spcBef>
                  <a:spcPts val="0"/>
                </a:spcBef>
                <a:spcAft>
                  <a:spcPts val="0"/>
                </a:spcAft>
                <a:buClr>
                  <a:srgbClr val="FFFFFF"/>
                </a:buClr>
                <a:buFont typeface="Calibri"/>
                <a:buNone/>
              </a:pPr>
              <a:r>
                <a:t/>
              </a:r>
              <a:endParaRPr b="0" i="0" sz="1400" u="none" cap="none" strike="noStrike">
                <a:solidFill>
                  <a:srgbClr val="FFFFFF"/>
                </a:solidFill>
                <a:latin typeface="Calibri"/>
                <a:ea typeface="Calibri"/>
                <a:cs typeface="Calibri"/>
                <a:sym typeface="Calibri"/>
              </a:endParaRPr>
            </a:p>
          </p:txBody>
        </p:sp>
        <p:sp>
          <p:nvSpPr>
            <p:cNvPr id="170" name="Shape 170"/>
            <p:cNvSpPr/>
            <p:nvPr/>
          </p:nvSpPr>
          <p:spPr>
            <a:xfrm>
              <a:off x="0" y="144779"/>
              <a:ext cx="914400" cy="624900"/>
            </a:xfrm>
            <a:prstGeom prst="rect">
              <a:avLst/>
            </a:prstGeom>
            <a:noFill/>
            <a:ln>
              <a:noFill/>
            </a:ln>
          </p:spPr>
          <p:txBody>
            <a:bodyPr anchorCtr="0" anchor="ctr" bIns="34275" lIns="34275" rIns="34275" tIns="34275">
              <a:noAutofit/>
            </a:bodyPr>
            <a:lstStyle/>
            <a:p>
              <a:pPr indent="0" lvl="0" marL="0" marR="0" rtl="0" algn="ctr">
                <a:lnSpc>
                  <a:spcPct val="100000"/>
                </a:lnSpc>
                <a:spcBef>
                  <a:spcPts val="0"/>
                </a:spcBef>
                <a:spcAft>
                  <a:spcPts val="0"/>
                </a:spcAft>
                <a:buClr>
                  <a:srgbClr val="FFFFFF"/>
                </a:buClr>
                <a:buSzPct val="25000"/>
                <a:buFont typeface="Calibri"/>
                <a:buNone/>
              </a:pPr>
              <a:r>
                <a:rPr b="0" i="0" lang="en" sz="1400" u="none" cap="none" strike="noStrike">
                  <a:solidFill>
                    <a:srgbClr val="FFFFFF"/>
                  </a:solidFill>
                  <a:latin typeface="Calibri"/>
                  <a:ea typeface="Calibri"/>
                  <a:cs typeface="Calibri"/>
                  <a:sym typeface="Calibri"/>
                </a:rPr>
                <a:t>Custom Code</a:t>
              </a:r>
            </a:p>
          </p:txBody>
        </p:sp>
      </p:grpSp>
      <p:cxnSp>
        <p:nvCxnSpPr>
          <p:cNvPr id="171" name="Shape 171"/>
          <p:cNvCxnSpPr/>
          <p:nvPr/>
        </p:nvCxnSpPr>
        <p:spPr>
          <a:xfrm flipH="1" rot="10800000">
            <a:off x="1463819" y="3702684"/>
            <a:ext cx="272999" cy="682500"/>
          </a:xfrm>
          <a:prstGeom prst="straightConnector1">
            <a:avLst/>
          </a:prstGeom>
          <a:noFill/>
          <a:ln cap="flat" cmpd="sng" w="25400">
            <a:solidFill>
              <a:srgbClr val="FFFFFF"/>
            </a:solidFill>
            <a:prstDash val="solid"/>
            <a:miter/>
            <a:headEnd len="med" w="med" type="none"/>
            <a:tailEnd len="lg" w="lg" type="triangle"/>
          </a:ln>
        </p:spPr>
      </p:cxnSp>
      <p:sp>
        <p:nvSpPr>
          <p:cNvPr id="172" name="Shape 172"/>
          <p:cNvSpPr/>
          <p:nvPr/>
        </p:nvSpPr>
        <p:spPr>
          <a:xfrm>
            <a:off x="795734" y="4468466"/>
            <a:ext cx="1293000" cy="468600"/>
          </a:xfrm>
          <a:prstGeom prst="rect">
            <a:avLst/>
          </a:prstGeom>
          <a:noFill/>
          <a:ln>
            <a:noFill/>
          </a:ln>
        </p:spPr>
        <p:txBody>
          <a:bodyPr anchorCtr="0" anchor="t" bIns="34275" lIns="34275" rIns="34275" tIns="34275">
            <a:noAutofit/>
          </a:bodyPr>
          <a:lstStyle/>
          <a:p>
            <a:pPr indent="0" lvl="0" marL="0" marR="0" rtl="0" algn="l">
              <a:lnSpc>
                <a:spcPct val="100000"/>
              </a:lnSpc>
              <a:spcBef>
                <a:spcPts val="0"/>
              </a:spcBef>
              <a:spcAft>
                <a:spcPts val="0"/>
              </a:spcAft>
              <a:buClr>
                <a:srgbClr val="FFFFFF"/>
              </a:buClr>
              <a:buSzPct val="25000"/>
              <a:buFont typeface="Calibri"/>
              <a:buNone/>
            </a:pPr>
            <a:r>
              <a:rPr b="0" i="0" lang="en" sz="1400" u="none" cap="none" strike="noStrike">
                <a:solidFill>
                  <a:srgbClr val="FFFFFF"/>
                </a:solidFill>
                <a:latin typeface="Calibri"/>
                <a:ea typeface="Calibri"/>
                <a:cs typeface="Calibri"/>
                <a:sym typeface="Calibri"/>
              </a:rPr>
              <a:t>Attack surface </a:t>
            </a:r>
          </a:p>
          <a:p>
            <a:pPr indent="0" lvl="0" marL="0" marR="0" rtl="0" algn="l">
              <a:lnSpc>
                <a:spcPct val="100000"/>
              </a:lnSpc>
              <a:spcBef>
                <a:spcPts val="0"/>
              </a:spcBef>
              <a:spcAft>
                <a:spcPts val="0"/>
              </a:spcAft>
              <a:buClr>
                <a:srgbClr val="FFFFFF"/>
              </a:buClr>
              <a:buSzPct val="25000"/>
              <a:buFont typeface="Calibri"/>
              <a:buNone/>
            </a:pPr>
            <a:r>
              <a:rPr b="0" i="0" lang="en" sz="1400" u="none" cap="none" strike="noStrike">
                <a:solidFill>
                  <a:srgbClr val="FFFFFF"/>
                </a:solidFill>
                <a:latin typeface="Calibri"/>
                <a:ea typeface="Calibri"/>
                <a:cs typeface="Calibri"/>
                <a:sym typeface="Calibri"/>
              </a:rPr>
              <a:t>has changed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pic>
        <p:nvPicPr>
          <p:cNvPr descr="Screen Shot 2016-12-04 at 5.10.13 PM.png" id="177" name="Shape 177"/>
          <p:cNvPicPr preferRelativeResize="0"/>
          <p:nvPr/>
        </p:nvPicPr>
        <p:blipFill>
          <a:blip r:embed="rId3">
            <a:alphaModFix/>
          </a:blip>
          <a:stretch>
            <a:fillRect/>
          </a:stretch>
        </p:blipFill>
        <p:spPr>
          <a:xfrm>
            <a:off x="1295400" y="110825"/>
            <a:ext cx="6411277"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pic>
        <p:nvPicPr>
          <p:cNvPr descr="Screen Shot 2016-12-04 at 5.10.00 PM.png" id="182" name="Shape 182"/>
          <p:cNvPicPr preferRelativeResize="0"/>
          <p:nvPr/>
        </p:nvPicPr>
        <p:blipFill>
          <a:blip r:embed="rId3">
            <a:alphaModFix/>
          </a:blip>
          <a:stretch>
            <a:fillRect/>
          </a:stretch>
        </p:blipFill>
        <p:spPr>
          <a:xfrm>
            <a:off x="876712" y="152400"/>
            <a:ext cx="7390564"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