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71" r:id="rId6"/>
    <p:sldId id="261" r:id="rId7"/>
    <p:sldId id="272" r:id="rId8"/>
    <p:sldId id="262" r:id="rId9"/>
    <p:sldId id="273" r:id="rId10"/>
    <p:sldId id="263" r:id="rId11"/>
    <p:sldId id="264" r:id="rId12"/>
    <p:sldId id="270" r:id="rId13"/>
    <p:sldId id="267" r:id="rId14"/>
    <p:sldId id="266" r:id="rId15"/>
    <p:sldId id="268" r:id="rId16"/>
    <p:sldId id="269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79EE1-1B2A-8340-B120-64D654C50B65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96CCC-0A81-EF40-AC62-24B583028BC3}">
      <dgm:prSet phldrT="[Text]"/>
      <dgm:spPr/>
      <dgm:t>
        <a:bodyPr/>
        <a:lstStyle/>
        <a:p>
          <a:r>
            <a:rPr lang="en-US" dirty="0" smtClean="0"/>
            <a:t>Application Specific</a:t>
          </a:r>
          <a:endParaRPr lang="en-US" dirty="0"/>
        </a:p>
      </dgm:t>
    </dgm:pt>
    <dgm:pt modelId="{23179AB6-7064-9744-A697-C44AC1FB568D}" type="parTrans" cxnId="{9E257B17-CA38-7A44-BD26-35D7ED88F861}">
      <dgm:prSet/>
      <dgm:spPr/>
      <dgm:t>
        <a:bodyPr/>
        <a:lstStyle/>
        <a:p>
          <a:endParaRPr lang="en-US"/>
        </a:p>
      </dgm:t>
    </dgm:pt>
    <dgm:pt modelId="{46A840F3-A769-E84A-8235-C470062CC6A6}" type="sibTrans" cxnId="{9E257B17-CA38-7A44-BD26-35D7ED88F861}">
      <dgm:prSet/>
      <dgm:spPr/>
      <dgm:t>
        <a:bodyPr/>
        <a:lstStyle/>
        <a:p>
          <a:endParaRPr lang="en-US"/>
        </a:p>
      </dgm:t>
    </dgm:pt>
    <dgm:pt modelId="{C36C0517-01F7-1641-B59B-35E43918024A}">
      <dgm:prSet phldrT="[Text]"/>
      <dgm:spPr/>
      <dgm:t>
        <a:bodyPr/>
        <a:lstStyle/>
        <a:p>
          <a:r>
            <a:rPr lang="en-US" dirty="0" smtClean="0"/>
            <a:t>Generic</a:t>
          </a:r>
          <a:endParaRPr lang="en-US" dirty="0"/>
        </a:p>
      </dgm:t>
    </dgm:pt>
    <dgm:pt modelId="{E5B8FCB8-8610-E24C-9EEE-46EBFBA7D917}" type="parTrans" cxnId="{76DF3F0E-86E9-444C-8725-D0CA4B466D67}">
      <dgm:prSet/>
      <dgm:spPr/>
      <dgm:t>
        <a:bodyPr/>
        <a:lstStyle/>
        <a:p>
          <a:endParaRPr lang="en-US"/>
        </a:p>
      </dgm:t>
    </dgm:pt>
    <dgm:pt modelId="{10198159-3CC5-E040-959F-F185FB7D36A4}" type="sibTrans" cxnId="{76DF3F0E-86E9-444C-8725-D0CA4B466D67}">
      <dgm:prSet/>
      <dgm:spPr/>
      <dgm:t>
        <a:bodyPr/>
        <a:lstStyle/>
        <a:p>
          <a:endParaRPr lang="en-US"/>
        </a:p>
      </dgm:t>
    </dgm:pt>
    <dgm:pt modelId="{52F80243-6B97-894B-BCD3-B5C7E095045A}">
      <dgm:prSet phldrT="[Text]"/>
      <dgm:spPr/>
      <dgm:t>
        <a:bodyPr/>
        <a:lstStyle/>
        <a:p>
          <a:r>
            <a:rPr lang="en-US" dirty="0" smtClean="0"/>
            <a:t>Architectural Risk Analysis</a:t>
          </a:r>
          <a:endParaRPr lang="en-US" dirty="0"/>
        </a:p>
      </dgm:t>
    </dgm:pt>
    <dgm:pt modelId="{8D6A6403-9EEE-8144-8D6D-E4A002265905}" type="parTrans" cxnId="{232A5111-9AA3-BF4E-B26A-4A91623D0EE0}">
      <dgm:prSet/>
      <dgm:spPr/>
      <dgm:t>
        <a:bodyPr/>
        <a:lstStyle/>
        <a:p>
          <a:endParaRPr lang="en-US"/>
        </a:p>
      </dgm:t>
    </dgm:pt>
    <dgm:pt modelId="{326B8488-354A-4649-B9A3-3712C9358DF5}" type="sibTrans" cxnId="{232A5111-9AA3-BF4E-B26A-4A91623D0EE0}">
      <dgm:prSet/>
      <dgm:spPr/>
      <dgm:t>
        <a:bodyPr/>
        <a:lstStyle/>
        <a:p>
          <a:endParaRPr lang="en-US"/>
        </a:p>
      </dgm:t>
    </dgm:pt>
    <dgm:pt modelId="{7853FDF6-DFA6-0740-9186-E77919E752E5}">
      <dgm:prSet phldrT="[Text]"/>
      <dgm:spPr/>
      <dgm:t>
        <a:bodyPr/>
        <a:lstStyle/>
        <a:p>
          <a:r>
            <a:rPr lang="en-US" dirty="0" smtClean="0"/>
            <a:t>Attack Patterns</a:t>
          </a:r>
          <a:endParaRPr lang="en-US" dirty="0"/>
        </a:p>
      </dgm:t>
    </dgm:pt>
    <dgm:pt modelId="{CAB31C84-62D6-5041-895F-9043455B246F}" type="parTrans" cxnId="{C2D5A2ED-7AFE-1D43-B60B-0B80B2E0AFCD}">
      <dgm:prSet/>
      <dgm:spPr/>
      <dgm:t>
        <a:bodyPr/>
        <a:lstStyle/>
        <a:p>
          <a:endParaRPr lang="en-US"/>
        </a:p>
      </dgm:t>
    </dgm:pt>
    <dgm:pt modelId="{BEC773C2-CCB1-464A-8A9F-8CF41D2438DF}" type="sibTrans" cxnId="{C2D5A2ED-7AFE-1D43-B60B-0B80B2E0AFCD}">
      <dgm:prSet/>
      <dgm:spPr/>
      <dgm:t>
        <a:bodyPr/>
        <a:lstStyle/>
        <a:p>
          <a:endParaRPr lang="en-US"/>
        </a:p>
      </dgm:t>
    </dgm:pt>
    <dgm:pt modelId="{DB65F89D-507F-2C4B-B359-7CA1F396A9AA}">
      <dgm:prSet/>
      <dgm:spPr/>
      <dgm:t>
        <a:bodyPr/>
        <a:lstStyle/>
        <a:p>
          <a:r>
            <a:rPr lang="en-US" dirty="0" smtClean="0"/>
            <a:t>Abuse/Misuse Cases</a:t>
          </a:r>
          <a:endParaRPr lang="en-US" dirty="0"/>
        </a:p>
      </dgm:t>
    </dgm:pt>
    <dgm:pt modelId="{F69B723D-2A86-AA4F-9022-3ACF7C47F8DE}" type="parTrans" cxnId="{54F86C8D-E6F7-C843-A032-75D04F18BFE4}">
      <dgm:prSet/>
      <dgm:spPr/>
      <dgm:t>
        <a:bodyPr/>
        <a:lstStyle/>
        <a:p>
          <a:endParaRPr lang="en-US"/>
        </a:p>
      </dgm:t>
    </dgm:pt>
    <dgm:pt modelId="{A190F436-4BD0-8445-B358-E834EA89680D}" type="sibTrans" cxnId="{54F86C8D-E6F7-C843-A032-75D04F18BFE4}">
      <dgm:prSet/>
      <dgm:spPr/>
      <dgm:t>
        <a:bodyPr/>
        <a:lstStyle/>
        <a:p>
          <a:endParaRPr lang="en-US"/>
        </a:p>
      </dgm:t>
    </dgm:pt>
    <dgm:pt modelId="{DF0A1CAE-F858-5B45-BD03-7151CA85E205}">
      <dgm:prSet/>
      <dgm:spPr/>
      <dgm:t>
        <a:bodyPr/>
        <a:lstStyle/>
        <a:p>
          <a:r>
            <a:rPr lang="en-US" dirty="0" smtClean="0"/>
            <a:t>Legal</a:t>
          </a:r>
          <a:endParaRPr lang="en-US" dirty="0"/>
        </a:p>
      </dgm:t>
    </dgm:pt>
    <dgm:pt modelId="{17EEB9FD-20E2-A046-BACA-3AF8AA76CBD5}" type="parTrans" cxnId="{6E82AE73-5354-B74D-8040-4766EFC6123C}">
      <dgm:prSet/>
      <dgm:spPr/>
      <dgm:t>
        <a:bodyPr/>
        <a:lstStyle/>
        <a:p>
          <a:endParaRPr lang="en-US"/>
        </a:p>
      </dgm:t>
    </dgm:pt>
    <dgm:pt modelId="{0ACF0356-5804-CD4D-918D-5EDF614BB099}" type="sibTrans" cxnId="{6E82AE73-5354-B74D-8040-4766EFC6123C}">
      <dgm:prSet/>
      <dgm:spPr/>
      <dgm:t>
        <a:bodyPr/>
        <a:lstStyle/>
        <a:p>
          <a:endParaRPr lang="en-US"/>
        </a:p>
      </dgm:t>
    </dgm:pt>
    <dgm:pt modelId="{23446A40-B8ED-5544-8A40-E147C2B306F5}">
      <dgm:prSet/>
      <dgm:spPr/>
      <dgm:t>
        <a:bodyPr/>
        <a:lstStyle/>
        <a:p>
          <a:r>
            <a:rPr lang="en-US" dirty="0" smtClean="0"/>
            <a:t>IT</a:t>
          </a:r>
          <a:endParaRPr lang="en-US" dirty="0"/>
        </a:p>
      </dgm:t>
    </dgm:pt>
    <dgm:pt modelId="{2E493EAB-F18C-4942-BCE7-A9A7104D925C}" type="parTrans" cxnId="{85D4D432-F720-9644-8DA1-C5C4780891E4}">
      <dgm:prSet/>
      <dgm:spPr/>
      <dgm:t>
        <a:bodyPr/>
        <a:lstStyle/>
        <a:p>
          <a:endParaRPr lang="en-US"/>
        </a:p>
      </dgm:t>
    </dgm:pt>
    <dgm:pt modelId="{C528380C-2809-EA4B-AA31-62C8BA1EA39E}" type="sibTrans" cxnId="{85D4D432-F720-9644-8DA1-C5C4780891E4}">
      <dgm:prSet/>
      <dgm:spPr/>
      <dgm:t>
        <a:bodyPr/>
        <a:lstStyle/>
        <a:p>
          <a:endParaRPr lang="en-US"/>
        </a:p>
      </dgm:t>
    </dgm:pt>
    <dgm:pt modelId="{C3AB9B51-35A8-4E41-AF54-146FF95FFD6B}">
      <dgm:prSet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4B5943C1-D30B-9249-918A-3FFEDD019E8A}" type="parTrans" cxnId="{9D0AEFB8-C78E-0742-B5AE-6C16A514E118}">
      <dgm:prSet/>
      <dgm:spPr/>
      <dgm:t>
        <a:bodyPr/>
        <a:lstStyle/>
        <a:p>
          <a:endParaRPr lang="en-US"/>
        </a:p>
      </dgm:t>
    </dgm:pt>
    <dgm:pt modelId="{D395283A-B77D-6948-A3B3-58E07C758725}" type="sibTrans" cxnId="{9D0AEFB8-C78E-0742-B5AE-6C16A514E118}">
      <dgm:prSet/>
      <dgm:spPr/>
      <dgm:t>
        <a:bodyPr/>
        <a:lstStyle/>
        <a:p>
          <a:endParaRPr lang="en-US"/>
        </a:p>
      </dgm:t>
    </dgm:pt>
    <dgm:pt modelId="{78D3CD19-B739-F846-AF27-A5192DFA76C2}">
      <dgm:prSet/>
      <dgm:spPr/>
      <dgm:t>
        <a:bodyPr/>
        <a:lstStyle/>
        <a:p>
          <a:r>
            <a:rPr lang="en-US" dirty="0" smtClean="0"/>
            <a:t>Threat Models</a:t>
          </a:r>
          <a:endParaRPr lang="en-US" dirty="0"/>
        </a:p>
      </dgm:t>
    </dgm:pt>
    <dgm:pt modelId="{BD608517-BC02-3D42-8821-49CE9920CA33}" type="parTrans" cxnId="{47EC72D5-7BE1-5548-96EA-6830330DDF0B}">
      <dgm:prSet/>
      <dgm:spPr/>
      <dgm:t>
        <a:bodyPr/>
        <a:lstStyle/>
        <a:p>
          <a:endParaRPr lang="en-US"/>
        </a:p>
      </dgm:t>
    </dgm:pt>
    <dgm:pt modelId="{643B75CC-733D-5947-B50A-337DEF77176E}" type="sibTrans" cxnId="{47EC72D5-7BE1-5548-96EA-6830330DDF0B}">
      <dgm:prSet/>
      <dgm:spPr/>
      <dgm:t>
        <a:bodyPr/>
        <a:lstStyle/>
        <a:p>
          <a:endParaRPr lang="en-US"/>
        </a:p>
      </dgm:t>
    </dgm:pt>
    <dgm:pt modelId="{17C08C61-8332-6746-9C78-6984FB5D64F3}">
      <dgm:prSet/>
      <dgm:spPr/>
      <dgm:t>
        <a:bodyPr/>
        <a:lstStyle/>
        <a:p>
          <a:r>
            <a:rPr lang="en-US" dirty="0" smtClean="0"/>
            <a:t>Attacks</a:t>
          </a:r>
          <a:endParaRPr lang="en-US" dirty="0"/>
        </a:p>
      </dgm:t>
    </dgm:pt>
    <dgm:pt modelId="{17FAA853-A504-D049-93FF-4C8FEB850F80}" type="parTrans" cxnId="{4FFD76BF-9BD3-C345-A230-3F68A5080A48}">
      <dgm:prSet/>
      <dgm:spPr/>
      <dgm:t>
        <a:bodyPr/>
        <a:lstStyle/>
        <a:p>
          <a:endParaRPr lang="en-US"/>
        </a:p>
      </dgm:t>
    </dgm:pt>
    <dgm:pt modelId="{21B8F2EC-7269-2547-AC84-E2DF46618BDB}" type="sibTrans" cxnId="{4FFD76BF-9BD3-C345-A230-3F68A5080A48}">
      <dgm:prSet/>
      <dgm:spPr/>
      <dgm:t>
        <a:bodyPr/>
        <a:lstStyle/>
        <a:p>
          <a:endParaRPr lang="en-US"/>
        </a:p>
      </dgm:t>
    </dgm:pt>
    <dgm:pt modelId="{404D4D31-1D1C-0242-9CC9-BF548DB2E7A2}">
      <dgm:prSet/>
      <dgm:spPr/>
      <dgm:t>
        <a:bodyPr/>
        <a:lstStyle/>
        <a:p>
          <a:r>
            <a:rPr lang="en-US" dirty="0" smtClean="0"/>
            <a:t>Assets</a:t>
          </a:r>
          <a:endParaRPr lang="en-US" dirty="0"/>
        </a:p>
      </dgm:t>
    </dgm:pt>
    <dgm:pt modelId="{637697AE-407D-3E40-B834-04D63626083C}" type="parTrans" cxnId="{2E5CB268-67F0-DD47-AFF5-67268FD98ADC}">
      <dgm:prSet/>
      <dgm:spPr/>
      <dgm:t>
        <a:bodyPr/>
        <a:lstStyle/>
        <a:p>
          <a:endParaRPr lang="en-US"/>
        </a:p>
      </dgm:t>
    </dgm:pt>
    <dgm:pt modelId="{9F304704-E30B-A64B-A50C-776DD4B8DA12}" type="sibTrans" cxnId="{2E5CB268-67F0-DD47-AFF5-67268FD98ADC}">
      <dgm:prSet/>
      <dgm:spPr/>
      <dgm:t>
        <a:bodyPr/>
        <a:lstStyle/>
        <a:p>
          <a:endParaRPr lang="en-US"/>
        </a:p>
      </dgm:t>
    </dgm:pt>
    <dgm:pt modelId="{58C834B6-3780-1C43-97AF-78A261ECACAF}">
      <dgm:prSet/>
      <dgm:spPr/>
      <dgm:t>
        <a:bodyPr/>
        <a:lstStyle/>
        <a:p>
          <a:r>
            <a:rPr lang="en-US" dirty="0" smtClean="0"/>
            <a:t>Underlying Framework</a:t>
          </a:r>
          <a:endParaRPr lang="en-US" dirty="0"/>
        </a:p>
      </dgm:t>
    </dgm:pt>
    <dgm:pt modelId="{B6131AAF-B8CF-0941-B266-8D8A559E4E61}" type="parTrans" cxnId="{AE9DA1D3-9555-E64C-9D6F-C003793F30F3}">
      <dgm:prSet/>
      <dgm:spPr/>
      <dgm:t>
        <a:bodyPr/>
        <a:lstStyle/>
        <a:p>
          <a:endParaRPr lang="en-US"/>
        </a:p>
      </dgm:t>
    </dgm:pt>
    <dgm:pt modelId="{B6DAC75E-477E-BD45-AD78-E32765DE5C55}" type="sibTrans" cxnId="{AE9DA1D3-9555-E64C-9D6F-C003793F30F3}">
      <dgm:prSet/>
      <dgm:spPr/>
      <dgm:t>
        <a:bodyPr/>
        <a:lstStyle/>
        <a:p>
          <a:endParaRPr lang="en-US"/>
        </a:p>
      </dgm:t>
    </dgm:pt>
    <dgm:pt modelId="{C3E26C46-6420-2740-B42F-18075E867EF7}">
      <dgm:prSet/>
      <dgm:spPr/>
      <dgm:t>
        <a:bodyPr/>
        <a:lstStyle/>
        <a:p>
          <a:r>
            <a:rPr lang="en-US" dirty="0" smtClean="0"/>
            <a:t>Ambiguity Analysis</a:t>
          </a:r>
          <a:endParaRPr lang="en-US" dirty="0"/>
        </a:p>
      </dgm:t>
    </dgm:pt>
    <dgm:pt modelId="{C0DFBAAC-83ED-4841-828E-53F9B3C31224}" type="parTrans" cxnId="{93F09AE5-1310-5546-A45F-4E7F5158792E}">
      <dgm:prSet/>
      <dgm:spPr/>
      <dgm:t>
        <a:bodyPr/>
        <a:lstStyle/>
        <a:p>
          <a:endParaRPr lang="en-US"/>
        </a:p>
      </dgm:t>
    </dgm:pt>
    <dgm:pt modelId="{773CC3EA-6DB3-474B-8A7E-629FD2F61323}" type="sibTrans" cxnId="{93F09AE5-1310-5546-A45F-4E7F5158792E}">
      <dgm:prSet/>
      <dgm:spPr/>
      <dgm:t>
        <a:bodyPr/>
        <a:lstStyle/>
        <a:p>
          <a:endParaRPr lang="en-US"/>
        </a:p>
      </dgm:t>
    </dgm:pt>
    <dgm:pt modelId="{5A344446-7DDD-3148-9898-FD33ECD96564}">
      <dgm:prSet/>
      <dgm:spPr/>
      <dgm:t>
        <a:bodyPr/>
        <a:lstStyle/>
        <a:p>
          <a:r>
            <a:rPr lang="en-US" dirty="0" smtClean="0"/>
            <a:t>Fundamental Weakness</a:t>
          </a:r>
          <a:endParaRPr lang="en-US" dirty="0"/>
        </a:p>
      </dgm:t>
    </dgm:pt>
    <dgm:pt modelId="{717AD886-61B8-DE4E-A50C-5CFEFFC709FC}" type="parTrans" cxnId="{EFC41C64-E721-3946-984C-6C96D04B1E04}">
      <dgm:prSet/>
      <dgm:spPr/>
      <dgm:t>
        <a:bodyPr/>
        <a:lstStyle/>
        <a:p>
          <a:endParaRPr lang="en-US"/>
        </a:p>
      </dgm:t>
    </dgm:pt>
    <dgm:pt modelId="{0E81C07C-E66F-4D4C-994E-96590284F264}" type="sibTrans" cxnId="{EFC41C64-E721-3946-984C-6C96D04B1E04}">
      <dgm:prSet/>
      <dgm:spPr/>
      <dgm:t>
        <a:bodyPr/>
        <a:lstStyle/>
        <a:p>
          <a:endParaRPr lang="en-US"/>
        </a:p>
      </dgm:t>
    </dgm:pt>
    <dgm:pt modelId="{D7E3694C-742E-9A4A-B3D6-6A888C5E9A83}">
      <dgm:prSet/>
      <dgm:spPr/>
      <dgm:t>
        <a:bodyPr/>
        <a:lstStyle/>
        <a:p>
          <a:r>
            <a:rPr lang="en-US" dirty="0" smtClean="0"/>
            <a:t>Historical Risks</a:t>
          </a:r>
          <a:endParaRPr lang="en-US" dirty="0"/>
        </a:p>
      </dgm:t>
    </dgm:pt>
    <dgm:pt modelId="{8AC95375-B582-1E44-AE3E-20879C81731C}" type="parTrans" cxnId="{11717C5A-900C-7947-8372-835FD77BEE0F}">
      <dgm:prSet/>
      <dgm:spPr/>
      <dgm:t>
        <a:bodyPr/>
        <a:lstStyle/>
        <a:p>
          <a:endParaRPr lang="en-US"/>
        </a:p>
      </dgm:t>
    </dgm:pt>
    <dgm:pt modelId="{8134276A-D9EB-AC49-8406-FFA904A73C5E}" type="sibTrans" cxnId="{11717C5A-900C-7947-8372-835FD77BEE0F}">
      <dgm:prSet/>
      <dgm:spPr/>
      <dgm:t>
        <a:bodyPr/>
        <a:lstStyle/>
        <a:p>
          <a:endParaRPr lang="en-US"/>
        </a:p>
      </dgm:t>
    </dgm:pt>
    <dgm:pt modelId="{E8C88B73-96DB-1847-82B7-A08D9F577EEA}">
      <dgm:prSet/>
      <dgm:spPr/>
      <dgm:t>
        <a:bodyPr/>
        <a:lstStyle/>
        <a:p>
          <a:r>
            <a:rPr lang="en-US" dirty="0" smtClean="0"/>
            <a:t>Vulnerabilities</a:t>
          </a:r>
          <a:endParaRPr lang="en-US" dirty="0"/>
        </a:p>
      </dgm:t>
    </dgm:pt>
    <dgm:pt modelId="{8D9DFBF0-2CD5-7249-883F-BEF7D67922F8}" type="parTrans" cxnId="{310AA417-4FA9-DC47-8FE6-67D86335A9B3}">
      <dgm:prSet/>
      <dgm:spPr/>
      <dgm:t>
        <a:bodyPr/>
        <a:lstStyle/>
        <a:p>
          <a:endParaRPr lang="en-US"/>
        </a:p>
      </dgm:t>
    </dgm:pt>
    <dgm:pt modelId="{271587D0-C373-C84F-8C3A-ABCB15F3F7E9}" type="sibTrans" cxnId="{310AA417-4FA9-DC47-8FE6-67D86335A9B3}">
      <dgm:prSet/>
      <dgm:spPr/>
      <dgm:t>
        <a:bodyPr/>
        <a:lstStyle/>
        <a:p>
          <a:endParaRPr lang="en-US"/>
        </a:p>
      </dgm:t>
    </dgm:pt>
    <dgm:pt modelId="{47B9DCBF-B416-8942-8BA4-2AA4A7C2E5DD}">
      <dgm:prSet/>
      <dgm:spPr/>
      <dgm:t>
        <a:bodyPr/>
        <a:lstStyle/>
        <a:p>
          <a:r>
            <a:rPr lang="en-US" dirty="0" smtClean="0"/>
            <a:t>Common Best Practices</a:t>
          </a:r>
          <a:endParaRPr lang="en-US" dirty="0"/>
        </a:p>
      </dgm:t>
    </dgm:pt>
    <dgm:pt modelId="{A558B340-8DAF-6C4A-9E99-2C60C0BD8AF5}" type="parTrans" cxnId="{35D06D8F-11A6-F64C-B4EA-3A88978338C0}">
      <dgm:prSet/>
      <dgm:spPr/>
      <dgm:t>
        <a:bodyPr/>
        <a:lstStyle/>
        <a:p>
          <a:endParaRPr lang="en-US"/>
        </a:p>
      </dgm:t>
    </dgm:pt>
    <dgm:pt modelId="{05294C90-6773-F34E-8583-7C0DBD6CCEA3}" type="sibTrans" cxnId="{35D06D8F-11A6-F64C-B4EA-3A88978338C0}">
      <dgm:prSet/>
      <dgm:spPr/>
      <dgm:t>
        <a:bodyPr/>
        <a:lstStyle/>
        <a:p>
          <a:endParaRPr lang="en-US"/>
        </a:p>
      </dgm:t>
    </dgm:pt>
    <dgm:pt modelId="{76627312-4808-0248-B8A9-C7135E9C6334}" type="pres">
      <dgm:prSet presAssocID="{62879EE1-1B2A-8340-B120-64D654C50B65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D4CDDF-9D87-7241-956E-00011160F03D}" type="pres">
      <dgm:prSet presAssocID="{62879EE1-1B2A-8340-B120-64D654C50B65}" presName="diamond" presStyleLbl="bgShp" presStyleIdx="0" presStyleCnt="1"/>
      <dgm:spPr/>
    </dgm:pt>
    <dgm:pt modelId="{F4A5B4E4-FD7D-6A43-A2A5-C6527124D77F}" type="pres">
      <dgm:prSet presAssocID="{62879EE1-1B2A-8340-B120-64D654C50B65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5CE3F-AB6C-C245-8986-5E409F1A78BE}" type="pres">
      <dgm:prSet presAssocID="{62879EE1-1B2A-8340-B120-64D654C50B65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2C04-B7D7-AC4E-93C9-ADAA4833F0A2}" type="pres">
      <dgm:prSet presAssocID="{62879EE1-1B2A-8340-B120-64D654C50B65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9B631-0FBE-374C-9604-095D43326DDA}" type="pres">
      <dgm:prSet presAssocID="{62879EE1-1B2A-8340-B120-64D654C50B65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2A5111-9AA3-BF4E-B26A-4A91623D0EE0}" srcId="{62879EE1-1B2A-8340-B120-64D654C50B65}" destId="{52F80243-6B97-894B-BCD3-B5C7E095045A}" srcOrd="2" destOrd="0" parTransId="{8D6A6403-9EEE-8144-8D6D-E4A002265905}" sibTransId="{326B8488-354A-4649-B9A3-3712C9358DF5}"/>
    <dgm:cxn modelId="{57A5D1C5-07A4-944F-9BAF-2387795D5D75}" type="presOf" srcId="{E8C88B73-96DB-1847-82B7-A08D9F577EEA}" destId="{BD79B631-0FBE-374C-9604-095D43326DDA}" srcOrd="0" destOrd="2" presId="urn:microsoft.com/office/officeart/2005/8/layout/matrix3"/>
    <dgm:cxn modelId="{A01D25FA-D72C-E34D-8750-AF96BAB80232}" type="presOf" srcId="{DB65F89D-507F-2C4B-B359-7CA1F396A9AA}" destId="{F4A5B4E4-FD7D-6A43-A2A5-C6527124D77F}" srcOrd="0" destOrd="1" presId="urn:microsoft.com/office/officeart/2005/8/layout/matrix3"/>
    <dgm:cxn modelId="{93F09AE5-1310-5546-A45F-4E7F5158792E}" srcId="{52F80243-6B97-894B-BCD3-B5C7E095045A}" destId="{C3E26C46-6420-2740-B42F-18075E867EF7}" srcOrd="1" destOrd="0" parTransId="{C0DFBAAC-83ED-4841-828E-53F9B3C31224}" sibTransId="{773CC3EA-6DB3-474B-8A7E-629FD2F61323}"/>
    <dgm:cxn modelId="{B3E4DB3D-2BA7-D64C-B188-2DF4FC7C84EC}" type="presOf" srcId="{52F80243-6B97-894B-BCD3-B5C7E095045A}" destId="{833E2C04-B7D7-AC4E-93C9-ADAA4833F0A2}" srcOrd="0" destOrd="0" presId="urn:microsoft.com/office/officeart/2005/8/layout/matrix3"/>
    <dgm:cxn modelId="{2E5CB268-67F0-DD47-AFF5-67268FD98ADC}" srcId="{40996CCC-0A81-EF40-AC62-24B583028BC3}" destId="{404D4D31-1D1C-0242-9CC9-BF548DB2E7A2}" srcOrd="3" destOrd="0" parTransId="{637697AE-407D-3E40-B834-04D63626083C}" sibTransId="{9F304704-E30B-A64B-A50C-776DD4B8DA12}"/>
    <dgm:cxn modelId="{709C4549-3782-3B4B-9447-4086C2EF51AD}" type="presOf" srcId="{78D3CD19-B739-F846-AF27-A5192DFA76C2}" destId="{F4A5B4E4-FD7D-6A43-A2A5-C6527124D77F}" srcOrd="0" destOrd="2" presId="urn:microsoft.com/office/officeart/2005/8/layout/matrix3"/>
    <dgm:cxn modelId="{4E4AF385-79AD-A747-9D7B-6E3E1B43D320}" type="presOf" srcId="{D7E3694C-742E-9A4A-B3D6-6A888C5E9A83}" destId="{BD79B631-0FBE-374C-9604-095D43326DDA}" srcOrd="0" destOrd="1" presId="urn:microsoft.com/office/officeart/2005/8/layout/matrix3"/>
    <dgm:cxn modelId="{76DF3F0E-86E9-444C-8725-D0CA4B466D67}" srcId="{62879EE1-1B2A-8340-B120-64D654C50B65}" destId="{C36C0517-01F7-1641-B59B-35E43918024A}" srcOrd="1" destOrd="0" parTransId="{E5B8FCB8-8610-E24C-9EEE-46EBFBA7D917}" sibTransId="{10198159-3CC5-E040-959F-F185FB7D36A4}"/>
    <dgm:cxn modelId="{BC919CA9-44BB-0B4F-A556-A8E439B02B9B}" type="presOf" srcId="{7853FDF6-DFA6-0740-9186-E77919E752E5}" destId="{BD79B631-0FBE-374C-9604-095D43326DDA}" srcOrd="0" destOrd="0" presId="urn:microsoft.com/office/officeart/2005/8/layout/matrix3"/>
    <dgm:cxn modelId="{7ED35EBC-8768-5241-9CCD-A42AE9807A72}" type="presOf" srcId="{17C08C61-8332-6746-9C78-6984FB5D64F3}" destId="{F4A5B4E4-FD7D-6A43-A2A5-C6527124D77F}" srcOrd="0" destOrd="3" presId="urn:microsoft.com/office/officeart/2005/8/layout/matrix3"/>
    <dgm:cxn modelId="{6E82AE73-5354-B74D-8040-4766EFC6123C}" srcId="{C36C0517-01F7-1641-B59B-35E43918024A}" destId="{DF0A1CAE-F858-5B45-BD03-7151CA85E205}" srcOrd="1" destOrd="0" parTransId="{17EEB9FD-20E2-A046-BACA-3AF8AA76CBD5}" sibTransId="{0ACF0356-5804-CD4D-918D-5EDF614BB099}"/>
    <dgm:cxn modelId="{CC11E409-E364-4D46-8F0E-D6D7DCCFF9B2}" type="presOf" srcId="{62879EE1-1B2A-8340-B120-64D654C50B65}" destId="{76627312-4808-0248-B8A9-C7135E9C6334}" srcOrd="0" destOrd="0" presId="urn:microsoft.com/office/officeart/2005/8/layout/matrix3"/>
    <dgm:cxn modelId="{73EC686D-7173-B04D-84A1-A130B4BC9F33}" type="presOf" srcId="{47B9DCBF-B416-8942-8BA4-2AA4A7C2E5DD}" destId="{9525CE3F-AB6C-C245-8986-5E409F1A78BE}" srcOrd="0" destOrd="1" presId="urn:microsoft.com/office/officeart/2005/8/layout/matrix3"/>
    <dgm:cxn modelId="{85D4D432-F720-9644-8DA1-C5C4780891E4}" srcId="{C36C0517-01F7-1641-B59B-35E43918024A}" destId="{23446A40-B8ED-5544-8A40-E147C2B306F5}" srcOrd="2" destOrd="0" parTransId="{2E493EAB-F18C-4942-BCE7-A9A7104D925C}" sibTransId="{C528380C-2809-EA4B-AA31-62C8BA1EA39E}"/>
    <dgm:cxn modelId="{93E658E9-5C9D-8149-85E3-8843CFC41072}" type="presOf" srcId="{404D4D31-1D1C-0242-9CC9-BF548DB2E7A2}" destId="{F4A5B4E4-FD7D-6A43-A2A5-C6527124D77F}" srcOrd="0" destOrd="4" presId="urn:microsoft.com/office/officeart/2005/8/layout/matrix3"/>
    <dgm:cxn modelId="{47EC72D5-7BE1-5548-96EA-6830330DDF0B}" srcId="{40996CCC-0A81-EF40-AC62-24B583028BC3}" destId="{78D3CD19-B739-F846-AF27-A5192DFA76C2}" srcOrd="1" destOrd="0" parTransId="{BD608517-BC02-3D42-8821-49CE9920CA33}" sibTransId="{643B75CC-733D-5947-B50A-337DEF77176E}"/>
    <dgm:cxn modelId="{AF129534-984D-6741-8B06-862ADFCEEEB0}" type="presOf" srcId="{5A344446-7DDD-3148-9898-FD33ECD96564}" destId="{833E2C04-B7D7-AC4E-93C9-ADAA4833F0A2}" srcOrd="0" destOrd="3" presId="urn:microsoft.com/office/officeart/2005/8/layout/matrix3"/>
    <dgm:cxn modelId="{DCB2213A-CEA7-CF40-AB51-EB3B9E8BD73B}" type="presOf" srcId="{C3E26C46-6420-2740-B42F-18075E867EF7}" destId="{833E2C04-B7D7-AC4E-93C9-ADAA4833F0A2}" srcOrd="0" destOrd="2" presId="urn:microsoft.com/office/officeart/2005/8/layout/matrix3"/>
    <dgm:cxn modelId="{FD4D9162-08B8-4243-B034-83CF1D8CF604}" type="presOf" srcId="{C36C0517-01F7-1641-B59B-35E43918024A}" destId="{9525CE3F-AB6C-C245-8986-5E409F1A78BE}" srcOrd="0" destOrd="0" presId="urn:microsoft.com/office/officeart/2005/8/layout/matrix3"/>
    <dgm:cxn modelId="{AE9DA1D3-9555-E64C-9D6F-C003793F30F3}" srcId="{52F80243-6B97-894B-BCD3-B5C7E095045A}" destId="{58C834B6-3780-1C43-97AF-78A261ECACAF}" srcOrd="0" destOrd="0" parTransId="{B6131AAF-B8CF-0941-B266-8D8A559E4E61}" sibTransId="{B6DAC75E-477E-BD45-AD78-E32765DE5C55}"/>
    <dgm:cxn modelId="{11717C5A-900C-7947-8372-835FD77BEE0F}" srcId="{7853FDF6-DFA6-0740-9186-E77919E752E5}" destId="{D7E3694C-742E-9A4A-B3D6-6A888C5E9A83}" srcOrd="0" destOrd="0" parTransId="{8AC95375-B582-1E44-AE3E-20879C81731C}" sibTransId="{8134276A-D9EB-AC49-8406-FFA904A73C5E}"/>
    <dgm:cxn modelId="{A40381FE-FAA3-6A48-8181-F91166B30236}" type="presOf" srcId="{40996CCC-0A81-EF40-AC62-24B583028BC3}" destId="{F4A5B4E4-FD7D-6A43-A2A5-C6527124D77F}" srcOrd="0" destOrd="0" presId="urn:microsoft.com/office/officeart/2005/8/layout/matrix3"/>
    <dgm:cxn modelId="{C2D5A2ED-7AFE-1D43-B60B-0B80B2E0AFCD}" srcId="{62879EE1-1B2A-8340-B120-64D654C50B65}" destId="{7853FDF6-DFA6-0740-9186-E77919E752E5}" srcOrd="3" destOrd="0" parTransId="{CAB31C84-62D6-5041-895F-9043455B246F}" sibTransId="{BEC773C2-CCB1-464A-8A9F-8CF41D2438DF}"/>
    <dgm:cxn modelId="{54F86C8D-E6F7-C843-A032-75D04F18BFE4}" srcId="{40996CCC-0A81-EF40-AC62-24B583028BC3}" destId="{DB65F89D-507F-2C4B-B359-7CA1F396A9AA}" srcOrd="0" destOrd="0" parTransId="{F69B723D-2A86-AA4F-9022-3ACF7C47F8DE}" sibTransId="{A190F436-4BD0-8445-B358-E834EA89680D}"/>
    <dgm:cxn modelId="{310AA417-4FA9-DC47-8FE6-67D86335A9B3}" srcId="{7853FDF6-DFA6-0740-9186-E77919E752E5}" destId="{E8C88B73-96DB-1847-82B7-A08D9F577EEA}" srcOrd="1" destOrd="0" parTransId="{8D9DFBF0-2CD5-7249-883F-BEF7D67922F8}" sibTransId="{271587D0-C373-C84F-8C3A-ABCB15F3F7E9}"/>
    <dgm:cxn modelId="{35D06D8F-11A6-F64C-B4EA-3A88978338C0}" srcId="{C36C0517-01F7-1641-B59B-35E43918024A}" destId="{47B9DCBF-B416-8942-8BA4-2AA4A7C2E5DD}" srcOrd="0" destOrd="0" parTransId="{A558B340-8DAF-6C4A-9E99-2C60C0BD8AF5}" sibTransId="{05294C90-6773-F34E-8583-7C0DBD6CCEA3}"/>
    <dgm:cxn modelId="{EFC41C64-E721-3946-984C-6C96D04B1E04}" srcId="{52F80243-6B97-894B-BCD3-B5C7E095045A}" destId="{5A344446-7DDD-3148-9898-FD33ECD96564}" srcOrd="2" destOrd="0" parTransId="{717AD886-61B8-DE4E-A50C-5CFEFFC709FC}" sibTransId="{0E81C07C-E66F-4D4C-994E-96590284F264}"/>
    <dgm:cxn modelId="{4FFD76BF-9BD3-C345-A230-3F68A5080A48}" srcId="{40996CCC-0A81-EF40-AC62-24B583028BC3}" destId="{17C08C61-8332-6746-9C78-6984FB5D64F3}" srcOrd="2" destOrd="0" parTransId="{17FAA853-A504-D049-93FF-4C8FEB850F80}" sibTransId="{21B8F2EC-7269-2547-AC84-E2DF46618BDB}"/>
    <dgm:cxn modelId="{46C4765B-E841-F143-891C-14ED8276B496}" type="presOf" srcId="{58C834B6-3780-1C43-97AF-78A261ECACAF}" destId="{833E2C04-B7D7-AC4E-93C9-ADAA4833F0A2}" srcOrd="0" destOrd="1" presId="urn:microsoft.com/office/officeart/2005/8/layout/matrix3"/>
    <dgm:cxn modelId="{9E257B17-CA38-7A44-BD26-35D7ED88F861}" srcId="{62879EE1-1B2A-8340-B120-64D654C50B65}" destId="{40996CCC-0A81-EF40-AC62-24B583028BC3}" srcOrd="0" destOrd="0" parTransId="{23179AB6-7064-9744-A697-C44AC1FB568D}" sibTransId="{46A840F3-A769-E84A-8235-C470062CC6A6}"/>
    <dgm:cxn modelId="{9D0AEFB8-C78E-0742-B5AE-6C16A514E118}" srcId="{C36C0517-01F7-1641-B59B-35E43918024A}" destId="{C3AB9B51-35A8-4E41-AF54-146FF95FFD6B}" srcOrd="3" destOrd="0" parTransId="{4B5943C1-D30B-9249-918A-3FFEDD019E8A}" sibTransId="{D395283A-B77D-6948-A3B3-58E07C758725}"/>
    <dgm:cxn modelId="{7B73C6E3-BBBC-B54C-87B3-5D39583191E5}" type="presOf" srcId="{C3AB9B51-35A8-4E41-AF54-146FF95FFD6B}" destId="{9525CE3F-AB6C-C245-8986-5E409F1A78BE}" srcOrd="0" destOrd="4" presId="urn:microsoft.com/office/officeart/2005/8/layout/matrix3"/>
    <dgm:cxn modelId="{651B3549-BDF4-BA40-9C1A-4AF1477647D3}" type="presOf" srcId="{DF0A1CAE-F858-5B45-BD03-7151CA85E205}" destId="{9525CE3F-AB6C-C245-8986-5E409F1A78BE}" srcOrd="0" destOrd="2" presId="urn:microsoft.com/office/officeart/2005/8/layout/matrix3"/>
    <dgm:cxn modelId="{74007806-EC60-9349-9202-49C01313ACE1}" type="presOf" srcId="{23446A40-B8ED-5544-8A40-E147C2B306F5}" destId="{9525CE3F-AB6C-C245-8986-5E409F1A78BE}" srcOrd="0" destOrd="3" presId="urn:microsoft.com/office/officeart/2005/8/layout/matrix3"/>
    <dgm:cxn modelId="{E6AF127E-9E9A-9246-9D5E-0FF59BD86FB3}" type="presParOf" srcId="{76627312-4808-0248-B8A9-C7135E9C6334}" destId="{72D4CDDF-9D87-7241-956E-00011160F03D}" srcOrd="0" destOrd="0" presId="urn:microsoft.com/office/officeart/2005/8/layout/matrix3"/>
    <dgm:cxn modelId="{64937AE6-A71F-D443-9BC7-FD9986438E21}" type="presParOf" srcId="{76627312-4808-0248-B8A9-C7135E9C6334}" destId="{F4A5B4E4-FD7D-6A43-A2A5-C6527124D77F}" srcOrd="1" destOrd="0" presId="urn:microsoft.com/office/officeart/2005/8/layout/matrix3"/>
    <dgm:cxn modelId="{852CCD88-5F4B-F54C-8222-B4A234590096}" type="presParOf" srcId="{76627312-4808-0248-B8A9-C7135E9C6334}" destId="{9525CE3F-AB6C-C245-8986-5E409F1A78BE}" srcOrd="2" destOrd="0" presId="urn:microsoft.com/office/officeart/2005/8/layout/matrix3"/>
    <dgm:cxn modelId="{69265904-A52D-9D45-9DFD-9B170D6A58EC}" type="presParOf" srcId="{76627312-4808-0248-B8A9-C7135E9C6334}" destId="{833E2C04-B7D7-AC4E-93C9-ADAA4833F0A2}" srcOrd="3" destOrd="0" presId="urn:microsoft.com/office/officeart/2005/8/layout/matrix3"/>
    <dgm:cxn modelId="{7D8DBDA6-A550-2A4A-9501-6D1DB2327CED}" type="presParOf" srcId="{76627312-4808-0248-B8A9-C7135E9C6334}" destId="{BD79B631-0FBE-374C-9604-095D43326DD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CDDF-9D87-7241-956E-00011160F03D}">
      <dsp:nvSpPr>
        <dsp:cNvPr id="0" name=""/>
        <dsp:cNvSpPr/>
      </dsp:nvSpPr>
      <dsp:spPr>
        <a:xfrm>
          <a:off x="1812547" y="0"/>
          <a:ext cx="5509956" cy="550995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A5B4E4-FD7D-6A43-A2A5-C6527124D77F}">
      <dsp:nvSpPr>
        <dsp:cNvPr id="0" name=""/>
        <dsp:cNvSpPr/>
      </dsp:nvSpPr>
      <dsp:spPr>
        <a:xfrm>
          <a:off x="2335992" y="523445"/>
          <a:ext cx="2148882" cy="2148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Application Specific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Abuse/Misuse Cases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Threat Models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Attacks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Assets</a:t>
          </a:r>
          <a:endParaRPr lang="en-US" sz="1500" kern="1200" dirty="0"/>
        </a:p>
      </dsp:txBody>
      <dsp:txXfrm>
        <a:off x="2440892" y="628345"/>
        <a:ext cx="1939082" cy="1939082"/>
      </dsp:txXfrm>
    </dsp:sp>
    <dsp:sp modelId="{9525CE3F-AB6C-C245-8986-5E409F1A78BE}">
      <dsp:nvSpPr>
        <dsp:cNvPr id="0" name=""/>
        <dsp:cNvSpPr/>
      </dsp:nvSpPr>
      <dsp:spPr>
        <a:xfrm>
          <a:off x="4650174" y="523445"/>
          <a:ext cx="2148882" cy="2148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Generic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Common Best Practices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Legal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Development</a:t>
          </a:r>
          <a:endParaRPr lang="en-US" sz="1500" kern="1200" dirty="0"/>
        </a:p>
      </dsp:txBody>
      <dsp:txXfrm>
        <a:off x="4755074" y="628345"/>
        <a:ext cx="1939082" cy="1939082"/>
      </dsp:txXfrm>
    </dsp:sp>
    <dsp:sp modelId="{833E2C04-B7D7-AC4E-93C9-ADAA4833F0A2}">
      <dsp:nvSpPr>
        <dsp:cNvPr id="0" name=""/>
        <dsp:cNvSpPr/>
      </dsp:nvSpPr>
      <dsp:spPr>
        <a:xfrm>
          <a:off x="2335992" y="2837627"/>
          <a:ext cx="2148882" cy="2148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Architectural Risk Analysis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Underlying Framework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Ambiguity Analysis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Fundamental Weakness</a:t>
          </a:r>
          <a:endParaRPr lang="en-US" sz="1500" kern="1200" dirty="0"/>
        </a:p>
      </dsp:txBody>
      <dsp:txXfrm>
        <a:off x="2440892" y="2942527"/>
        <a:ext cx="1939082" cy="1939082"/>
      </dsp:txXfrm>
    </dsp:sp>
    <dsp:sp modelId="{BD79B631-0FBE-374C-9604-095D43326DDA}">
      <dsp:nvSpPr>
        <dsp:cNvPr id="0" name=""/>
        <dsp:cNvSpPr/>
      </dsp:nvSpPr>
      <dsp:spPr>
        <a:xfrm>
          <a:off x="4650174" y="2837627"/>
          <a:ext cx="2148882" cy="2148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Attack Patterns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Historical Risks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Vulnerabilities</a:t>
          </a:r>
          <a:endParaRPr lang="en-US" sz="1500" kern="1200" dirty="0"/>
        </a:p>
      </dsp:txBody>
      <dsp:txXfrm>
        <a:off x="4755074" y="2942527"/>
        <a:ext cx="1939082" cy="193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FE58-8E3B-464C-9661-042EF0B5AB67}" type="datetimeFigureOut">
              <a:rPr lang="en-US" smtClean="0"/>
              <a:t>20/2/16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72E2D-E8C3-5841-B361-25A07A0B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0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8372E-0508-9E4F-A453-7F243B64E14F}" type="datetimeFigureOut">
              <a:rPr lang="en-US" smtClean="0"/>
              <a:t>20/2/16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AE3F1-5F61-4949-973C-944DB8DDE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5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ECE4-0259-074C-8DDA-B7E10C5272DC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74FA-EE40-1A4A-94DA-5597CF82F96F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DB2B-1D66-464A-8BCD-8F3B3C8B214D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450-C58B-A04B-9597-6DE8CC423D3F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1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66E0-0965-1F47-92DF-E169EAEEC916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4F04-CE5B-F948-987C-FA0045BD2E8E}" type="datetime5">
              <a:rPr lang="en-SG" smtClean="0"/>
              <a:t>20-Feb-16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E4C7-23FA-E641-885C-749358005237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D471-BB69-E64B-8716-925F87DD5D47}" type="datetime5">
              <a:rPr lang="en-SG" smtClean="0"/>
              <a:t>20-Feb-16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6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02C-40B4-2447-94B6-87FC82C15A71}" type="datetime5">
              <a:rPr lang="en-SG" smtClean="0"/>
              <a:t>20-Feb-16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D7AAD-1969-C640-8ED1-5C72DC2ED7BA}" type="datetime5">
              <a:rPr lang="en-SG" smtClean="0"/>
              <a:t>20-Feb-16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0D78-F49A-0B4B-9598-F740E821C244}" type="datetime5">
              <a:rPr lang="en-SG" smtClean="0"/>
              <a:t>20-Feb-16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374C-8BE3-EA48-B455-027721734096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C5A1-7DAD-B244-BC18-79039710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sdl/" TargetMode="External"/><Relationship Id="rId4" Type="http://schemas.openxmlformats.org/officeDocument/2006/relationships/hyperlink" Target="http://opensamm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simm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asankhay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Asankhaya Sharma</a:t>
            </a:r>
          </a:p>
          <a:p>
            <a:r>
              <a:rPr lang="en-US" dirty="0" smtClean="0"/>
              <a:t>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0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Penetration Testing to find potential flaws in the real system</a:t>
            </a:r>
          </a:p>
          <a:p>
            <a:pPr lvl="1"/>
            <a:r>
              <a:rPr lang="en-US" dirty="0" smtClean="0"/>
              <a:t>Fuzz testing</a:t>
            </a:r>
          </a:p>
          <a:p>
            <a:pPr lvl="2"/>
            <a:r>
              <a:rPr lang="en-US" dirty="0" smtClean="0"/>
              <a:t>Employ attack patterns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53BD-A979-7446-BAE7-855361DDCF25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1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BSIMM (Building Security In – Maturity Model)</a:t>
            </a:r>
          </a:p>
          <a:p>
            <a:pPr lvl="1"/>
            <a:r>
              <a:rPr lang="en-US" dirty="0" smtClean="0">
                <a:hlinkClick r:id="rId2"/>
              </a:rPr>
              <a:t>http://bsimm.com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Microsoft Security Development Lifecycle</a:t>
            </a:r>
          </a:p>
          <a:p>
            <a:pPr lvl="1"/>
            <a:r>
              <a:rPr lang="en-US" dirty="0">
                <a:hlinkClick r:id="rId3"/>
              </a:rPr>
              <a:t>https://www.microsoft.com/en-us/sdl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OpenSAMM</a:t>
            </a:r>
            <a:r>
              <a:rPr lang="en-US" dirty="0" smtClean="0"/>
              <a:t> Software Assurance Maturity Model</a:t>
            </a:r>
          </a:p>
          <a:p>
            <a:pPr lvl="1"/>
            <a:r>
              <a:rPr lang="en-US" dirty="0" smtClean="0">
                <a:hlinkClick r:id="rId4"/>
              </a:rPr>
              <a:t>http://opensamm.org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D283-ABB4-1348-ABCB-F71AF438BA1D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148"/>
            <a:ext cx="9144000" cy="512115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4627-8D06-5749-BF8E-7F47EB8CAA6B}" type="datetime5">
              <a:rPr lang="en-SG" smtClean="0"/>
              <a:t>20-Feb-16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 of Software</a:t>
            </a:r>
            <a:endParaRPr lang="en-US" dirty="0"/>
          </a:p>
        </p:txBody>
      </p:sp>
      <p:pic>
        <p:nvPicPr>
          <p:cNvPr id="7" name="Picture 6" descr="Screen Shot 2015-10-06 at 3.1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132"/>
            <a:ext cx="9144000" cy="41263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2A4-4377-C44C-84B3-761C94D66E9E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00"/>
            <a:ext cx="9144000" cy="510678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F86-E76C-354C-ACB9-8237C8293DB4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security automation</a:t>
            </a:r>
          </a:p>
          <a:p>
            <a:r>
              <a:rPr lang="en-US" dirty="0" smtClean="0"/>
              <a:t>Integrate into CD environment and tools</a:t>
            </a:r>
          </a:p>
          <a:p>
            <a:pPr lvl="1"/>
            <a:r>
              <a:rPr lang="en-US" dirty="0" smtClean="0"/>
              <a:t>Source code management systems</a:t>
            </a:r>
          </a:p>
          <a:p>
            <a:pPr lvl="2"/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etc.</a:t>
            </a:r>
          </a:p>
          <a:p>
            <a:pPr lvl="1"/>
            <a:r>
              <a:rPr lang="en-US" dirty="0" smtClean="0"/>
              <a:t>Build systems</a:t>
            </a:r>
          </a:p>
          <a:p>
            <a:pPr lvl="2"/>
            <a:r>
              <a:rPr lang="en-US" dirty="0" smtClean="0"/>
              <a:t>Travis CI, Jenkins etc.</a:t>
            </a:r>
          </a:p>
          <a:p>
            <a:r>
              <a:rPr lang="en-US" dirty="0" smtClean="0"/>
              <a:t>Audit third party component and open-source library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0E2A-4FBC-5C40-A018-D29DC5C78237}" type="datetime5">
              <a:rPr lang="en-SG" smtClean="0"/>
              <a:t>20-Feb-16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practices should be built in during the software development process</a:t>
            </a:r>
          </a:p>
          <a:p>
            <a:endParaRPr lang="en-US" dirty="0" smtClean="0"/>
          </a:p>
          <a:p>
            <a:r>
              <a:rPr lang="en-US" dirty="0" smtClean="0"/>
              <a:t>Continuous delivery needs continuous security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B792-B198-0E45-81A6-0AA14C6E877D}" type="datetime5">
              <a:rPr lang="en-SG" smtClean="0"/>
              <a:t>20-Feb-16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8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2"/>
              </a:rPr>
              <a:t>@asankhaya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357B-1A44-9549-8DCD-F745083354B0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86" y="453703"/>
            <a:ext cx="5831019" cy="586529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AFB4-20F8-0541-BB29-E7D8BBBE095B}" type="datetime5">
              <a:rPr lang="en-SG" smtClean="0"/>
              <a:t>20-Feb-16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security throughout the software development lifecycle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Deployment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C4EC-CDA8-D948-8D7D-82B0FD3B1FA0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sensitive data and resources</a:t>
            </a:r>
          </a:p>
          <a:p>
            <a:r>
              <a:rPr lang="en-US" dirty="0" smtClean="0"/>
              <a:t>Define security requirements for them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dirty="0" smtClean="0"/>
              <a:t>Consider threats and abuse cases that violate these requirements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BF2D-3F37-5E44-8D4F-E3C9B1D1E3CD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340182"/>
              </p:ext>
            </p:extLst>
          </p:nvPr>
        </p:nvGraphicFramePr>
        <p:xfrm>
          <a:off x="8950" y="579122"/>
          <a:ext cx="9135050" cy="550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6C76-BEFB-8745-97CE-0070398768FA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principles for secure software design</a:t>
            </a:r>
          </a:p>
          <a:p>
            <a:pPr lvl="1"/>
            <a:r>
              <a:rPr lang="en-US" dirty="0" smtClean="0"/>
              <a:t>Prevent, mitigate and detect possible attacks</a:t>
            </a:r>
          </a:p>
          <a:p>
            <a:r>
              <a:rPr lang="en-US" dirty="0" smtClean="0"/>
              <a:t>Security principles</a:t>
            </a:r>
          </a:p>
          <a:p>
            <a:pPr lvl="1"/>
            <a:r>
              <a:rPr lang="en-US" dirty="0" smtClean="0"/>
              <a:t>Favor Simplicity</a:t>
            </a:r>
          </a:p>
          <a:p>
            <a:pPr lvl="1"/>
            <a:r>
              <a:rPr lang="en-US" dirty="0" smtClean="0"/>
              <a:t>Trust with Reluctance</a:t>
            </a:r>
          </a:p>
          <a:p>
            <a:pPr lvl="1"/>
            <a:r>
              <a:rPr lang="en-US" dirty="0" smtClean="0"/>
              <a:t>Defend in Depth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7326-D696-A544-9B50-7FEC26AF8AB2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32"/>
            <a:ext cx="9144000" cy="610916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2782-BF54-8340-ABAB-E7E097D10791}" type="datetime5">
              <a:rPr lang="en-SG" smtClean="0"/>
              <a:t>20-Feb-16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coding rules that implement secure design</a:t>
            </a:r>
          </a:p>
          <a:p>
            <a:r>
              <a:rPr lang="en-US" dirty="0" smtClean="0"/>
              <a:t>Use automated code review techniques to find potential vulnerabilities components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688B-B46F-F14F-BE6D-E897335E8F82}" type="datetime5">
              <a:rPr lang="en-SG" smtClean="0"/>
              <a:t>20-Feb-16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6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5E450-C58B-A04B-9597-6DE8CC423D3F}" type="datetime5">
              <a:rPr lang="en-SG" smtClean="0"/>
              <a:t>20-Feb-16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C5A1-7DAD-B244-BC18-790397101CE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92236"/>
            <a:ext cx="8255000" cy="61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4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279</Words>
  <Application>Microsoft Macintosh PowerPoint</Application>
  <PresentationFormat>On-screen Show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Secure Software Development</vt:lpstr>
      <vt:lpstr>PowerPoint Presentation</vt:lpstr>
      <vt:lpstr>Secure Software Development</vt:lpstr>
      <vt:lpstr>Requirements</vt:lpstr>
      <vt:lpstr>PowerPoint Presentation</vt:lpstr>
      <vt:lpstr>Design</vt:lpstr>
      <vt:lpstr>PowerPoint Presentation</vt:lpstr>
      <vt:lpstr>Implementation</vt:lpstr>
      <vt:lpstr>PowerPoint Presentation</vt:lpstr>
      <vt:lpstr>Testing</vt:lpstr>
      <vt:lpstr>Different methodologies</vt:lpstr>
      <vt:lpstr>PowerPoint Presentation</vt:lpstr>
      <vt:lpstr>Continuous Delivery of Software</vt:lpstr>
      <vt:lpstr>PowerPoint Presentation</vt:lpstr>
      <vt:lpstr>Continuous Security</vt:lpstr>
      <vt:lpstr>Takeaways</vt:lpstr>
      <vt:lpstr>Thanks!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Development</dc:title>
  <dc:creator>Asankhaya Sharma</dc:creator>
  <cp:lastModifiedBy>Asankhaya Sharma</cp:lastModifiedBy>
  <cp:revision>10</cp:revision>
  <dcterms:created xsi:type="dcterms:W3CDTF">2016-02-20T04:56:07Z</dcterms:created>
  <dcterms:modified xsi:type="dcterms:W3CDTF">2016-02-20T06:39:59Z</dcterms:modified>
</cp:coreProperties>
</file>