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7"/>
  </p:notesMasterIdLst>
  <p:handoutMasterIdLst>
    <p:handoutMasterId r:id="rId18"/>
  </p:handoutMasterIdLst>
  <p:sldIdLst>
    <p:sldId id="313" r:id="rId2"/>
    <p:sldId id="368" r:id="rId3"/>
    <p:sldId id="278" r:id="rId4"/>
    <p:sldId id="369" r:id="rId5"/>
    <p:sldId id="372" r:id="rId6"/>
    <p:sldId id="373" r:id="rId7"/>
    <p:sldId id="374" r:id="rId8"/>
    <p:sldId id="375" r:id="rId9"/>
    <p:sldId id="376" r:id="rId10"/>
    <p:sldId id="377" r:id="rId11"/>
    <p:sldId id="378" r:id="rId12"/>
    <p:sldId id="379" r:id="rId13"/>
    <p:sldId id="380" r:id="rId14"/>
    <p:sldId id="381" r:id="rId15"/>
    <p:sldId id="382" r:id="rId16"/>
  </p:sldIdLst>
  <p:sldSz cx="12192000" cy="6858000"/>
  <p:notesSz cx="6973888" cy="9236075"/>
  <p:defaultTextStyle>
    <a:defPPr>
      <a:defRPr lang="en-US"/>
    </a:defPPr>
    <a:lvl1pPr algn="ctr" rtl="0" fontAlgn="base">
      <a:lnSpc>
        <a:spcPct val="90000"/>
      </a:lnSpc>
      <a:spcBef>
        <a:spcPct val="50000"/>
      </a:spcBef>
      <a:spcAft>
        <a:spcPct val="0"/>
      </a:spcAft>
      <a:defRPr kern="1200">
        <a:solidFill>
          <a:schemeClr val="tx1"/>
        </a:solidFill>
        <a:latin typeface="Arial" charset="0"/>
        <a:ea typeface="+mn-ea"/>
        <a:cs typeface="+mn-cs"/>
      </a:defRPr>
    </a:lvl1pPr>
    <a:lvl2pPr marL="457181" algn="ctr" rtl="0" fontAlgn="base">
      <a:lnSpc>
        <a:spcPct val="90000"/>
      </a:lnSpc>
      <a:spcBef>
        <a:spcPct val="50000"/>
      </a:spcBef>
      <a:spcAft>
        <a:spcPct val="0"/>
      </a:spcAft>
      <a:defRPr kern="1200">
        <a:solidFill>
          <a:schemeClr val="tx1"/>
        </a:solidFill>
        <a:latin typeface="Arial" charset="0"/>
        <a:ea typeface="+mn-ea"/>
        <a:cs typeface="+mn-cs"/>
      </a:defRPr>
    </a:lvl2pPr>
    <a:lvl3pPr marL="914362" algn="ctr" rtl="0" fontAlgn="base">
      <a:lnSpc>
        <a:spcPct val="90000"/>
      </a:lnSpc>
      <a:spcBef>
        <a:spcPct val="50000"/>
      </a:spcBef>
      <a:spcAft>
        <a:spcPct val="0"/>
      </a:spcAft>
      <a:defRPr kern="1200">
        <a:solidFill>
          <a:schemeClr val="tx1"/>
        </a:solidFill>
        <a:latin typeface="Arial" charset="0"/>
        <a:ea typeface="+mn-ea"/>
        <a:cs typeface="+mn-cs"/>
      </a:defRPr>
    </a:lvl3pPr>
    <a:lvl4pPr marL="1371543" algn="ctr" rtl="0" fontAlgn="base">
      <a:lnSpc>
        <a:spcPct val="90000"/>
      </a:lnSpc>
      <a:spcBef>
        <a:spcPct val="50000"/>
      </a:spcBef>
      <a:spcAft>
        <a:spcPct val="0"/>
      </a:spcAft>
      <a:defRPr kern="1200">
        <a:solidFill>
          <a:schemeClr val="tx1"/>
        </a:solidFill>
        <a:latin typeface="Arial" charset="0"/>
        <a:ea typeface="+mn-ea"/>
        <a:cs typeface="+mn-cs"/>
      </a:defRPr>
    </a:lvl4pPr>
    <a:lvl5pPr marL="1828724" algn="ctr" rtl="0" fontAlgn="base">
      <a:lnSpc>
        <a:spcPct val="90000"/>
      </a:lnSpc>
      <a:spcBef>
        <a:spcPct val="50000"/>
      </a:spcBef>
      <a:spcAft>
        <a:spcPct val="0"/>
      </a:spcAft>
      <a:defRPr kern="1200">
        <a:solidFill>
          <a:schemeClr val="tx1"/>
        </a:solidFill>
        <a:latin typeface="Arial" charset="0"/>
        <a:ea typeface="+mn-ea"/>
        <a:cs typeface="+mn-cs"/>
      </a:defRPr>
    </a:lvl5pPr>
    <a:lvl6pPr marL="2285905" algn="l" defTabSz="914362" rtl="0" eaLnBrk="1" latinLnBrk="0" hangingPunct="1">
      <a:defRPr kern="1200">
        <a:solidFill>
          <a:schemeClr val="tx1"/>
        </a:solidFill>
        <a:latin typeface="Arial" charset="0"/>
        <a:ea typeface="+mn-ea"/>
        <a:cs typeface="+mn-cs"/>
      </a:defRPr>
    </a:lvl6pPr>
    <a:lvl7pPr marL="2743086" algn="l" defTabSz="914362" rtl="0" eaLnBrk="1" latinLnBrk="0" hangingPunct="1">
      <a:defRPr kern="1200">
        <a:solidFill>
          <a:schemeClr val="tx1"/>
        </a:solidFill>
        <a:latin typeface="Arial" charset="0"/>
        <a:ea typeface="+mn-ea"/>
        <a:cs typeface="+mn-cs"/>
      </a:defRPr>
    </a:lvl7pPr>
    <a:lvl8pPr marL="3200266" algn="l" defTabSz="914362" rtl="0" eaLnBrk="1" latinLnBrk="0" hangingPunct="1">
      <a:defRPr kern="1200">
        <a:solidFill>
          <a:schemeClr val="tx1"/>
        </a:solidFill>
        <a:latin typeface="Arial" charset="0"/>
        <a:ea typeface="+mn-ea"/>
        <a:cs typeface="+mn-cs"/>
      </a:defRPr>
    </a:lvl8pPr>
    <a:lvl9pPr marL="3657448" algn="l" defTabSz="914362"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4" userDrawn="1">
          <p15:clr>
            <a:srgbClr val="A4A3A4"/>
          </p15:clr>
        </p15:guide>
        <p15:guide id="3" pos="47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ica Lavery" initials="JL" lastIdx="1" clrIdx="0">
    <p:extLst>
      <p:ext uri="{19B8F6BF-5375-455C-9EA6-DF929625EA0E}">
        <p15:presenceInfo xmlns:p15="http://schemas.microsoft.com/office/powerpoint/2012/main" userId="Jessica Lavery" providerId="None"/>
      </p:ext>
    </p:extLst>
  </p:cmAuthor>
  <p:cmAuthor id="2" name="Microsoft Office User" initials="MOU" lastIdx="49" clrIdx="1">
    <p:extLst>
      <p:ext uri="{19B8F6BF-5375-455C-9EA6-DF929625EA0E}">
        <p15:presenceInfo xmlns:p15="http://schemas.microsoft.com/office/powerpoint/2012/main" userId="Microsoft Office User" providerId="None"/>
      </p:ext>
    </p:extLst>
  </p:cmAuthor>
  <p:cmAuthor id="3" name="Chris Kirsch" initials="CK" lastIdx="49" clrIdx="2">
    <p:extLst>
      <p:ext uri="{19B8F6BF-5375-455C-9EA6-DF929625EA0E}">
        <p15:presenceInfo xmlns:p15="http://schemas.microsoft.com/office/powerpoint/2012/main" userId="Chris Kirs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97979"/>
    <a:srgbClr val="28586B"/>
    <a:srgbClr val="8EB2B2"/>
    <a:srgbClr val="242626"/>
    <a:srgbClr val="00FF00"/>
    <a:srgbClr val="BC0000"/>
    <a:srgbClr val="00B3E6"/>
    <a:srgbClr val="05B3E6"/>
    <a:srgbClr val="2326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8" autoAdjust="0"/>
    <p:restoredTop sz="69687" autoAdjust="0"/>
  </p:normalViewPr>
  <p:slideViewPr>
    <p:cSldViewPr snapToGrid="0">
      <p:cViewPr varScale="1">
        <p:scale>
          <a:sx n="75" d="100"/>
          <a:sy n="75" d="100"/>
        </p:scale>
        <p:origin x="3072" y="168"/>
      </p:cViewPr>
      <p:guideLst>
        <p:guide orient="horz" pos="2160"/>
        <p:guide pos="3024"/>
        <p:guide pos="4752"/>
      </p:guideLst>
    </p:cSldViewPr>
  </p:slideViewPr>
  <p:outlineViewPr>
    <p:cViewPr>
      <p:scale>
        <a:sx n="30" d="100"/>
        <a:sy n="30" d="100"/>
      </p:scale>
      <p:origin x="0" y="0"/>
    </p:cViewPr>
  </p:outlineViewPr>
  <p:notesTextViewPr>
    <p:cViewPr>
      <p:scale>
        <a:sx n="105" d="100"/>
        <a:sy n="105" d="100"/>
      </p:scale>
      <p:origin x="0" y="0"/>
    </p:cViewPr>
  </p:notesTextViewPr>
  <p:sorterViewPr>
    <p:cViewPr varScale="1">
      <p:scale>
        <a:sx n="100" d="100"/>
        <a:sy n="100" d="100"/>
      </p:scale>
      <p:origin x="0" y="-5488"/>
    </p:cViewPr>
  </p:sorterViewPr>
  <p:notesViewPr>
    <p:cSldViewPr snapToGrid="0">
      <p:cViewPr varScale="1">
        <p:scale>
          <a:sx n="138" d="100"/>
          <a:sy n="138" d="100"/>
        </p:scale>
        <p:origin x="420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65F166-26F4-E944-A136-8217FE8BB035}"/>
              </a:ext>
            </a:extLst>
          </p:cNvPr>
          <p:cNvSpPr>
            <a:spLocks noGrp="1"/>
          </p:cNvSpPr>
          <p:nvPr>
            <p:ph type="hdr" sz="quarter"/>
          </p:nvPr>
        </p:nvSpPr>
        <p:spPr>
          <a:xfrm>
            <a:off x="0" y="0"/>
            <a:ext cx="3022600"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1D44ED-69C6-4046-9D3C-2B1EEF0C4C5D}"/>
              </a:ext>
            </a:extLst>
          </p:cNvPr>
          <p:cNvSpPr>
            <a:spLocks noGrp="1"/>
          </p:cNvSpPr>
          <p:nvPr>
            <p:ph type="dt" sz="quarter" idx="1"/>
          </p:nvPr>
        </p:nvSpPr>
        <p:spPr>
          <a:xfrm>
            <a:off x="3949700" y="0"/>
            <a:ext cx="3022600" cy="463550"/>
          </a:xfrm>
          <a:prstGeom prst="rect">
            <a:avLst/>
          </a:prstGeom>
        </p:spPr>
        <p:txBody>
          <a:bodyPr vert="horz" lIns="91440" tIns="45720" rIns="91440" bIns="45720" rtlCol="0"/>
          <a:lstStyle>
            <a:lvl1pPr algn="r">
              <a:defRPr sz="1200"/>
            </a:lvl1pPr>
          </a:lstStyle>
          <a:p>
            <a:fld id="{C4BEB766-0881-6C4A-8D47-1BE708E37EAA}" type="datetimeFigureOut">
              <a:rPr lang="en-US" smtClean="0"/>
              <a:t>6/20/20</a:t>
            </a:fld>
            <a:endParaRPr lang="en-US"/>
          </a:p>
        </p:txBody>
      </p:sp>
      <p:sp>
        <p:nvSpPr>
          <p:cNvPr id="4" name="Footer Placeholder 3">
            <a:extLst>
              <a:ext uri="{FF2B5EF4-FFF2-40B4-BE49-F238E27FC236}">
                <a16:creationId xmlns:a16="http://schemas.microsoft.com/office/drawing/2014/main" id="{D54051E6-68E5-E743-8531-77981764DB81}"/>
              </a:ext>
            </a:extLst>
          </p:cNvPr>
          <p:cNvSpPr>
            <a:spLocks noGrp="1"/>
          </p:cNvSpPr>
          <p:nvPr>
            <p:ph type="ftr" sz="quarter" idx="2"/>
          </p:nvPr>
        </p:nvSpPr>
        <p:spPr>
          <a:xfrm>
            <a:off x="0" y="8772525"/>
            <a:ext cx="3022600" cy="463550"/>
          </a:xfrm>
          <a:prstGeom prst="rect">
            <a:avLst/>
          </a:prstGeom>
        </p:spPr>
        <p:txBody>
          <a:bodyPr vert="horz" lIns="91440" tIns="45720" rIns="91440" bIns="45720" rtlCol="0" anchor="b"/>
          <a:lstStyle>
            <a:lvl1pPr algn="l">
              <a:defRPr sz="1200"/>
            </a:lvl1pPr>
          </a:lstStyle>
          <a:p>
            <a:r>
              <a:rPr lang="en-US"/>
              <a:t>© Veracode 2020</a:t>
            </a:r>
          </a:p>
        </p:txBody>
      </p:sp>
      <p:sp>
        <p:nvSpPr>
          <p:cNvPr id="5" name="Slide Number Placeholder 4">
            <a:extLst>
              <a:ext uri="{FF2B5EF4-FFF2-40B4-BE49-F238E27FC236}">
                <a16:creationId xmlns:a16="http://schemas.microsoft.com/office/drawing/2014/main" id="{1B1D4D83-24B0-EA45-B94B-34199A3F75EF}"/>
              </a:ext>
            </a:extLst>
          </p:cNvPr>
          <p:cNvSpPr>
            <a:spLocks noGrp="1"/>
          </p:cNvSpPr>
          <p:nvPr>
            <p:ph type="sldNum" sz="quarter" idx="3"/>
          </p:nvPr>
        </p:nvSpPr>
        <p:spPr>
          <a:xfrm>
            <a:off x="3949700" y="8772525"/>
            <a:ext cx="3022600" cy="463550"/>
          </a:xfrm>
          <a:prstGeom prst="rect">
            <a:avLst/>
          </a:prstGeom>
        </p:spPr>
        <p:txBody>
          <a:bodyPr vert="horz" lIns="91440" tIns="45720" rIns="91440" bIns="45720" rtlCol="0" anchor="b"/>
          <a:lstStyle>
            <a:lvl1pPr algn="r">
              <a:defRPr sz="1200"/>
            </a:lvl1pPr>
          </a:lstStyle>
          <a:p>
            <a:fld id="{00AD6CD5-9CBD-2E42-9A55-4789EC745337}" type="slidenum">
              <a:rPr lang="en-US" smtClean="0"/>
              <a:t>‹#›</a:t>
            </a:fld>
            <a:endParaRPr lang="en-US"/>
          </a:p>
        </p:txBody>
      </p:sp>
    </p:spTree>
    <p:extLst>
      <p:ext uri="{BB962C8B-B14F-4D97-AF65-F5344CB8AC3E}">
        <p14:creationId xmlns:p14="http://schemas.microsoft.com/office/powerpoint/2010/main" val="16218425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2018" cy="463408"/>
          </a:xfrm>
          <a:prstGeom prst="rect">
            <a:avLst/>
          </a:prstGeom>
        </p:spPr>
        <p:txBody>
          <a:bodyPr vert="horz" lIns="92620" tIns="46310" rIns="92620" bIns="46310" rtlCol="0"/>
          <a:lstStyle>
            <a:lvl1pPr algn="l">
              <a:defRPr sz="1200"/>
            </a:lvl1pPr>
          </a:lstStyle>
          <a:p>
            <a:endParaRPr lang="en-US" dirty="0"/>
          </a:p>
        </p:txBody>
      </p:sp>
      <p:sp>
        <p:nvSpPr>
          <p:cNvPr id="3" name="Date Placeholder 2"/>
          <p:cNvSpPr>
            <a:spLocks noGrp="1"/>
          </p:cNvSpPr>
          <p:nvPr>
            <p:ph type="dt" idx="1"/>
          </p:nvPr>
        </p:nvSpPr>
        <p:spPr>
          <a:xfrm>
            <a:off x="3950256" y="0"/>
            <a:ext cx="3022018" cy="463408"/>
          </a:xfrm>
          <a:prstGeom prst="rect">
            <a:avLst/>
          </a:prstGeom>
        </p:spPr>
        <p:txBody>
          <a:bodyPr vert="horz" lIns="92620" tIns="46310" rIns="92620" bIns="46310" rtlCol="0"/>
          <a:lstStyle>
            <a:lvl1pPr algn="r">
              <a:defRPr sz="1200"/>
            </a:lvl1pPr>
          </a:lstStyle>
          <a:p>
            <a:fld id="{36D839DE-0804-4071-832B-70B01981FF23}" type="datetimeFigureOut">
              <a:rPr lang="en-US" smtClean="0"/>
              <a:t>6/20/20</a:t>
            </a:fld>
            <a:endParaRPr lang="en-US" dirty="0"/>
          </a:p>
        </p:txBody>
      </p:sp>
      <p:sp>
        <p:nvSpPr>
          <p:cNvPr id="4" name="Slide Image Placeholder 3"/>
          <p:cNvSpPr>
            <a:spLocks noGrp="1" noRot="1" noChangeAspect="1"/>
          </p:cNvSpPr>
          <p:nvPr>
            <p:ph type="sldImg" idx="2"/>
          </p:nvPr>
        </p:nvSpPr>
        <p:spPr>
          <a:xfrm>
            <a:off x="715963" y="1154113"/>
            <a:ext cx="5541962" cy="3117850"/>
          </a:xfrm>
          <a:prstGeom prst="rect">
            <a:avLst/>
          </a:prstGeom>
          <a:noFill/>
          <a:ln w="12700">
            <a:solidFill>
              <a:prstClr val="black"/>
            </a:solidFill>
          </a:ln>
        </p:spPr>
        <p:txBody>
          <a:bodyPr vert="horz" lIns="92620" tIns="46310" rIns="92620" bIns="46310" rtlCol="0" anchor="ctr"/>
          <a:lstStyle/>
          <a:p>
            <a:endParaRPr lang="en-US" dirty="0"/>
          </a:p>
        </p:txBody>
      </p:sp>
      <p:sp>
        <p:nvSpPr>
          <p:cNvPr id="5" name="Notes Placeholder 4"/>
          <p:cNvSpPr>
            <a:spLocks noGrp="1"/>
          </p:cNvSpPr>
          <p:nvPr>
            <p:ph type="body" sz="quarter" idx="3"/>
          </p:nvPr>
        </p:nvSpPr>
        <p:spPr>
          <a:xfrm>
            <a:off x="697389" y="4444861"/>
            <a:ext cx="5579110" cy="3636705"/>
          </a:xfrm>
          <a:prstGeom prst="rect">
            <a:avLst/>
          </a:prstGeom>
        </p:spPr>
        <p:txBody>
          <a:bodyPr vert="horz" lIns="92620" tIns="46310" rIns="92620" bIns="4631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22018" cy="463407"/>
          </a:xfrm>
          <a:prstGeom prst="rect">
            <a:avLst/>
          </a:prstGeom>
        </p:spPr>
        <p:txBody>
          <a:bodyPr vert="horz" lIns="92620" tIns="46310" rIns="92620" bIns="46310" rtlCol="0" anchor="b"/>
          <a:lstStyle>
            <a:lvl1pPr algn="l">
              <a:defRPr sz="1200"/>
            </a:lvl1pPr>
          </a:lstStyle>
          <a:p>
            <a:r>
              <a:rPr lang="en-US"/>
              <a:t>© Veracode 2020</a:t>
            </a:r>
            <a:endParaRPr lang="en-US" dirty="0"/>
          </a:p>
        </p:txBody>
      </p:sp>
      <p:sp>
        <p:nvSpPr>
          <p:cNvPr id="7" name="Slide Number Placeholder 6"/>
          <p:cNvSpPr>
            <a:spLocks noGrp="1"/>
          </p:cNvSpPr>
          <p:nvPr>
            <p:ph type="sldNum" sz="quarter" idx="5"/>
          </p:nvPr>
        </p:nvSpPr>
        <p:spPr>
          <a:xfrm>
            <a:off x="3950256" y="8772669"/>
            <a:ext cx="3022018" cy="463407"/>
          </a:xfrm>
          <a:prstGeom prst="rect">
            <a:avLst/>
          </a:prstGeom>
        </p:spPr>
        <p:txBody>
          <a:bodyPr vert="horz" lIns="92620" tIns="46310" rIns="92620" bIns="46310" rtlCol="0" anchor="b"/>
          <a:lstStyle>
            <a:lvl1pPr algn="r">
              <a:defRPr sz="1200"/>
            </a:lvl1pPr>
          </a:lstStyle>
          <a:p>
            <a:fld id="{479B97E4-A083-4E1E-B287-816D66B5D7FA}" type="slidenum">
              <a:rPr lang="en-US" smtClean="0"/>
              <a:t>‹#›</a:t>
            </a:fld>
            <a:endParaRPr lang="en-US" dirty="0"/>
          </a:p>
        </p:txBody>
      </p:sp>
    </p:spTree>
    <p:extLst>
      <p:ext uri="{BB962C8B-B14F-4D97-AF65-F5344CB8AC3E}">
        <p14:creationId xmlns:p14="http://schemas.microsoft.com/office/powerpoint/2010/main" val="155125925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a:t>
            </a:r>
          </a:p>
          <a:p>
            <a:endParaRPr lang="en-US" dirty="0"/>
          </a:p>
          <a:p>
            <a:r>
              <a:rPr lang="en-US" dirty="0"/>
              <a:t>Today I will talk to you about automated library identification from vulnerability data.</a:t>
            </a:r>
            <a:br>
              <a:rPr lang="en-US" dirty="0"/>
            </a:br>
            <a:endParaRPr lang="en-US" dirty="0"/>
          </a:p>
          <a:p>
            <a:r>
              <a:rPr lang="en-US" dirty="0"/>
              <a:t>This is a joint work of some of us from Veracode with Professor Lo from the Singapore Management University.</a:t>
            </a:r>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a:t>
            </a:fld>
            <a:endParaRPr lang="en-US" dirty="0"/>
          </a:p>
        </p:txBody>
      </p:sp>
    </p:spTree>
    <p:extLst>
      <p:ext uri="{BB962C8B-B14F-4D97-AF65-F5344CB8AC3E}">
        <p14:creationId xmlns:p14="http://schemas.microsoft.com/office/powerpoint/2010/main" val="264678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discussing our experimental results, one more thing that we need to discuss is our training data sizes.</a:t>
            </a:r>
          </a:p>
          <a:p>
            <a:endParaRPr lang="en-US" dirty="0"/>
          </a:p>
          <a:p>
            <a:r>
              <a:rPr lang="en-US" dirty="0"/>
              <a:t>So, here we have two data sources: the NVD, and the SCA library vulnerability database which is basically a mapping of the CVE ids to the vulnerable library names.</a:t>
            </a:r>
          </a:p>
          <a:p>
            <a:endParaRPr lang="en-US" dirty="0"/>
          </a:p>
          <a:p>
            <a:r>
              <a:rPr lang="en-US" dirty="0"/>
              <a:t>We joined the two data sources using the CVE id, resulting in almost 7,700 labeled data items.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10</a:t>
            </a:fld>
            <a:endParaRPr lang="en-US" dirty="0"/>
          </a:p>
        </p:txBody>
      </p:sp>
    </p:spTree>
    <p:extLst>
      <p:ext uri="{BB962C8B-B14F-4D97-AF65-F5344CB8AC3E}">
        <p14:creationId xmlns:p14="http://schemas.microsoft.com/office/powerpoint/2010/main" val="80159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our experimental results. The extreme multi-labeling (XML) problem is about finding the more relevant subset of labels, so it doesn’t make sense to use performance measures for traditional binary classification.</a:t>
            </a:r>
          </a:p>
          <a:p>
            <a:endParaRPr lang="en-US" dirty="0"/>
          </a:p>
          <a:p>
            <a:r>
              <a:rPr lang="en-US" dirty="0"/>
              <a:t>Instead, in the literature the @k performance measures are commonly used. The prediction result of </a:t>
            </a:r>
            <a:r>
              <a:rPr lang="en-US" dirty="0" err="1"/>
              <a:t>FastXML</a:t>
            </a:r>
            <a:r>
              <a:rPr lang="en-US" dirty="0"/>
              <a:t> is the scores on each label, so we can talk about the label with the highest score, the label with the second highest score, and so on. The </a:t>
            </a:r>
            <a:r>
              <a:rPr lang="en-US" dirty="0" err="1"/>
              <a:t>precision@k</a:t>
            </a:r>
            <a:r>
              <a:rPr lang="en-US" dirty="0"/>
              <a:t> is the number of correct predictions among the k highest-scoring labels for the given CVE id, averaged over the whole of NVD.</a:t>
            </a:r>
          </a:p>
          <a:p>
            <a:r>
              <a:rPr lang="en-US" dirty="0"/>
              <a:t>The </a:t>
            </a:r>
            <a:r>
              <a:rPr lang="en-US" dirty="0" err="1"/>
              <a:t>recall@k</a:t>
            </a:r>
            <a:r>
              <a:rPr lang="en-US" dirty="0"/>
              <a:t> is the number of correct predictions among the number of labels for the given CVE id, averaged over the whole of NVD.</a:t>
            </a:r>
          </a:p>
          <a:p>
            <a:r>
              <a:rPr lang="en-US" dirty="0"/>
              <a:t>F1@k is the harmonic mean of both.</a:t>
            </a:r>
          </a:p>
          <a:p>
            <a:endParaRPr lang="en-US" dirty="0"/>
          </a:p>
          <a:p>
            <a:r>
              <a:rPr lang="en-US" dirty="0"/>
              <a:t>On the right-hand side of this slide, we show a small experiment that we had done using only the matchers as feature.</a:t>
            </a:r>
          </a:p>
          <a:p>
            <a:r>
              <a:rPr lang="en-US" dirty="0"/>
              <a:t>Recall the matchers are the product name in the NVD data.</a:t>
            </a:r>
          </a:p>
          <a:p>
            <a:endParaRPr lang="en-US" dirty="0"/>
          </a:p>
          <a:p>
            <a:r>
              <a:rPr lang="en-US" dirty="0"/>
              <a:t>As you can see here, the performance is quite low, so we should use all the features.</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11</a:t>
            </a:fld>
            <a:endParaRPr lang="en-US" dirty="0"/>
          </a:p>
        </p:txBody>
      </p:sp>
    </p:spTree>
    <p:extLst>
      <p:ext uri="{BB962C8B-B14F-4D97-AF65-F5344CB8AC3E}">
        <p14:creationId xmlns:p14="http://schemas.microsoft.com/office/powerpoint/2010/main" val="205754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all features of NVD that we listed before, not just matchers. But here we experiment on the effect of data cleaning.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have basic data cleaning where </a:t>
            </a:r>
            <a:r>
              <a:rPr lang="en-SG" sz="1200" kern="1200" dirty="0">
                <a:solidFill>
                  <a:schemeClr val="tx1"/>
                </a:solidFill>
                <a:effectLst/>
                <a:latin typeface="+mn-lt"/>
                <a:ea typeface="+mn-ea"/>
                <a:cs typeface="+mn-cs"/>
              </a:rPr>
              <a:t>we remove non-alphanumeric characters except exclamation and question marks, and we expand </a:t>
            </a:r>
            <a:r>
              <a:rPr lang="en-SG" sz="1200" kern="1200" dirty="0" err="1">
                <a:solidFill>
                  <a:schemeClr val="tx1"/>
                </a:solidFill>
                <a:effectLst/>
                <a:latin typeface="+mn-lt"/>
                <a:ea typeface="+mn-ea"/>
                <a:cs typeface="+mn-cs"/>
              </a:rPr>
              <a:t>aposthropes</a:t>
            </a:r>
            <a:r>
              <a:rPr lang="en-SG"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Second, we apply non-noun removal where we remove non-noun words using the NLTK Python package.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Third, we apply frequent-words removal, where we remove a word if it appears in some percentage of NVD entries.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experimented with 30%, 60%, and 90% and we discovered that 30% gives the best result, and is what we use in production.</a:t>
            </a:r>
            <a:endParaRPr lang="en-SG"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12</a:t>
            </a:fld>
            <a:endParaRPr lang="en-US" dirty="0"/>
          </a:p>
        </p:txBody>
      </p:sp>
    </p:spTree>
    <p:extLst>
      <p:ext uri="{BB962C8B-B14F-4D97-AF65-F5344CB8AC3E}">
        <p14:creationId xmlns:p14="http://schemas.microsoft.com/office/powerpoint/2010/main" val="60986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before, </a:t>
            </a:r>
            <a:r>
              <a:rPr lang="en-US" dirty="0" err="1"/>
              <a:t>FastXML</a:t>
            </a:r>
            <a:r>
              <a:rPr lang="en-US" dirty="0"/>
              <a:t> learns an ensemble of trees that can be slightly different, and therefore can give different prediction results.</a:t>
            </a:r>
          </a:p>
          <a:p>
            <a:endParaRPr lang="en-US" dirty="0"/>
          </a:p>
          <a:p>
            <a:r>
              <a:rPr lang="en-US" dirty="0"/>
              <a:t>Given a prediction score for each label, the final score for that label is the arithmetic average across all trees.</a:t>
            </a:r>
          </a:p>
          <a:p>
            <a:endParaRPr lang="en-US" dirty="0"/>
          </a:p>
          <a:p>
            <a:r>
              <a:rPr lang="en-US" dirty="0"/>
              <a:t>Using more trees may improve prediction performance, and parallelism is enabled for training and prediction, but it may worsen running time if there’s not enough CPU cores.</a:t>
            </a:r>
          </a:p>
          <a:p>
            <a:endParaRPr lang="en-US" dirty="0"/>
          </a:p>
          <a:p>
            <a:r>
              <a:rPr lang="en-US" dirty="0"/>
              <a:t>So, on a node with 16 cores, we did an experiment with 32, 64, and 128 trees, and we use 64 trees in production since it seems to provide the best performance without too bad a performance cost.</a:t>
            </a:r>
          </a:p>
          <a:p>
            <a:r>
              <a:rPr lang="en-US" dirty="0"/>
              <a:t>The two rows here show the training and validation times for each configuration.</a:t>
            </a:r>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13</a:t>
            </a:fld>
            <a:endParaRPr lang="en-US" dirty="0"/>
          </a:p>
        </p:txBody>
      </p:sp>
    </p:spTree>
    <p:extLst>
      <p:ext uri="{BB962C8B-B14F-4D97-AF65-F5344CB8AC3E}">
        <p14:creationId xmlns:p14="http://schemas.microsoft.com/office/powerpoint/2010/main" val="87010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Over time the security researchers label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want to confirm that a newly-trained model has a better performance than the model in production before replacing the production model. Production model trained July ‘19 and new model trained September ‘19.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r>
              <a:rPr lang="en-US" dirty="0"/>
              <a:t>There are two kinds of validation that we perform before deploying a new model.</a:t>
            </a:r>
          </a:p>
          <a:p>
            <a:endParaRPr lang="en-US" dirty="0"/>
          </a:p>
          <a:p>
            <a:pPr marL="228600" indent="-228600">
              <a:buAutoNum type="arabicPeriod"/>
            </a:pPr>
            <a:r>
              <a:rPr lang="en-US" dirty="0"/>
              <a:t>Comparing the performance for the dataset at the moment each one is newly trained. Decrease in precision of new model but average F1@k still improves by 1.09%.</a:t>
            </a:r>
          </a:p>
          <a:p>
            <a:pPr marL="228600" indent="-228600">
              <a:buAutoNum type="arabicPeriod"/>
            </a:pPr>
            <a:r>
              <a:rPr lang="en-US" dirty="0"/>
              <a:t>Comparing the performance for the same dataset (half of the dataset at the moment of training the new model). Here performance measures show significant improvement by new model, raising confidence for it to replace the production model.</a:t>
            </a:r>
          </a:p>
          <a:p>
            <a:endParaRPr lang="en-US" dirty="0"/>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14</a:t>
            </a:fld>
            <a:endParaRPr lang="en-US" dirty="0"/>
          </a:p>
        </p:txBody>
      </p:sp>
    </p:spTree>
    <p:extLst>
      <p:ext uri="{BB962C8B-B14F-4D97-AF65-F5344CB8AC3E}">
        <p14:creationId xmlns:p14="http://schemas.microsoft.com/office/powerpoint/2010/main" val="1382730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I had presented to you a machine learning system to predict related libraries for each NVD entry.</a:t>
            </a:r>
          </a:p>
          <a:p>
            <a:endParaRPr lang="en-US" dirty="0"/>
          </a:p>
          <a:p>
            <a:r>
              <a:rPr lang="en-US" dirty="0"/>
              <a:t>We modeled the problem as an instance of extreme multi-label learning (XML) due to large number of labels (&gt; 2 million).</a:t>
            </a:r>
          </a:p>
          <a:p>
            <a:endParaRPr lang="en-US" dirty="0"/>
          </a:p>
          <a:p>
            <a:r>
              <a:rPr lang="en-US" dirty="0"/>
              <a:t>We use </a:t>
            </a:r>
            <a:r>
              <a:rPr lang="en-US" dirty="0" err="1"/>
              <a:t>FastXML</a:t>
            </a:r>
            <a:r>
              <a:rPr lang="en-US" dirty="0"/>
              <a:t> approach to the problem, obtaining reasonable performance, and we developed system that we already use in production.</a:t>
            </a:r>
          </a:p>
          <a:p>
            <a:endParaRPr lang="en-US" dirty="0"/>
          </a:p>
          <a:p>
            <a:r>
              <a:rPr lang="en-US" dirty="0"/>
              <a:t>At the time of writing (late September 2019), our best performance is that F1@1 score of 0.53 with average F1@k score of 0.51 for k = 1 to 3.</a:t>
            </a:r>
          </a:p>
          <a:p>
            <a:endParaRPr lang="en-US" dirty="0"/>
          </a:p>
          <a:p>
            <a:r>
              <a:rPr lang="en-US" dirty="0"/>
              <a:t>For future work, it may be possible to try out deep learning approach as some literature claims to beat </a:t>
            </a:r>
            <a:r>
              <a:rPr lang="en-US" dirty="0" err="1"/>
              <a:t>FastXML</a:t>
            </a:r>
            <a:r>
              <a:rPr lang="en-US"/>
              <a:t> performance using </a:t>
            </a:r>
            <a:r>
              <a:rPr lang="en-US" dirty="0"/>
              <a:t>deep learning.</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15</a:t>
            </a:fld>
            <a:endParaRPr lang="en-US" dirty="0"/>
          </a:p>
        </p:txBody>
      </p:sp>
    </p:spTree>
    <p:extLst>
      <p:ext uri="{BB962C8B-B14F-4D97-AF65-F5344CB8AC3E}">
        <p14:creationId xmlns:p14="http://schemas.microsoft.com/office/powerpoint/2010/main" val="69706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problem is in the context of software composition analysis, so firstly I will discuss about it.</a:t>
            </a:r>
          </a:p>
          <a:p>
            <a:endParaRPr lang="en-US" dirty="0"/>
          </a:p>
          <a:p>
            <a:r>
              <a:rPr lang="en-US" dirty="0"/>
              <a:t>Secondly, I will discuss our approach of identifying vulnerable libraries from NVD entries using the </a:t>
            </a:r>
            <a:r>
              <a:rPr lang="en-US" dirty="0" err="1"/>
              <a:t>FastXML</a:t>
            </a:r>
            <a:r>
              <a:rPr lang="en-US" dirty="0"/>
              <a:t> algorithm.</a:t>
            </a:r>
          </a:p>
          <a:p>
            <a:endParaRPr lang="en-US" dirty="0"/>
          </a:p>
          <a:p>
            <a:r>
              <a:rPr lang="en-US" dirty="0"/>
              <a:t>Thirdly, I will show some of our experimental results before finally concluding this talk.</a:t>
            </a:r>
          </a:p>
          <a:p>
            <a:endParaRPr lang="en-US" dirty="0"/>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2</a:t>
            </a:fld>
            <a:endParaRPr lang="en-US" dirty="0"/>
          </a:p>
        </p:txBody>
      </p:sp>
    </p:spTree>
    <p:extLst>
      <p:ext uri="{BB962C8B-B14F-4D97-AF65-F5344CB8AC3E}">
        <p14:creationId xmlns:p14="http://schemas.microsoft.com/office/powerpoint/2010/main" val="293581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Open-source software is very widely used in today’s software development.</a:t>
            </a:r>
          </a:p>
          <a:p>
            <a:endParaRPr lang="en-US" dirty="0"/>
          </a:p>
          <a:p>
            <a:r>
              <a:rPr lang="en-US" dirty="0"/>
              <a:t>It has contributed significantly to speed up and lower the cost of software development, but the impact of security vulnerability in open-source software can be huge.</a:t>
            </a:r>
          </a:p>
          <a:p>
            <a:endParaRPr lang="en-US" dirty="0"/>
          </a:p>
          <a:p>
            <a:r>
              <a:rPr lang="en-US" dirty="0"/>
              <a:t>So, if you develop an application which uses open-source software libraries, you would wonder if your application uses vulnerable libraries, either directly or transitively.</a:t>
            </a:r>
          </a:p>
          <a:p>
            <a:endParaRPr lang="en-US" dirty="0"/>
          </a:p>
          <a:p>
            <a:r>
              <a:rPr lang="en-US" dirty="0"/>
              <a:t>So, this is the problem that SCA solves: it analyzes your application to automatically find out the vulnerable libraries it is using. </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3</a:t>
            </a:fld>
            <a:endParaRPr lang="en-US" dirty="0"/>
          </a:p>
        </p:txBody>
      </p:sp>
    </p:spTree>
    <p:extLst>
      <p:ext uri="{BB962C8B-B14F-4D97-AF65-F5344CB8AC3E}">
        <p14:creationId xmlns:p14="http://schemas.microsoft.com/office/powerpoint/2010/main" val="147192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software composition analysis is a library vulnerability database, which contains the information of open-source libraries and their vulnerabilities.</a:t>
            </a:r>
          </a:p>
          <a:p>
            <a:endParaRPr lang="en-US" dirty="0"/>
          </a:p>
          <a:p>
            <a:r>
              <a:rPr lang="en-US" dirty="0"/>
              <a:t>The library vulnerability database is curated by security researchers using data from various sources, including the national vulnerability database or NVD, Jira tickets of various open-source software, Bugzilla reports, </a:t>
            </a:r>
            <a:r>
              <a:rPr lang="en-US" dirty="0" err="1"/>
              <a:t>Github</a:t>
            </a:r>
            <a:r>
              <a:rPr lang="en-US" dirty="0"/>
              <a:t> issues and pull requests, commits, and mailing lists.</a:t>
            </a:r>
          </a:p>
          <a:p>
            <a:endParaRPr lang="en-US" dirty="0"/>
          </a:p>
          <a:p>
            <a:r>
              <a:rPr lang="en-US" dirty="0"/>
              <a:t>One of the tasks that the researchers need to do is to associate vulnerability data from NVD with open-source libraries, say from Maven central. Unfortunately, this process is manual, so for this paper, we focus on this problem, namely, to automatically associate national vulnerability database with library names.</a:t>
            </a:r>
          </a:p>
          <a:p>
            <a:endParaRPr lang="en-US" dirty="0"/>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4</a:t>
            </a:fld>
            <a:endParaRPr lang="en-US" dirty="0"/>
          </a:p>
        </p:txBody>
      </p:sp>
    </p:spTree>
    <p:extLst>
      <p:ext uri="{BB962C8B-B14F-4D97-AF65-F5344CB8AC3E}">
        <p14:creationId xmlns:p14="http://schemas.microsoft.com/office/powerpoint/2010/main" val="110164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Associating NVD entries with library names is not straightforward. Here we show the textual parts from the data for CVE-2015-7318 retrieved from the NVD.</a:t>
            </a:r>
          </a:p>
          <a:p>
            <a:endParaRPr lang="en-US" dirty="0"/>
          </a:p>
          <a:p>
            <a:r>
              <a:rPr lang="en-US" dirty="0"/>
              <a:t>This vulnerability actually belongs to the Zope2 Python library, however, this library name is nowhere mentioned in the textual data.</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5</a:t>
            </a:fld>
            <a:endParaRPr lang="en-US" dirty="0"/>
          </a:p>
        </p:txBody>
      </p:sp>
    </p:spTree>
    <p:extLst>
      <p:ext uri="{BB962C8B-B14F-4D97-AF65-F5344CB8AC3E}">
        <p14:creationId xmlns:p14="http://schemas.microsoft.com/office/powerpoint/2010/main" val="295814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example of textual parts extracted from NVD data for CVE-2011-0448.</a:t>
            </a:r>
          </a:p>
          <a:p>
            <a:endParaRPr lang="en-US" dirty="0"/>
          </a:p>
          <a:p>
            <a:r>
              <a:rPr lang="en-US" dirty="0"/>
              <a:t>This is a vulnerability that belongs to the Ruby on Rails Active Record library, which is nowhere mentioned.</a:t>
            </a:r>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6</a:t>
            </a:fld>
            <a:endParaRPr lang="en-US" dirty="0"/>
          </a:p>
        </p:txBody>
      </p:sp>
    </p:spTree>
    <p:extLst>
      <p:ext uri="{BB962C8B-B14F-4D97-AF65-F5344CB8AC3E}">
        <p14:creationId xmlns:p14="http://schemas.microsoft.com/office/powerpoint/2010/main" val="149162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actually a specific component of an NVD data entry that seems to refer directly to library names.</a:t>
            </a:r>
          </a:p>
          <a:p>
            <a:endParaRPr lang="en-US" dirty="0"/>
          </a:p>
          <a:p>
            <a:r>
              <a:rPr lang="en-US" dirty="0"/>
              <a:t>These are the CPE configurations, which is a regular expression containing vendor and product names, with an example shown here, with the vendor name </a:t>
            </a:r>
            <a:r>
              <a:rPr lang="en-US" dirty="0" err="1"/>
              <a:t>arastta</a:t>
            </a:r>
            <a:r>
              <a:rPr lang="en-US" dirty="0"/>
              <a:t> and product name ecommerce.</a:t>
            </a:r>
          </a:p>
          <a:p>
            <a:endParaRPr lang="en-US" dirty="0"/>
          </a:p>
          <a:p>
            <a:r>
              <a:rPr lang="en-US" dirty="0"/>
              <a:t>Of these two components, the product name is the one that is more likely to be a library name, and these can be used as a “matcher” for direct matching with a library name in the library vulnerability database.</a:t>
            </a:r>
          </a:p>
          <a:p>
            <a:endParaRPr lang="en-US" dirty="0"/>
          </a:p>
          <a:p>
            <a:r>
              <a:rPr lang="en-US" dirty="0"/>
              <a:t>Unfortunately, such direct matching has a low prediction performance, where the average F1 score is on 0.24 across all NVD entries.</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7</a:t>
            </a:fld>
            <a:endParaRPr lang="en-US" dirty="0"/>
          </a:p>
        </p:txBody>
      </p:sp>
    </p:spTree>
    <p:extLst>
      <p:ext uri="{BB962C8B-B14F-4D97-AF65-F5344CB8AC3E}">
        <p14:creationId xmlns:p14="http://schemas.microsoft.com/office/powerpoint/2010/main" val="230820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because we need to match NVD entry with library names, yet direct matching is no good, in this paper we try to use a machine learning approach.</a:t>
            </a:r>
          </a:p>
          <a:p>
            <a:endParaRPr lang="en-US" dirty="0"/>
          </a:p>
          <a:p>
            <a:r>
              <a:rPr lang="en-US" dirty="0"/>
              <a:t>Here, we treat or problem as an instance of extreme multi-label learning, a.k.a. XML, where the problem is to match your data into an extremely large number of labels. Note that we have more than 2 million library, which are the labels in our case, to be matched.</a:t>
            </a:r>
          </a:p>
          <a:p>
            <a:endParaRPr lang="en-US" dirty="0"/>
          </a:p>
          <a:p>
            <a:r>
              <a:rPr lang="en-US" dirty="0"/>
              <a:t>There are several attempts at solving this problem in the literature. We use the approach called </a:t>
            </a:r>
            <a:r>
              <a:rPr lang="en-US" dirty="0" err="1"/>
              <a:t>FastXML</a:t>
            </a:r>
            <a:r>
              <a:rPr lang="en-US" dirty="0"/>
              <a:t> by </a:t>
            </a:r>
            <a:r>
              <a:rPr lang="en-US" dirty="0" err="1"/>
              <a:t>Prabhu</a:t>
            </a:r>
            <a:r>
              <a:rPr lang="en-US" dirty="0"/>
              <a:t> and Varma, which was presented in 2015 KDD conference, which is often cited by the literature in this area, and for our system we use the </a:t>
            </a:r>
            <a:r>
              <a:rPr lang="en-US" dirty="0" err="1"/>
              <a:t>FastXML</a:t>
            </a:r>
            <a:r>
              <a:rPr lang="en-US" dirty="0"/>
              <a:t> implementation by </a:t>
            </a:r>
            <a:r>
              <a:rPr lang="en-US" dirty="0" err="1"/>
              <a:t>Refefer</a:t>
            </a:r>
            <a:r>
              <a:rPr lang="en-US" dirty="0"/>
              <a:t>.</a:t>
            </a:r>
          </a:p>
          <a:p>
            <a:endParaRPr lang="en-US" dirty="0"/>
          </a:p>
          <a:p>
            <a:r>
              <a:rPr lang="en-US" dirty="0"/>
              <a:t>Our system is already used in production, where as shown in the UI here, where given an NVD entry, the system recommends a number of libraries of potential match, with their scores, which are the likelihood of match.</a:t>
            </a:r>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8</a:t>
            </a:fld>
            <a:endParaRPr lang="en-US" dirty="0"/>
          </a:p>
        </p:txBody>
      </p:sp>
    </p:spTree>
    <p:extLst>
      <p:ext uri="{BB962C8B-B14F-4D97-AF65-F5344CB8AC3E}">
        <p14:creationId xmlns:p14="http://schemas.microsoft.com/office/powerpoint/2010/main" val="35586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Now before we go into experimental results, we briefly discuss the features of the </a:t>
            </a:r>
            <a:r>
              <a:rPr lang="en-SG" sz="1200" kern="1200" dirty="0" err="1">
                <a:solidFill>
                  <a:schemeClr val="tx1"/>
                </a:solidFill>
                <a:effectLst/>
                <a:latin typeface="+mn-lt"/>
                <a:ea typeface="+mn-ea"/>
                <a:cs typeface="+mn-cs"/>
              </a:rPr>
              <a:t>FastXML</a:t>
            </a:r>
            <a:r>
              <a:rPr lang="en-SG" sz="1200" kern="1200" dirty="0">
                <a:solidFill>
                  <a:schemeClr val="tx1"/>
                </a:solidFill>
                <a:effectLst/>
                <a:latin typeface="+mn-lt"/>
                <a:ea typeface="+mn-ea"/>
                <a:cs typeface="+mn-cs"/>
              </a:rPr>
              <a: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It is basically an algorithm that builds an ensemble of trees over the feature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root of the tree represents the whole feature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Each tree node represents a set of features which is mapped to a set of labels in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features in our case is the NVD features and the labels are library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err="1">
                <a:solidFill>
                  <a:schemeClr val="tx1"/>
                </a:solidFill>
                <a:effectLst/>
                <a:latin typeface="+mn-lt"/>
                <a:ea typeface="+mn-ea"/>
                <a:cs typeface="+mn-cs"/>
              </a:rPr>
              <a:t>FastXML</a:t>
            </a:r>
            <a:r>
              <a:rPr lang="en-SG" sz="1200" kern="1200" dirty="0">
                <a:solidFill>
                  <a:schemeClr val="tx1"/>
                </a:solidFill>
                <a:effectLst/>
                <a:latin typeface="+mn-lt"/>
                <a:ea typeface="+mn-ea"/>
                <a:cs typeface="+mn-cs"/>
              </a:rPr>
              <a:t> splits each node in this tree using rank-sensitive loss function which is how it is different from the previous approaches.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rank-sensitive loss function called normalized DCG (</a:t>
            </a:r>
            <a:r>
              <a:rPr lang="en-SG" sz="1200" kern="1200" dirty="0" err="1">
                <a:solidFill>
                  <a:schemeClr val="tx1"/>
                </a:solidFill>
                <a:effectLst/>
                <a:latin typeface="+mn-lt"/>
                <a:ea typeface="+mn-ea"/>
                <a:cs typeface="+mn-cs"/>
              </a:rPr>
              <a:t>nDCG</a:t>
            </a:r>
            <a:r>
              <a:rPr lang="en-SG" sz="1200" kern="1200" dirty="0">
                <a:solidFill>
                  <a:schemeClr val="tx1"/>
                </a:solidFill>
                <a:effectLst/>
                <a:latin typeface="+mn-lt"/>
                <a:ea typeface="+mn-ea"/>
                <a:cs typeface="+mn-cs"/>
              </a:rPr>
              <a:t>), applied over all the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Note: DCG (discounted cumulative gain) is a measure to quantify the quality of ranking. Given a rank p of an item, its DCG is DCG(p).  Normalized DCG (</a:t>
            </a:r>
            <a:r>
              <a:rPr lang="en-SG" sz="1200" kern="1200" dirty="0" err="1">
                <a:solidFill>
                  <a:schemeClr val="tx1"/>
                </a:solidFill>
                <a:effectLst/>
                <a:latin typeface="+mn-lt"/>
                <a:ea typeface="+mn-ea"/>
                <a:cs typeface="+mn-cs"/>
              </a:rPr>
              <a:t>nDCG</a:t>
            </a:r>
            <a:r>
              <a:rPr lang="en-SG" sz="1200" kern="1200" dirty="0">
                <a:solidFill>
                  <a:schemeClr val="tx1"/>
                </a:solidFill>
                <a:effectLst/>
                <a:latin typeface="+mn-lt"/>
                <a:ea typeface="+mn-ea"/>
                <a:cs typeface="+mn-cs"/>
              </a:rPr>
              <a:t>) is DCG(p) normalized to [0, 1] using an ideal DCG (IDCG), which is the maximum of the DCG(p). That is, </a:t>
            </a:r>
            <a:r>
              <a:rPr lang="en-SG" sz="1200" kern="1200" dirty="0" err="1">
                <a:solidFill>
                  <a:schemeClr val="tx1"/>
                </a:solidFill>
                <a:effectLst/>
                <a:latin typeface="+mn-lt"/>
                <a:ea typeface="+mn-ea"/>
                <a:cs typeface="+mn-cs"/>
              </a:rPr>
              <a:t>nDCG</a:t>
            </a:r>
            <a:r>
              <a:rPr lang="en-SG" sz="1200" kern="1200" dirty="0">
                <a:solidFill>
                  <a:schemeClr val="tx1"/>
                </a:solidFill>
                <a:effectLst/>
                <a:latin typeface="+mn-lt"/>
                <a:ea typeface="+mn-ea"/>
                <a:cs typeface="+mn-cs"/>
              </a:rPr>
              <a:t>(p) = DCG(p)/IDCG(p). </a:t>
            </a:r>
            <a:endParaRPr lang="en-SG"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splitting for a node is first randomly done, and it is then repaired using the loss function until there is no change. Due to the randomization each tree may give different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At the leaf of each tree, which represents a set of features, each label can be given a score, which represents the likelihood an element of that leaf has the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a:t>© Veracode 2020</a:t>
            </a:r>
            <a:endParaRPr lang="en-US" dirty="0"/>
          </a:p>
        </p:txBody>
      </p:sp>
      <p:sp>
        <p:nvSpPr>
          <p:cNvPr id="5" name="Slide Number Placeholder 4"/>
          <p:cNvSpPr>
            <a:spLocks noGrp="1"/>
          </p:cNvSpPr>
          <p:nvPr>
            <p:ph type="sldNum" sz="quarter" idx="5"/>
          </p:nvPr>
        </p:nvSpPr>
        <p:spPr/>
        <p:txBody>
          <a:bodyPr/>
          <a:lstStyle/>
          <a:p>
            <a:fld id="{479B97E4-A083-4E1E-B287-816D66B5D7FA}" type="slidenum">
              <a:rPr lang="en-US" smtClean="0"/>
              <a:t>9</a:t>
            </a:fld>
            <a:endParaRPr lang="en-US" dirty="0"/>
          </a:p>
        </p:txBody>
      </p:sp>
    </p:spTree>
    <p:extLst>
      <p:ext uri="{BB962C8B-B14F-4D97-AF65-F5344CB8AC3E}">
        <p14:creationId xmlns:p14="http://schemas.microsoft.com/office/powerpoint/2010/main" val="211707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0876FF-2E6A-0F43-BB81-B390FF501304}"/>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7" name="Group 16">
            <a:extLst>
              <a:ext uri="{FF2B5EF4-FFF2-40B4-BE49-F238E27FC236}">
                <a16:creationId xmlns:a16="http://schemas.microsoft.com/office/drawing/2014/main" id="{46EBC4A6-176D-2E42-8783-6A7E412E37C9}"/>
              </a:ext>
            </a:extLst>
          </p:cNvPr>
          <p:cNvGrpSpPr/>
          <p:nvPr userDrawn="1"/>
        </p:nvGrpSpPr>
        <p:grpSpPr>
          <a:xfrm>
            <a:off x="5796289" y="635220"/>
            <a:ext cx="6422163" cy="659273"/>
            <a:chOff x="6010984" y="1289301"/>
            <a:chExt cx="6422163" cy="659273"/>
          </a:xfrm>
        </p:grpSpPr>
        <p:sp>
          <p:nvSpPr>
            <p:cNvPr id="23" name="Graphic 3">
              <a:extLst>
                <a:ext uri="{FF2B5EF4-FFF2-40B4-BE49-F238E27FC236}">
                  <a16:creationId xmlns:a16="http://schemas.microsoft.com/office/drawing/2014/main" id="{27FB5A0B-0486-1D44-AD9D-BADAF258CEC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4" name="Graphic 3">
              <a:extLst>
                <a:ext uri="{FF2B5EF4-FFF2-40B4-BE49-F238E27FC236}">
                  <a16:creationId xmlns:a16="http://schemas.microsoft.com/office/drawing/2014/main" id="{3C653ECB-442F-B84E-AD8C-C7AA4DF8CBB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5" name="Graphic 3">
              <a:extLst>
                <a:ext uri="{FF2B5EF4-FFF2-40B4-BE49-F238E27FC236}">
                  <a16:creationId xmlns:a16="http://schemas.microsoft.com/office/drawing/2014/main" id="{80B1CF98-579F-7845-BB6A-64B1558D6CF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6" name="Graphic 3">
              <a:extLst>
                <a:ext uri="{FF2B5EF4-FFF2-40B4-BE49-F238E27FC236}">
                  <a16:creationId xmlns:a16="http://schemas.microsoft.com/office/drawing/2014/main" id="{1DF63C9E-20CB-754C-BB90-F96147F9419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7" name="Graphic 3">
              <a:extLst>
                <a:ext uri="{FF2B5EF4-FFF2-40B4-BE49-F238E27FC236}">
                  <a16:creationId xmlns:a16="http://schemas.microsoft.com/office/drawing/2014/main" id="{AF24C933-B221-A944-AF8F-22382FAD6441}"/>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8" name="Graphic 3">
              <a:extLst>
                <a:ext uri="{FF2B5EF4-FFF2-40B4-BE49-F238E27FC236}">
                  <a16:creationId xmlns:a16="http://schemas.microsoft.com/office/drawing/2014/main" id="{8826CAFE-BA17-504C-A3E2-34FABC6CF52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a16="http://schemas.microsoft.com/office/drawing/2014/main" id="{42204F24-DF74-854E-88AE-84035F90E21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0" name="Group 29">
            <a:extLst>
              <a:ext uri="{FF2B5EF4-FFF2-40B4-BE49-F238E27FC236}">
                <a16:creationId xmlns:a16="http://schemas.microsoft.com/office/drawing/2014/main" id="{DF34A4E5-242F-B648-A091-9F2EA62EE3C2}"/>
              </a:ext>
            </a:extLst>
          </p:cNvPr>
          <p:cNvGrpSpPr/>
          <p:nvPr userDrawn="1"/>
        </p:nvGrpSpPr>
        <p:grpSpPr>
          <a:xfrm>
            <a:off x="6986016" y="1352886"/>
            <a:ext cx="4145280" cy="614838"/>
            <a:chOff x="4488107" y="1762031"/>
            <a:chExt cx="1820226" cy="272415"/>
          </a:xfrm>
        </p:grpSpPr>
        <p:sp>
          <p:nvSpPr>
            <p:cNvPr id="31" name="Freeform: Shape 5">
              <a:extLst>
                <a:ext uri="{FF2B5EF4-FFF2-40B4-BE49-F238E27FC236}">
                  <a16:creationId xmlns:a16="http://schemas.microsoft.com/office/drawing/2014/main" id="{B7A076CF-BF0F-D545-91A2-3BBACE60EBF8}"/>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2" name="Freeform: Shape 6">
              <a:extLst>
                <a:ext uri="{FF2B5EF4-FFF2-40B4-BE49-F238E27FC236}">
                  <a16:creationId xmlns:a16="http://schemas.microsoft.com/office/drawing/2014/main" id="{CF6DC96B-7F0E-7C4F-B616-B49F3291659F}"/>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3" name="Freeform: Shape 7">
              <a:extLst>
                <a:ext uri="{FF2B5EF4-FFF2-40B4-BE49-F238E27FC236}">
                  <a16:creationId xmlns:a16="http://schemas.microsoft.com/office/drawing/2014/main" id="{7F455D7E-EF23-914F-B8A4-D09585666029}"/>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4" name="Freeform: Shape 8">
              <a:extLst>
                <a:ext uri="{FF2B5EF4-FFF2-40B4-BE49-F238E27FC236}">
                  <a16:creationId xmlns:a16="http://schemas.microsoft.com/office/drawing/2014/main" id="{D98FFCAD-0765-C244-A7B8-6130DD5F8FE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5" name="Freeform: Shape 9">
              <a:extLst>
                <a:ext uri="{FF2B5EF4-FFF2-40B4-BE49-F238E27FC236}">
                  <a16:creationId xmlns:a16="http://schemas.microsoft.com/office/drawing/2014/main" id="{D3215A22-C79D-4142-9B66-AF6E280BDB36}"/>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72FA7F9F-E063-B04D-97AF-4A0AFC3852C3}"/>
              </a:ext>
            </a:extLst>
          </p:cNvPr>
          <p:cNvGrpSpPr/>
          <p:nvPr userDrawn="1"/>
        </p:nvGrpSpPr>
        <p:grpSpPr>
          <a:xfrm>
            <a:off x="5796289" y="-63014"/>
            <a:ext cx="6422163" cy="659273"/>
            <a:chOff x="6010984" y="1289301"/>
            <a:chExt cx="6422163" cy="659273"/>
          </a:xfrm>
        </p:grpSpPr>
        <p:sp>
          <p:nvSpPr>
            <p:cNvPr id="37" name="Graphic 3">
              <a:extLst>
                <a:ext uri="{FF2B5EF4-FFF2-40B4-BE49-F238E27FC236}">
                  <a16:creationId xmlns:a16="http://schemas.microsoft.com/office/drawing/2014/main" id="{A300899D-BBD1-D847-8C2C-DF31CAA25317}"/>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8" name="Graphic 3">
              <a:extLst>
                <a:ext uri="{FF2B5EF4-FFF2-40B4-BE49-F238E27FC236}">
                  <a16:creationId xmlns:a16="http://schemas.microsoft.com/office/drawing/2014/main" id="{533045BA-644D-5647-89DD-D952BF3EEA21}"/>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9" name="Graphic 3">
              <a:extLst>
                <a:ext uri="{FF2B5EF4-FFF2-40B4-BE49-F238E27FC236}">
                  <a16:creationId xmlns:a16="http://schemas.microsoft.com/office/drawing/2014/main" id="{B3202C61-CDCF-4B4D-A07C-9A9A74FB62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0" name="Graphic 3">
              <a:extLst>
                <a:ext uri="{FF2B5EF4-FFF2-40B4-BE49-F238E27FC236}">
                  <a16:creationId xmlns:a16="http://schemas.microsoft.com/office/drawing/2014/main" id="{A4798A8A-ACE5-E548-BA2C-F5D38D20E05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1" name="Graphic 3">
              <a:extLst>
                <a:ext uri="{FF2B5EF4-FFF2-40B4-BE49-F238E27FC236}">
                  <a16:creationId xmlns:a16="http://schemas.microsoft.com/office/drawing/2014/main" id="{BEB1D97C-A99C-A24D-B7EB-6C2DDE91B43C}"/>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2" name="Graphic 3">
              <a:extLst>
                <a:ext uri="{FF2B5EF4-FFF2-40B4-BE49-F238E27FC236}">
                  <a16:creationId xmlns:a16="http://schemas.microsoft.com/office/drawing/2014/main" id="{CB329922-40EA-374A-BE92-C44A2208DA92}"/>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a16="http://schemas.microsoft.com/office/drawing/2014/main" id="{C50357D7-0212-C247-8459-A964B018B098}"/>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4" name="Group 43">
            <a:extLst>
              <a:ext uri="{FF2B5EF4-FFF2-40B4-BE49-F238E27FC236}">
                <a16:creationId xmlns:a16="http://schemas.microsoft.com/office/drawing/2014/main" id="{865E7801-DC43-DB4F-A237-783B41BF82AF}"/>
              </a:ext>
            </a:extLst>
          </p:cNvPr>
          <p:cNvGrpSpPr/>
          <p:nvPr userDrawn="1"/>
        </p:nvGrpSpPr>
        <p:grpSpPr>
          <a:xfrm>
            <a:off x="5796289" y="2031688"/>
            <a:ext cx="6422163" cy="659273"/>
            <a:chOff x="6010984" y="1289301"/>
            <a:chExt cx="6422163" cy="659273"/>
          </a:xfrm>
        </p:grpSpPr>
        <p:sp>
          <p:nvSpPr>
            <p:cNvPr id="45" name="Graphic 3">
              <a:extLst>
                <a:ext uri="{FF2B5EF4-FFF2-40B4-BE49-F238E27FC236}">
                  <a16:creationId xmlns:a16="http://schemas.microsoft.com/office/drawing/2014/main" id="{377E34E7-F810-C049-8CFE-CE73DF3D5D79}"/>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a16="http://schemas.microsoft.com/office/drawing/2014/main" id="{B6F5B13A-A081-264E-8C94-E93086D22F3A}"/>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a16="http://schemas.microsoft.com/office/drawing/2014/main" id="{E96D27DF-4E8B-D84E-95C8-CBB998A7DA9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a16="http://schemas.microsoft.com/office/drawing/2014/main" id="{DDE28FDD-5C77-B542-8DAA-5F277BE3C6C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9" name="Graphic 3">
              <a:extLst>
                <a:ext uri="{FF2B5EF4-FFF2-40B4-BE49-F238E27FC236}">
                  <a16:creationId xmlns:a16="http://schemas.microsoft.com/office/drawing/2014/main" id="{374AD5A9-2D50-B940-ABFF-34BADF90A71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0" name="Graphic 3">
              <a:extLst>
                <a:ext uri="{FF2B5EF4-FFF2-40B4-BE49-F238E27FC236}">
                  <a16:creationId xmlns:a16="http://schemas.microsoft.com/office/drawing/2014/main" id="{6AA77D4F-35DC-A543-9E9E-4FB0AE2505B7}"/>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a16="http://schemas.microsoft.com/office/drawing/2014/main" id="{CDFE7101-EC29-C641-97AA-8FEE75FA571B}"/>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2" name="Group 51">
            <a:extLst>
              <a:ext uri="{FF2B5EF4-FFF2-40B4-BE49-F238E27FC236}">
                <a16:creationId xmlns:a16="http://schemas.microsoft.com/office/drawing/2014/main" id="{646DFE13-541D-5D40-965C-2441CF44535B}"/>
              </a:ext>
            </a:extLst>
          </p:cNvPr>
          <p:cNvGrpSpPr/>
          <p:nvPr userDrawn="1"/>
        </p:nvGrpSpPr>
        <p:grpSpPr>
          <a:xfrm>
            <a:off x="5796289" y="1333454"/>
            <a:ext cx="6422163" cy="659273"/>
            <a:chOff x="6010984" y="1289301"/>
            <a:chExt cx="6422163" cy="659273"/>
          </a:xfrm>
        </p:grpSpPr>
        <p:sp>
          <p:nvSpPr>
            <p:cNvPr id="53" name="Graphic 3">
              <a:extLst>
                <a:ext uri="{FF2B5EF4-FFF2-40B4-BE49-F238E27FC236}">
                  <a16:creationId xmlns:a16="http://schemas.microsoft.com/office/drawing/2014/main" id="{A6E844B4-FDEB-7544-85A5-85A32988608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a16="http://schemas.microsoft.com/office/drawing/2014/main" id="{636F3D99-94EB-3346-A492-CD1C747FF94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5" name="Group 54">
            <a:extLst>
              <a:ext uri="{FF2B5EF4-FFF2-40B4-BE49-F238E27FC236}">
                <a16:creationId xmlns:a16="http://schemas.microsoft.com/office/drawing/2014/main" id="{BF1764B6-D104-7145-AC0C-0049D2446AAC}"/>
              </a:ext>
            </a:extLst>
          </p:cNvPr>
          <p:cNvGrpSpPr/>
          <p:nvPr userDrawn="1"/>
        </p:nvGrpSpPr>
        <p:grpSpPr>
          <a:xfrm>
            <a:off x="5796289" y="3428156"/>
            <a:ext cx="6422163" cy="659273"/>
            <a:chOff x="6010984" y="1289301"/>
            <a:chExt cx="6422163" cy="659273"/>
          </a:xfrm>
        </p:grpSpPr>
        <p:sp>
          <p:nvSpPr>
            <p:cNvPr id="56" name="Graphic 3">
              <a:extLst>
                <a:ext uri="{FF2B5EF4-FFF2-40B4-BE49-F238E27FC236}">
                  <a16:creationId xmlns:a16="http://schemas.microsoft.com/office/drawing/2014/main" id="{24FB93F2-B2F4-7F41-951A-7743F2212C4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7" name="Graphic 3">
              <a:extLst>
                <a:ext uri="{FF2B5EF4-FFF2-40B4-BE49-F238E27FC236}">
                  <a16:creationId xmlns:a16="http://schemas.microsoft.com/office/drawing/2014/main" id="{81625D0E-85EE-7D4F-BA37-E147F02CF8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8" name="Graphic 3">
              <a:extLst>
                <a:ext uri="{FF2B5EF4-FFF2-40B4-BE49-F238E27FC236}">
                  <a16:creationId xmlns:a16="http://schemas.microsoft.com/office/drawing/2014/main" id="{C7F45F22-8A32-CE4D-B2FF-7DAA1FE7C7A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9" name="Graphic 3">
              <a:extLst>
                <a:ext uri="{FF2B5EF4-FFF2-40B4-BE49-F238E27FC236}">
                  <a16:creationId xmlns:a16="http://schemas.microsoft.com/office/drawing/2014/main" id="{44D2B9D3-5B07-4042-95F4-67BBE63C21E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0" name="Graphic 3">
              <a:extLst>
                <a:ext uri="{FF2B5EF4-FFF2-40B4-BE49-F238E27FC236}">
                  <a16:creationId xmlns:a16="http://schemas.microsoft.com/office/drawing/2014/main" id="{C5AD2F23-8837-9F46-A162-4F79361F11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1" name="Graphic 3">
              <a:extLst>
                <a:ext uri="{FF2B5EF4-FFF2-40B4-BE49-F238E27FC236}">
                  <a16:creationId xmlns:a16="http://schemas.microsoft.com/office/drawing/2014/main" id="{90C6E63F-517A-4B4E-957F-452717D9EC7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2" name="Graphic 3">
              <a:extLst>
                <a:ext uri="{FF2B5EF4-FFF2-40B4-BE49-F238E27FC236}">
                  <a16:creationId xmlns:a16="http://schemas.microsoft.com/office/drawing/2014/main" id="{6FE22EB0-C832-504F-BA07-514D438714B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3" name="Group 62">
            <a:extLst>
              <a:ext uri="{FF2B5EF4-FFF2-40B4-BE49-F238E27FC236}">
                <a16:creationId xmlns:a16="http://schemas.microsoft.com/office/drawing/2014/main" id="{2010DFAA-8AF8-A243-810F-04CC644ED4DE}"/>
              </a:ext>
            </a:extLst>
          </p:cNvPr>
          <p:cNvGrpSpPr/>
          <p:nvPr userDrawn="1"/>
        </p:nvGrpSpPr>
        <p:grpSpPr>
          <a:xfrm>
            <a:off x="5796289" y="2729922"/>
            <a:ext cx="6422163" cy="659273"/>
            <a:chOff x="6010984" y="1289301"/>
            <a:chExt cx="6422163" cy="659273"/>
          </a:xfrm>
        </p:grpSpPr>
        <p:sp>
          <p:nvSpPr>
            <p:cNvPr id="64" name="Graphic 3">
              <a:extLst>
                <a:ext uri="{FF2B5EF4-FFF2-40B4-BE49-F238E27FC236}">
                  <a16:creationId xmlns:a16="http://schemas.microsoft.com/office/drawing/2014/main" id="{7CFF3FAD-8E2D-9C49-991D-35675617075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5" name="Graphic 3">
              <a:extLst>
                <a:ext uri="{FF2B5EF4-FFF2-40B4-BE49-F238E27FC236}">
                  <a16:creationId xmlns:a16="http://schemas.microsoft.com/office/drawing/2014/main" id="{34FC0B3E-0689-FA4B-A96D-C7B3540FF407}"/>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6" name="Graphic 3">
              <a:extLst>
                <a:ext uri="{FF2B5EF4-FFF2-40B4-BE49-F238E27FC236}">
                  <a16:creationId xmlns:a16="http://schemas.microsoft.com/office/drawing/2014/main" id="{F80B72A3-E410-0545-A427-036F49D61DA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a16="http://schemas.microsoft.com/office/drawing/2014/main" id="{0184B9E5-518E-5541-8160-F240948225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a16="http://schemas.microsoft.com/office/drawing/2014/main" id="{8E698C43-48B8-AF44-8C3C-40FDB2EB313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a16="http://schemas.microsoft.com/office/drawing/2014/main" id="{7C1508B1-F476-A045-9E75-26BB224F30C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a16="http://schemas.microsoft.com/office/drawing/2014/main" id="{C0D2FAB5-B1CD-0F46-B05D-8A24DB79380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1" name="Group 70">
            <a:extLst>
              <a:ext uri="{FF2B5EF4-FFF2-40B4-BE49-F238E27FC236}">
                <a16:creationId xmlns:a16="http://schemas.microsoft.com/office/drawing/2014/main" id="{02FD83D1-69B1-A746-B480-1F1A49FFE744}"/>
              </a:ext>
            </a:extLst>
          </p:cNvPr>
          <p:cNvGrpSpPr/>
          <p:nvPr userDrawn="1"/>
        </p:nvGrpSpPr>
        <p:grpSpPr>
          <a:xfrm>
            <a:off x="5796289" y="4824624"/>
            <a:ext cx="6422163" cy="659273"/>
            <a:chOff x="6010984" y="1289301"/>
            <a:chExt cx="6422163" cy="659273"/>
          </a:xfrm>
        </p:grpSpPr>
        <p:sp>
          <p:nvSpPr>
            <p:cNvPr id="72" name="Graphic 3">
              <a:extLst>
                <a:ext uri="{FF2B5EF4-FFF2-40B4-BE49-F238E27FC236}">
                  <a16:creationId xmlns:a16="http://schemas.microsoft.com/office/drawing/2014/main" id="{14B68E84-4D5C-EF4B-B04E-1C0B01D4C23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3" name="Graphic 3">
              <a:extLst>
                <a:ext uri="{FF2B5EF4-FFF2-40B4-BE49-F238E27FC236}">
                  <a16:creationId xmlns:a16="http://schemas.microsoft.com/office/drawing/2014/main" id="{3C9CE691-126D-F148-9008-FFC0F04291BD}"/>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a16="http://schemas.microsoft.com/office/drawing/2014/main" id="{7A3E66D9-5AD6-264A-908F-89D7BB09901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97CFA03E-61FA-CE41-BA20-C24963F1787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01751A7D-4460-954F-8A20-277B17DFA057}"/>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A2AFCE61-58EA-0C47-9741-80832F3FC8C1}"/>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D0A9035C-283B-B747-BDF5-7C23D2FD8AB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9" name="Group 78">
            <a:extLst>
              <a:ext uri="{FF2B5EF4-FFF2-40B4-BE49-F238E27FC236}">
                <a16:creationId xmlns:a16="http://schemas.microsoft.com/office/drawing/2014/main" id="{D8AF3C1E-FD95-484B-9CC5-91AAE26A66AA}"/>
              </a:ext>
            </a:extLst>
          </p:cNvPr>
          <p:cNvGrpSpPr/>
          <p:nvPr userDrawn="1"/>
        </p:nvGrpSpPr>
        <p:grpSpPr>
          <a:xfrm>
            <a:off x="5796289" y="4126390"/>
            <a:ext cx="6422163" cy="659273"/>
            <a:chOff x="6010984" y="1289301"/>
            <a:chExt cx="6422163" cy="659273"/>
          </a:xfrm>
        </p:grpSpPr>
        <p:sp>
          <p:nvSpPr>
            <p:cNvPr id="80" name="Graphic 3">
              <a:extLst>
                <a:ext uri="{FF2B5EF4-FFF2-40B4-BE49-F238E27FC236}">
                  <a16:creationId xmlns:a16="http://schemas.microsoft.com/office/drawing/2014/main" id="{F293379C-8AD3-704B-B3D6-8C2265B49E0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1" name="Graphic 3">
              <a:extLst>
                <a:ext uri="{FF2B5EF4-FFF2-40B4-BE49-F238E27FC236}">
                  <a16:creationId xmlns:a16="http://schemas.microsoft.com/office/drawing/2014/main" id="{C5574802-11DB-3542-B492-67DE1C5C661B}"/>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2" name="Graphic 3">
              <a:extLst>
                <a:ext uri="{FF2B5EF4-FFF2-40B4-BE49-F238E27FC236}">
                  <a16:creationId xmlns:a16="http://schemas.microsoft.com/office/drawing/2014/main" id="{F1EB552C-AD2A-6149-B67E-47BDB565E97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a16="http://schemas.microsoft.com/office/drawing/2014/main" id="{66B07C99-B106-5447-ADB1-EDE4022B634A}"/>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a16="http://schemas.microsoft.com/office/drawing/2014/main" id="{45E82D8F-9E2A-EC42-BD98-D64B6612F9C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a16="http://schemas.microsoft.com/office/drawing/2014/main" id="{E694DA8A-848B-C04C-8999-99967EB90CED}"/>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a16="http://schemas.microsoft.com/office/drawing/2014/main" id="{043F81F7-72C8-DC49-845E-BC554E229449}"/>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7" name="Group 86">
            <a:extLst>
              <a:ext uri="{FF2B5EF4-FFF2-40B4-BE49-F238E27FC236}">
                <a16:creationId xmlns:a16="http://schemas.microsoft.com/office/drawing/2014/main" id="{574C409C-27EE-DE47-A008-316909E3AE1F}"/>
              </a:ext>
            </a:extLst>
          </p:cNvPr>
          <p:cNvGrpSpPr/>
          <p:nvPr userDrawn="1"/>
        </p:nvGrpSpPr>
        <p:grpSpPr>
          <a:xfrm>
            <a:off x="5796289" y="6221095"/>
            <a:ext cx="6422163" cy="659273"/>
            <a:chOff x="6010984" y="1289301"/>
            <a:chExt cx="6422163" cy="659273"/>
          </a:xfrm>
        </p:grpSpPr>
        <p:sp>
          <p:nvSpPr>
            <p:cNvPr id="88" name="Graphic 3">
              <a:extLst>
                <a:ext uri="{FF2B5EF4-FFF2-40B4-BE49-F238E27FC236}">
                  <a16:creationId xmlns:a16="http://schemas.microsoft.com/office/drawing/2014/main" id="{70332DDB-6EA1-9546-9E54-12473BE6021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a16="http://schemas.microsoft.com/office/drawing/2014/main" id="{965D2A30-8A66-D546-B14F-53CA02BDC626}"/>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a16="http://schemas.microsoft.com/office/drawing/2014/main" id="{35193DC4-340D-B348-8E8A-6A3F0E3DA28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C2ED1709-A6E7-2943-BEB9-B38F1B28A0C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FFDBF77D-D942-614A-ADAA-68ABB1E944F6}"/>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326FD707-C0DC-6F45-9CFA-1DEFCAD747B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4CBDDFF2-4FA5-7A4E-A19F-1C3B11D9052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5" name="Group 94">
            <a:extLst>
              <a:ext uri="{FF2B5EF4-FFF2-40B4-BE49-F238E27FC236}">
                <a16:creationId xmlns:a16="http://schemas.microsoft.com/office/drawing/2014/main" id="{B13ED94E-CD34-5D46-8A32-607456388B5D}"/>
              </a:ext>
            </a:extLst>
          </p:cNvPr>
          <p:cNvGrpSpPr/>
          <p:nvPr userDrawn="1"/>
        </p:nvGrpSpPr>
        <p:grpSpPr>
          <a:xfrm>
            <a:off x="5796289" y="5522858"/>
            <a:ext cx="6422163" cy="659273"/>
            <a:chOff x="6010984" y="1289301"/>
            <a:chExt cx="6422163" cy="659273"/>
          </a:xfrm>
        </p:grpSpPr>
        <p:sp>
          <p:nvSpPr>
            <p:cNvPr id="96" name="Graphic 3">
              <a:extLst>
                <a:ext uri="{FF2B5EF4-FFF2-40B4-BE49-F238E27FC236}">
                  <a16:creationId xmlns:a16="http://schemas.microsoft.com/office/drawing/2014/main" id="{8537BEED-8246-E249-B2B9-7EE2668F1C6D}"/>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7" name="Graphic 3">
              <a:extLst>
                <a:ext uri="{FF2B5EF4-FFF2-40B4-BE49-F238E27FC236}">
                  <a16:creationId xmlns:a16="http://schemas.microsoft.com/office/drawing/2014/main" id="{297F48A3-3C74-F345-936C-881CDA94DD73}"/>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a16="http://schemas.microsoft.com/office/drawing/2014/main" id="{2392FCDE-D281-4442-B2CE-80C18621D5CE}"/>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F0AE6B3A-749D-EF47-9A6C-33C8CA95F166}"/>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80DE14D-E1B2-AC44-90E5-B9BE86AE325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9ED0F4E8-26C5-1846-B97B-48EC957A5F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7947193E-DF18-C349-BC9B-68AE7CF3801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03" name="Graphic 3">
            <a:extLst>
              <a:ext uri="{FF2B5EF4-FFF2-40B4-BE49-F238E27FC236}">
                <a16:creationId xmlns:a16="http://schemas.microsoft.com/office/drawing/2014/main" id="{501C3BC2-52A9-AF41-BC54-3AB200970408}"/>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4" name="Graphic 3">
            <a:extLst>
              <a:ext uri="{FF2B5EF4-FFF2-40B4-BE49-F238E27FC236}">
                <a16:creationId xmlns:a16="http://schemas.microsoft.com/office/drawing/2014/main" id="{B21300F6-E5E0-C742-AACF-579CAF04611C}"/>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5" name="Graphic 3">
            <a:extLst>
              <a:ext uri="{FF2B5EF4-FFF2-40B4-BE49-F238E27FC236}">
                <a16:creationId xmlns:a16="http://schemas.microsoft.com/office/drawing/2014/main" id="{A462BB0F-3173-6C4D-8B27-E950113C19A4}"/>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06" name="Graphic 3">
            <a:extLst>
              <a:ext uri="{FF2B5EF4-FFF2-40B4-BE49-F238E27FC236}">
                <a16:creationId xmlns:a16="http://schemas.microsoft.com/office/drawing/2014/main" id="{E60A8367-A4F5-9D43-AEE0-A1838B15073D}"/>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2020 Confidential</a:t>
            </a:r>
            <a:endParaRPr lang="en-US" dirty="0"/>
          </a:p>
        </p:txBody>
      </p:sp>
      <p:sp>
        <p:nvSpPr>
          <p:cNvPr id="20" name="Slide Number Placeholder 2">
            <a:extLst>
              <a:ext uri="{FF2B5EF4-FFF2-40B4-BE49-F238E27FC236}">
                <a16:creationId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4" name="TextBox 13">
            <a:extLst>
              <a:ext uri="{FF2B5EF4-FFF2-40B4-BE49-F238E27FC236}">
                <a16:creationId xmlns:a16="http://schemas.microsoft.com/office/drawing/2014/main" id="{E71E4598-9E88-544B-A31C-E51EB5744ADD}"/>
              </a:ext>
            </a:extLst>
          </p:cNvPr>
          <p:cNvSpPr txBox="1"/>
          <p:nvPr userDrawn="1"/>
        </p:nvSpPr>
        <p:spPr bwMode="auto">
          <a:xfrm>
            <a:off x="413579" y="1653823"/>
            <a:ext cx="5358245" cy="1312667"/>
          </a:xfrm>
          <a:prstGeom prst="rect">
            <a:avLst/>
          </a:prstGeom>
          <a:noFill/>
          <a:ln w="12700" cap="sq" algn="ctr">
            <a:noFill/>
            <a:miter lim="800000"/>
            <a:headEnd/>
            <a:tailEnd/>
          </a:ln>
          <a:effectLst/>
        </p:spPr>
        <p:txBody>
          <a:bodyPr wrap="square" lIns="0" tIns="0" rIns="0" bIns="0" rtlCol="0" anchor="ctr" anchorCtr="0">
            <a:sp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for line in </a:t>
            </a:r>
            <a:r>
              <a:rPr lang="en-US" sz="2000" baseline="0" dirty="0" err="1">
                <a:solidFill>
                  <a:srgbClr val="05B3E6"/>
                </a:solidFill>
                <a:latin typeface="Courier" pitchFamily="2" charset="0"/>
              </a:rPr>
              <a:t>future.readlines</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a:solidFill>
                  <a:srgbClr val="05B3E6"/>
                </a:solidFill>
                <a:latin typeface="Courier" pitchFamily="2" charset="0"/>
              </a:rPr>
              <a:t>    </a:t>
            </a:r>
            <a:r>
              <a:rPr lang="en-US" sz="2000" baseline="0" dirty="0" err="1">
                <a:solidFill>
                  <a:srgbClr val="05B3E6"/>
                </a:solidFill>
                <a:latin typeface="Courier" pitchFamily="2" charset="0"/>
              </a:rPr>
              <a:t>line.secure</a:t>
            </a:r>
            <a:r>
              <a:rPr lang="en-US" sz="2000" baseline="0" dirty="0">
                <a:solidFill>
                  <a:srgbClr val="05B3E6"/>
                </a:solidFill>
                <a:latin typeface="Courier" pitchFamily="2" charset="0"/>
              </a:rPr>
              <a:t>()</a:t>
            </a:r>
          </a:p>
          <a:p>
            <a:pPr marL="0" marR="0" lvl="0" indent="0" algn="l" defTabSz="914400" rtl="0" eaLnBrk="1" fontAlgn="base" latinLnBrk="0" hangingPunct="1">
              <a:lnSpc>
                <a:spcPct val="95000"/>
              </a:lnSpc>
              <a:spcBef>
                <a:spcPts val="600"/>
              </a:spcBef>
              <a:spcAft>
                <a:spcPct val="0"/>
              </a:spcAft>
              <a:buClrTx/>
              <a:buSzTx/>
              <a:buFontTx/>
              <a:buNone/>
              <a:tabLst/>
              <a:defRPr/>
            </a:pPr>
            <a:endParaRPr lang="en-US" sz="2000" baseline="0" dirty="0">
              <a:solidFill>
                <a:srgbClr val="05B3E6"/>
              </a:solidFill>
              <a:latin typeface="Courier" pitchFamily="2" charset="0"/>
            </a:endParaRPr>
          </a:p>
          <a:p>
            <a:pPr algn="l">
              <a:lnSpc>
                <a:spcPct val="95000"/>
              </a:lnSpc>
              <a:spcBef>
                <a:spcPts val="600"/>
              </a:spcBef>
            </a:pPr>
            <a:endParaRPr lang="en-US" sz="1400" dirty="0" err="1">
              <a:solidFill>
                <a:schemeClr val="accent1"/>
              </a:solidFill>
              <a:latin typeface="Trebuchet MS" panose="020B0703020202090204" pitchFamily="34" charset="0"/>
            </a:endParaRPr>
          </a:p>
        </p:txBody>
      </p:sp>
      <p:grpSp>
        <p:nvGrpSpPr>
          <p:cNvPr id="2" name="Group 1">
            <a:extLst>
              <a:ext uri="{FF2B5EF4-FFF2-40B4-BE49-F238E27FC236}">
                <a16:creationId xmlns:a16="http://schemas.microsoft.com/office/drawing/2014/main" id="{078C35DA-0262-FD42-BE0B-06B2C391B139}"/>
              </a:ext>
            </a:extLst>
          </p:cNvPr>
          <p:cNvGrpSpPr/>
          <p:nvPr userDrawn="1"/>
        </p:nvGrpSpPr>
        <p:grpSpPr>
          <a:xfrm>
            <a:off x="-53976" y="-632059"/>
            <a:ext cx="12573002" cy="8363770"/>
            <a:chOff x="-53976" y="-632059"/>
            <a:chExt cx="12573002" cy="8363770"/>
          </a:xfrm>
        </p:grpSpPr>
        <p:sp>
          <p:nvSpPr>
            <p:cNvPr id="109" name="Rectangle 108">
              <a:extLst>
                <a:ext uri="{FF2B5EF4-FFF2-40B4-BE49-F238E27FC236}">
                  <a16:creationId xmlns:a16="http://schemas.microsoft.com/office/drawing/2014/main" id="{31095E78-3F54-0242-BF7E-9DAF01CA3298}"/>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0" name="Rectangle 109">
              <a:extLst>
                <a:ext uri="{FF2B5EF4-FFF2-40B4-BE49-F238E27FC236}">
                  <a16:creationId xmlns:a16="http://schemas.microsoft.com/office/drawing/2014/main" id="{7E0DFAFB-220E-D64C-84F5-B6F645123E3C}"/>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1" name="Rectangle 110">
              <a:extLst>
                <a:ext uri="{FF2B5EF4-FFF2-40B4-BE49-F238E27FC236}">
                  <a16:creationId xmlns:a16="http://schemas.microsoft.com/office/drawing/2014/main" id="{69CFCAAF-DAEB-FD41-A71E-2A879F713C5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
        <p:nvSpPr>
          <p:cNvPr id="13" name="TextBox 12">
            <a:extLst>
              <a:ext uri="{FF2B5EF4-FFF2-40B4-BE49-F238E27FC236}">
                <a16:creationId xmlns:a16="http://schemas.microsoft.com/office/drawing/2014/main" id="{F7DB9441-0F3F-9144-BC87-42A178D12EEF}"/>
              </a:ext>
            </a:extLst>
          </p:cNvPr>
          <p:cNvSpPr txBox="1"/>
          <p:nvPr userDrawn="1"/>
        </p:nvSpPr>
        <p:spPr bwMode="auto">
          <a:xfrm>
            <a:off x="12272742" y="1806092"/>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includes an intro line in Code-Mode style and can only be edited in the Master slide. This Code-Mode style should be approved by internal creative team if it changes.</a:t>
            </a:r>
          </a:p>
        </p:txBody>
      </p:sp>
    </p:spTree>
    <p:extLst>
      <p:ext uri="{BB962C8B-B14F-4D97-AF65-F5344CB8AC3E}">
        <p14:creationId xmlns:p14="http://schemas.microsoft.com/office/powerpoint/2010/main" val="4009292757"/>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C4C568E-4373-914B-A721-2892FAC9E40A}"/>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0" name="Graphic 3">
            <a:extLst>
              <a:ext uri="{FF2B5EF4-FFF2-40B4-BE49-F238E27FC236}">
                <a16:creationId xmlns:a16="http://schemas.microsoft.com/office/drawing/2014/main" id="{34718D55-87EC-0845-B530-CB177657D366}"/>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2" name="Footer Placeholder 1">
            <a:extLst>
              <a:ext uri="{FF2B5EF4-FFF2-40B4-BE49-F238E27FC236}">
                <a16:creationId xmlns:a16="http://schemas.microsoft.com/office/drawing/2014/main" id="{3B8A6D44-1FDF-F548-8272-E608D8BDECDF}"/>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DC1C7173-A921-314E-B8D0-8071DD975EFC}"/>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596A4293-7E97-1544-A47A-74D3D9BC2F6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1" name="Title 1">
            <a:extLst>
              <a:ext uri="{FF2B5EF4-FFF2-40B4-BE49-F238E27FC236}">
                <a16:creationId xmlns:a16="http://schemas.microsoft.com/office/drawing/2014/main" id="{5AC32F40-9CE4-4840-8CC2-D58CE49A14CD}"/>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a16="http://schemas.microsoft.com/office/drawing/2014/main" id="{BE661776-1FE4-644C-994B-BA9190F4D86F}"/>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a16="http://schemas.microsoft.com/office/drawing/2014/main" id="{56908EE3-B438-1F48-B66F-33812A28837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a16="http://schemas.microsoft.com/office/drawing/2014/main" id="{8765A9D3-F506-DA4B-9B5D-1FCFEEE993F7}"/>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852755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392209-34EA-1E4C-BBB0-41669DD4EBEF}"/>
              </a:ext>
            </a:extLst>
          </p:cNvPr>
          <p:cNvSpPr/>
          <p:nvPr userDrawn="1"/>
        </p:nvSpPr>
        <p:spPr bwMode="auto">
          <a:xfrm>
            <a:off x="-27471" y="-31396"/>
            <a:ext cx="12236955" cy="6918829"/>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D9D4A063-54D1-F14B-92CD-6BE584DE12E0}"/>
              </a:ext>
            </a:extLst>
          </p:cNvPr>
          <p:cNvSpPr>
            <a:spLocks noGrp="1"/>
          </p:cNvSpPr>
          <p:nvPr>
            <p:ph type="ftr" sz="quarter" idx="10"/>
          </p:nvPr>
        </p:nvSpPr>
        <p:spPr/>
        <p:txBody>
          <a:bodyPr/>
          <a:lstStyle>
            <a:lvl1pPr>
              <a:defRPr baseline="0">
                <a:solidFill>
                  <a:schemeClr val="accent1"/>
                </a:solidFill>
              </a:defRPr>
            </a:lvl1p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8FBED709-BD5C-8348-BD97-5E6B3DA398FE}"/>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BAA48CD6-EBE4-4148-A95F-64BC2575EF63}"/>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20" name="Graphic 3">
            <a:extLst>
              <a:ext uri="{FF2B5EF4-FFF2-40B4-BE49-F238E27FC236}">
                <a16:creationId xmlns:a16="http://schemas.microsoft.com/office/drawing/2014/main" id="{2AF77313-DC96-3A4F-B807-CF06455910F5}"/>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21" name="Title 1">
            <a:extLst>
              <a:ext uri="{FF2B5EF4-FFF2-40B4-BE49-F238E27FC236}">
                <a16:creationId xmlns:a16="http://schemas.microsoft.com/office/drawing/2014/main" id="{FEA14E39-63B7-004F-807B-CCD61D98FB9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tx1"/>
                </a:solidFill>
                <a:latin typeface="Trebuchet MS" panose="020B0703020202090204" pitchFamily="34" charset="0"/>
              </a:defRPr>
            </a:lvl1pPr>
          </a:lstStyle>
          <a:p>
            <a:r>
              <a:rPr lang="en-US" dirty="0"/>
              <a:t>Click to edit master</a:t>
            </a:r>
          </a:p>
        </p:txBody>
      </p:sp>
      <p:sp>
        <p:nvSpPr>
          <p:cNvPr id="22" name="Text Placeholder 4">
            <a:extLst>
              <a:ext uri="{FF2B5EF4-FFF2-40B4-BE49-F238E27FC236}">
                <a16:creationId xmlns:a16="http://schemas.microsoft.com/office/drawing/2014/main" id="{A1EC9275-30CE-C74E-A9C1-2DD216DAA961}"/>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tx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23" name="Text Placeholder 6">
            <a:extLst>
              <a:ext uri="{FF2B5EF4-FFF2-40B4-BE49-F238E27FC236}">
                <a16:creationId xmlns:a16="http://schemas.microsoft.com/office/drawing/2014/main" id="{6D581AC3-6539-0349-B03B-6D4BA8A08B1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0" name="Rectangle 9">
            <a:extLst>
              <a:ext uri="{FF2B5EF4-FFF2-40B4-BE49-F238E27FC236}">
                <a16:creationId xmlns:a16="http://schemas.microsoft.com/office/drawing/2014/main" id="{5044436D-E0A9-AD4D-9F05-E5F58095123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1719924222"/>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5">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BA28414-1606-0C43-A5C4-DD3521485B6F}"/>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59843448-E06F-3F4B-9142-A2F85675CBEC}"/>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9D675C3-011B-5845-AFF3-9A3664F99EA4}"/>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82C04DCE-9849-1A47-922A-EE323DFF846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5" name="Graphic 3">
            <a:extLst>
              <a:ext uri="{FF2B5EF4-FFF2-40B4-BE49-F238E27FC236}">
                <a16:creationId xmlns:a16="http://schemas.microsoft.com/office/drawing/2014/main" id="{F0467C1C-0BB4-5543-ABA4-21337323B138}"/>
              </a:ext>
            </a:extLst>
          </p:cNvPr>
          <p:cNvSpPr/>
          <p:nvPr userDrawn="1"/>
        </p:nvSpPr>
        <p:spPr>
          <a:xfrm>
            <a:off x="6747106" y="2815672"/>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16" name="Title 1">
            <a:extLst>
              <a:ext uri="{FF2B5EF4-FFF2-40B4-BE49-F238E27FC236}">
                <a16:creationId xmlns:a16="http://schemas.microsoft.com/office/drawing/2014/main" id="{290C874E-933E-5D4A-991E-948C40AD138B}"/>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7" name="Text Placeholder 6">
            <a:extLst>
              <a:ext uri="{FF2B5EF4-FFF2-40B4-BE49-F238E27FC236}">
                <a16:creationId xmlns:a16="http://schemas.microsoft.com/office/drawing/2014/main" id="{13F7CABA-2B29-584D-9AFF-D71E213F385E}"/>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tx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9" name="Rectangle 8">
            <a:extLst>
              <a:ext uri="{FF2B5EF4-FFF2-40B4-BE49-F238E27FC236}">
                <a16:creationId xmlns:a16="http://schemas.microsoft.com/office/drawing/2014/main" id="{4A386C80-23F1-2043-8ADD-A0FC904F8D03}"/>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586854378"/>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58F36EE-74DA-8940-A82F-9E7F0FE0D2D7}"/>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Freeform 1">
            <a:extLst>
              <a:ext uri="{FF2B5EF4-FFF2-40B4-BE49-F238E27FC236}">
                <a16:creationId xmlns:a16="http://schemas.microsoft.com/office/drawing/2014/main" id="{54A68449-C9BE-1C4F-B5B2-3F9752218628}"/>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accent1"/>
          </a:solidFill>
          <a:ln>
            <a:noFill/>
          </a:ln>
          <a:effectLst/>
        </p:spPr>
        <p:txBody>
          <a:bodyPr wrap="none" anchor="ctr"/>
          <a:lstStyle/>
          <a:p>
            <a:endParaRPr lang="en-US"/>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11" name="Picture 10" descr="A picture containing drawing&#10;&#10;Description automatically generated">
            <a:extLst>
              <a:ext uri="{FF2B5EF4-FFF2-40B4-BE49-F238E27FC236}">
                <a16:creationId xmlns:a16="http://schemas.microsoft.com/office/drawing/2014/main" id="{D8BE3A9D-61B6-F94B-806D-58AE64B8B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Footer Placeholder 8">
            <a:extLst>
              <a:ext uri="{FF2B5EF4-FFF2-40B4-BE49-F238E27FC236}">
                <a16:creationId xmlns:a16="http://schemas.microsoft.com/office/drawing/2014/main" id="{CD133F21-E7FC-FC4F-BBA7-0DCDF399C215}"/>
              </a:ext>
            </a:extLst>
          </p:cNvPr>
          <p:cNvSpPr>
            <a:spLocks noGrp="1"/>
          </p:cNvSpPr>
          <p:nvPr userDrawn="1">
            <p:ph type="ftr" sz="quarter" idx="11"/>
          </p:nvPr>
        </p:nvSpPr>
        <p:spPr/>
        <p:txBody>
          <a:bodyPr/>
          <a:lstStyle/>
          <a:p>
            <a:r>
              <a:rPr lang="en-US"/>
              <a:t>© Veracode, Inc. 2020 Confidential</a:t>
            </a:r>
            <a:endParaRPr lang="en-US" dirty="0"/>
          </a:p>
        </p:txBody>
      </p:sp>
      <p:sp>
        <p:nvSpPr>
          <p:cNvPr id="14" name="Slide Number Placeholder 13">
            <a:extLst>
              <a:ext uri="{FF2B5EF4-FFF2-40B4-BE49-F238E27FC236}">
                <a16:creationId xmlns:a16="http://schemas.microsoft.com/office/drawing/2014/main" id="{CF0518BE-FB95-D34C-B819-F94D672CED9A}"/>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a16="http://schemas.microsoft.com/office/drawing/2014/main" id="{D9E5E54B-B405-3F4D-9801-EBAE3449908A}"/>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id="{BAC869E6-B2EE-3449-ADCB-FE84DC9D7015}"/>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64442774-5480-2B49-9B35-ED2C4C7A6FA7}"/>
              </a:ext>
            </a:extLst>
          </p:cNvPr>
          <p:cNvSpPr>
            <a:spLocks noGrp="1"/>
          </p:cNvSpPr>
          <p:nvPr userDrawn="1">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15671783"/>
      </p:ext>
    </p:extLst>
  </p:cSld>
  <p:clrMapOvr>
    <a:masterClrMapping/>
  </p:clrMapOvr>
  <p:transition>
    <p:wipe dir="r"/>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92828D3-8DD8-FD43-9C07-CB9A374497EE}"/>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25C78B75-134F-5D41-A8D7-41EA644238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6" name="Footer Placeholder 5">
            <a:extLst>
              <a:ext uri="{FF2B5EF4-FFF2-40B4-BE49-F238E27FC236}">
                <a16:creationId xmlns:a16="http://schemas.microsoft.com/office/drawing/2014/main" id="{BF0667E1-0FF2-614A-96D5-DDB331BE9F4F}"/>
              </a:ext>
            </a:extLst>
          </p:cNvPr>
          <p:cNvSpPr>
            <a:spLocks noGrp="1"/>
          </p:cNvSpPr>
          <p:nvPr userDrawn="1">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E21038BE-E8F1-DE4F-9FD0-E1D09B7BBE1D}"/>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624740-C676-5F40-BAF3-DF082A1BA9EC}"/>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Content Placeholder 2">
            <a:extLst>
              <a:ext uri="{FF2B5EF4-FFF2-40B4-BE49-F238E27FC236}">
                <a16:creationId xmlns:a16="http://schemas.microsoft.com/office/drawing/2014/main" id="{35276F1C-BE38-9C4B-896C-FC0D5C29D3AC}"/>
              </a:ext>
            </a:extLst>
          </p:cNvPr>
          <p:cNvSpPr>
            <a:spLocks noGrp="1"/>
          </p:cNvSpPr>
          <p:nvPr userDrawn="1">
            <p:ph sz="quarter" idx="13" hasCustomPrompt="1"/>
          </p:nvPr>
        </p:nvSpPr>
        <p:spPr>
          <a:xfrm>
            <a:off x="505691" y="1905000"/>
            <a:ext cx="11309590" cy="4016375"/>
          </a:xfrm>
        </p:spPr>
        <p:txBody>
          <a:bodyPr/>
          <a:lstStyle/>
          <a:p>
            <a:pPr lvl="0"/>
            <a:r>
              <a:rPr lang="en-US" dirty="0"/>
              <a:t>Bullet level 1</a:t>
            </a:r>
          </a:p>
          <a:p>
            <a:pPr lvl="1"/>
            <a:r>
              <a:rPr lang="en-US" dirty="0"/>
              <a:t>Bullet level 2</a:t>
            </a:r>
          </a:p>
          <a:p>
            <a:pPr lvl="2"/>
            <a:r>
              <a:rPr lang="en-US" dirty="0"/>
              <a:t>Bullet level 3</a:t>
            </a:r>
          </a:p>
        </p:txBody>
      </p:sp>
      <p:sp>
        <p:nvSpPr>
          <p:cNvPr id="3" name="Title 2">
            <a:extLst>
              <a:ext uri="{FF2B5EF4-FFF2-40B4-BE49-F238E27FC236}">
                <a16:creationId xmlns:a16="http://schemas.microsoft.com/office/drawing/2014/main" id="{3295D0C4-42AE-B84E-B6B9-CB3A25217795}"/>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F5645CF2-1B79-AC47-89FE-20E1D5A59D9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845399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3">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D68544A-2D51-A64C-A448-35F0A22A9D9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6" name="Picture 5" descr="A picture containing drawing&#10;&#10;Description automatically generated">
            <a:extLst>
              <a:ext uri="{FF2B5EF4-FFF2-40B4-BE49-F238E27FC236}">
                <a16:creationId xmlns:a16="http://schemas.microsoft.com/office/drawing/2014/main" id="{0B8A32F5-454E-C14F-A764-5561D23E3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a16="http://schemas.microsoft.com/office/drawing/2014/main" id="{F13408D2-046F-DA4A-A92C-7574226FCFC3}"/>
              </a:ext>
            </a:extLst>
          </p:cNvPr>
          <p:cNvSpPr>
            <a:spLocks noGrp="1"/>
          </p:cNvSpPr>
          <p:nvPr userDrawn="1">
            <p:ph type="ftr" sz="quarter" idx="11"/>
          </p:nvPr>
        </p:nvSpPr>
        <p:spPr/>
        <p:txBody>
          <a:bodyPr/>
          <a:lstStyle/>
          <a:p>
            <a:r>
              <a:rPr lang="en-US"/>
              <a:t>© Veracode, Inc. 2020 Confidential</a:t>
            </a:r>
            <a:endParaRPr lang="en-US" dirty="0"/>
          </a:p>
        </p:txBody>
      </p:sp>
      <p:sp>
        <p:nvSpPr>
          <p:cNvPr id="11" name="Slide Number Placeholder 10">
            <a:extLst>
              <a:ext uri="{FF2B5EF4-FFF2-40B4-BE49-F238E27FC236}">
                <a16:creationId xmlns:a16="http://schemas.microsoft.com/office/drawing/2014/main" id="{875DE0E8-C120-F243-B9D4-CC56B5B8A839}"/>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6" name="TextBox 15">
            <a:extLst>
              <a:ext uri="{FF2B5EF4-FFF2-40B4-BE49-F238E27FC236}">
                <a16:creationId xmlns:a16="http://schemas.microsoft.com/office/drawing/2014/main" id="{56709C59-1074-CC47-B7DA-FF55B35ABE8E}"/>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
            <a:extLst>
              <a:ext uri="{FF2B5EF4-FFF2-40B4-BE49-F238E27FC236}">
                <a16:creationId xmlns:a16="http://schemas.microsoft.com/office/drawing/2014/main" id="{D84A8764-ACE6-1542-8718-EB48812B03FD}"/>
              </a:ext>
            </a:extLst>
          </p:cNvPr>
          <p:cNvSpPr>
            <a:spLocks noGrp="1"/>
          </p:cNvSpPr>
          <p:nvPr userDrawn="1">
            <p:ph sz="quarter" idx="13"/>
          </p:nvPr>
        </p:nvSpPr>
        <p:spPr>
          <a:xfrm>
            <a:off x="505691" y="1905000"/>
            <a:ext cx="11309590" cy="4016375"/>
          </a:xfrm>
        </p:spPr>
        <p:txBody>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0DF2D94B-7E52-8646-97BA-CD804D6E3EF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6DCF97B2-F548-9240-8C56-FB0173107433}"/>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95049287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rge header Slide Single Column 4">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FEECD4F-B755-614A-B7D4-FB4B515AEC9D}"/>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2FC53058-9095-C145-9C18-9E0E68F89C9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8" name="Footer Placeholder 7">
            <a:extLst>
              <a:ext uri="{FF2B5EF4-FFF2-40B4-BE49-F238E27FC236}">
                <a16:creationId xmlns:a16="http://schemas.microsoft.com/office/drawing/2014/main" id="{FCC6756A-5F24-2C43-932B-31937859F70F}"/>
              </a:ext>
            </a:extLst>
          </p:cNvPr>
          <p:cNvSpPr>
            <a:spLocks noGrp="1"/>
          </p:cNvSpPr>
          <p:nvPr userDrawn="1">
            <p:ph type="ftr" sz="quarter" idx="11"/>
          </p:nvPr>
        </p:nvSpPr>
        <p:spPr/>
        <p:txBody>
          <a:bodyPr/>
          <a:lstStyle/>
          <a:p>
            <a:r>
              <a:rPr lang="en-US"/>
              <a:t>© Veracode, Inc. 2020 Confidential</a:t>
            </a:r>
            <a:endParaRPr lang="en-US" dirty="0"/>
          </a:p>
        </p:txBody>
      </p:sp>
      <p:sp>
        <p:nvSpPr>
          <p:cNvPr id="9" name="Slide Number Placeholder 8">
            <a:extLst>
              <a:ext uri="{FF2B5EF4-FFF2-40B4-BE49-F238E27FC236}">
                <a16:creationId xmlns:a16="http://schemas.microsoft.com/office/drawing/2014/main" id="{1672EFEE-D38B-DA40-9A88-BDF1B0C85E7E}"/>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3" name="TextBox 12">
            <a:extLst>
              <a:ext uri="{FF2B5EF4-FFF2-40B4-BE49-F238E27FC236}">
                <a16:creationId xmlns:a16="http://schemas.microsoft.com/office/drawing/2014/main" id="{C94B875A-B4BA-1F40-A7F0-8F47D1A6BBD7}"/>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1E1F4919-7E5A-AF45-87C8-BF4067A5BECB}"/>
              </a:ext>
            </a:extLst>
          </p:cNvPr>
          <p:cNvSpPr>
            <a:spLocks noGrp="1"/>
          </p:cNvSpPr>
          <p:nvPr userDrawn="1">
            <p:ph sz="quarter" idx="13" hasCustomPrompt="1"/>
          </p:nvPr>
        </p:nvSpPr>
        <p:spPr>
          <a:xfrm>
            <a:off x="498475" y="1905000"/>
            <a:ext cx="10937875" cy="4033838"/>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3A2CD446-53B2-7D43-8526-66AFEA999F17}"/>
              </a:ext>
            </a:extLst>
          </p:cNvPr>
          <p:cNvSpPr>
            <a:spLocks noGrp="1"/>
          </p:cNvSpPr>
          <p:nvPr userDrawn="1">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0EB92658-E21C-AC40-A391-1624299D224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865494038"/>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Header two Content Label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770A9CF-A299-9F49-BDEA-DA2BCC5ED0A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 Placeholder 4">
            <a:extLst>
              <a:ext uri="{FF2B5EF4-FFF2-40B4-BE49-F238E27FC236}">
                <a16:creationId xmlns:a16="http://schemas.microsoft.com/office/drawing/2014/main" id="{838B74AD-B759-264D-9871-EAFD3CE3CD2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1ECEAED3-5C16-4E4C-A4A7-F669BDF752C9}"/>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0" name="Content Placeholder 26">
            <a:extLst>
              <a:ext uri="{FF2B5EF4-FFF2-40B4-BE49-F238E27FC236}">
                <a16:creationId xmlns:a16="http://schemas.microsoft.com/office/drawing/2014/main" id="{ED7962FE-2E4E-674E-8725-CE9535B9AFE9}"/>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DD58AD3F-FE0A-8246-984F-3B71C2B86394}"/>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Content Placeholder 26">
            <a:extLst>
              <a:ext uri="{FF2B5EF4-FFF2-40B4-BE49-F238E27FC236}">
                <a16:creationId xmlns:a16="http://schemas.microsoft.com/office/drawing/2014/main" id="{90E77CDC-57FF-7847-A32D-2059DB9A606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4E6DF824-377F-054B-B1A9-B4ACF06D9D9D}"/>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08ED167B-2370-2C48-827E-3C0885FD0582}"/>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045557813"/>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Large Header two Content Label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E756042-933E-6A4D-BAA4-049BC91FE40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4" name="Picture Placeholder 4">
            <a:extLst>
              <a:ext uri="{FF2B5EF4-FFF2-40B4-BE49-F238E27FC236}">
                <a16:creationId xmlns:a16="http://schemas.microsoft.com/office/drawing/2014/main" id="{81ABB007-36CA-2741-B91B-F27E0C2E7417}"/>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extBox 16">
            <a:extLst>
              <a:ext uri="{FF2B5EF4-FFF2-40B4-BE49-F238E27FC236}">
                <a16:creationId xmlns:a16="http://schemas.microsoft.com/office/drawing/2014/main" id="{AED8A558-0E23-B24B-A2E4-AF4BD6BDD6B7}"/>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a16="http://schemas.microsoft.com/office/drawing/2014/main" id="{2B99A08C-AE33-894B-9AF6-2B7DCEB90D38}"/>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FAD4C472-DB45-E74E-B821-694898679384}"/>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30D8B265-B07F-684D-8214-799B998D3A93}"/>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5BAE385E-A55B-A84C-B445-F156D4951D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C58554EB-C679-F941-92CA-60CE9C8DED09}"/>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65188905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Header two Content 1">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1009E68-9EE8-E14E-A400-88CA9F8D186D}"/>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B640F58A-5D38-E14B-BC32-7E7D9CC2D65D}"/>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9" name="Content Placeholder 26">
            <a:extLst>
              <a:ext uri="{FF2B5EF4-FFF2-40B4-BE49-F238E27FC236}">
                <a16:creationId xmlns:a16="http://schemas.microsoft.com/office/drawing/2014/main" id="{CE18CFC5-D593-5444-9FEB-22A26585685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a16="http://schemas.microsoft.com/office/drawing/2014/main" id="{332DCE40-161E-FD4E-AF7C-06816130DA44}"/>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B7F488A5-EB0D-CD4A-BF84-DB5DEB9E73BC}"/>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8B887D02-EBEE-DF4E-8CDE-CAE4F00D940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2817769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Slide 2">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F2E68CE6-C3A4-814C-84B1-C69FB7A86CC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4" name="Group 13">
            <a:extLst>
              <a:ext uri="{FF2B5EF4-FFF2-40B4-BE49-F238E27FC236}">
                <a16:creationId xmlns:a16="http://schemas.microsoft.com/office/drawing/2014/main" id="{1E0269ED-9E79-2847-86BC-BC10553961D5}"/>
              </a:ext>
            </a:extLst>
          </p:cNvPr>
          <p:cNvGrpSpPr/>
          <p:nvPr userDrawn="1"/>
        </p:nvGrpSpPr>
        <p:grpSpPr>
          <a:xfrm>
            <a:off x="5796289" y="635220"/>
            <a:ext cx="6422163" cy="659273"/>
            <a:chOff x="6010984" y="1289301"/>
            <a:chExt cx="6422163" cy="659273"/>
          </a:xfrm>
        </p:grpSpPr>
        <p:sp>
          <p:nvSpPr>
            <p:cNvPr id="28" name="Graphic 3">
              <a:extLst>
                <a:ext uri="{FF2B5EF4-FFF2-40B4-BE49-F238E27FC236}">
                  <a16:creationId xmlns:a16="http://schemas.microsoft.com/office/drawing/2014/main" id="{5B70E23E-7777-EE49-9586-4ADBD735425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29" name="Graphic 3">
              <a:extLst>
                <a:ext uri="{FF2B5EF4-FFF2-40B4-BE49-F238E27FC236}">
                  <a16:creationId xmlns:a16="http://schemas.microsoft.com/office/drawing/2014/main" id="{AE0F3DE1-18C4-1E4D-A10F-E6412733C63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0" name="Graphic 3">
              <a:extLst>
                <a:ext uri="{FF2B5EF4-FFF2-40B4-BE49-F238E27FC236}">
                  <a16:creationId xmlns:a16="http://schemas.microsoft.com/office/drawing/2014/main" id="{EEE57372-8704-614A-93FE-E870226AD7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1" name="Graphic 3">
              <a:extLst>
                <a:ext uri="{FF2B5EF4-FFF2-40B4-BE49-F238E27FC236}">
                  <a16:creationId xmlns:a16="http://schemas.microsoft.com/office/drawing/2014/main" id="{5527DAA8-DC03-0B41-BD06-8A5990D043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2" name="Graphic 3">
              <a:extLst>
                <a:ext uri="{FF2B5EF4-FFF2-40B4-BE49-F238E27FC236}">
                  <a16:creationId xmlns:a16="http://schemas.microsoft.com/office/drawing/2014/main" id="{F9106B0C-AEF0-DB42-AB15-2DD91A34BF2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3" name="Graphic 3">
              <a:extLst>
                <a:ext uri="{FF2B5EF4-FFF2-40B4-BE49-F238E27FC236}">
                  <a16:creationId xmlns:a16="http://schemas.microsoft.com/office/drawing/2014/main" id="{DDAC965C-68D1-C04B-93B9-8352353FA25C}"/>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34" name="Graphic 3">
              <a:extLst>
                <a:ext uri="{FF2B5EF4-FFF2-40B4-BE49-F238E27FC236}">
                  <a16:creationId xmlns:a16="http://schemas.microsoft.com/office/drawing/2014/main" id="{D3F4A6BF-A29A-8749-B20F-0BEF23A3DEB1}"/>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35" name="Group 34">
            <a:extLst>
              <a:ext uri="{FF2B5EF4-FFF2-40B4-BE49-F238E27FC236}">
                <a16:creationId xmlns:a16="http://schemas.microsoft.com/office/drawing/2014/main" id="{9CE7D69B-F696-5F44-9511-7922A9562515}"/>
              </a:ext>
            </a:extLst>
          </p:cNvPr>
          <p:cNvGrpSpPr/>
          <p:nvPr userDrawn="1"/>
        </p:nvGrpSpPr>
        <p:grpSpPr>
          <a:xfrm>
            <a:off x="6986016" y="1352886"/>
            <a:ext cx="4145280" cy="614838"/>
            <a:chOff x="4488107" y="1762031"/>
            <a:chExt cx="1820226" cy="272415"/>
          </a:xfrm>
        </p:grpSpPr>
        <p:sp>
          <p:nvSpPr>
            <p:cNvPr id="36" name="Freeform: Shape 5">
              <a:extLst>
                <a:ext uri="{FF2B5EF4-FFF2-40B4-BE49-F238E27FC236}">
                  <a16:creationId xmlns:a16="http://schemas.microsoft.com/office/drawing/2014/main" id="{45D3DCF2-97DA-5144-9876-666D9B733B9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7" name="Freeform: Shape 6">
              <a:extLst>
                <a:ext uri="{FF2B5EF4-FFF2-40B4-BE49-F238E27FC236}">
                  <a16:creationId xmlns:a16="http://schemas.microsoft.com/office/drawing/2014/main" id="{9A065C9B-2206-7749-80A4-A003ED964034}"/>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8" name="Freeform: Shape 7">
              <a:extLst>
                <a:ext uri="{FF2B5EF4-FFF2-40B4-BE49-F238E27FC236}">
                  <a16:creationId xmlns:a16="http://schemas.microsoft.com/office/drawing/2014/main" id="{8A405317-A316-E24F-A278-ECF4D971C73E}"/>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9" name="Freeform: Shape 8">
              <a:extLst>
                <a:ext uri="{FF2B5EF4-FFF2-40B4-BE49-F238E27FC236}">
                  <a16:creationId xmlns:a16="http://schemas.microsoft.com/office/drawing/2014/main" id="{4EFCB02A-3E80-2F44-BA31-F0BB0CFEE18B}"/>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40" name="Freeform: Shape 9">
              <a:extLst>
                <a:ext uri="{FF2B5EF4-FFF2-40B4-BE49-F238E27FC236}">
                  <a16:creationId xmlns:a16="http://schemas.microsoft.com/office/drawing/2014/main" id="{C465DBA1-8DFF-BB42-BDA5-A4430A39B9DE}"/>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3EA3BADC-313B-0B42-ABDC-AF9729F9FF9B}"/>
              </a:ext>
            </a:extLst>
          </p:cNvPr>
          <p:cNvGrpSpPr/>
          <p:nvPr userDrawn="1"/>
        </p:nvGrpSpPr>
        <p:grpSpPr>
          <a:xfrm>
            <a:off x="5796289" y="-63014"/>
            <a:ext cx="6422163" cy="659273"/>
            <a:chOff x="6010984" y="1289301"/>
            <a:chExt cx="6422163" cy="659273"/>
          </a:xfrm>
        </p:grpSpPr>
        <p:sp>
          <p:nvSpPr>
            <p:cNvPr id="42" name="Graphic 3">
              <a:extLst>
                <a:ext uri="{FF2B5EF4-FFF2-40B4-BE49-F238E27FC236}">
                  <a16:creationId xmlns:a16="http://schemas.microsoft.com/office/drawing/2014/main" id="{FE9929FC-C76E-AA44-9EE7-C42C6FBAAE8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3" name="Graphic 3">
              <a:extLst>
                <a:ext uri="{FF2B5EF4-FFF2-40B4-BE49-F238E27FC236}">
                  <a16:creationId xmlns:a16="http://schemas.microsoft.com/office/drawing/2014/main" id="{5534BE64-C9A0-4248-BA53-29AC33A5F17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4" name="Graphic 3">
              <a:extLst>
                <a:ext uri="{FF2B5EF4-FFF2-40B4-BE49-F238E27FC236}">
                  <a16:creationId xmlns:a16="http://schemas.microsoft.com/office/drawing/2014/main" id="{F323CE5B-14D0-BA48-AD47-3FEC45B8887D}"/>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5" name="Graphic 3">
              <a:extLst>
                <a:ext uri="{FF2B5EF4-FFF2-40B4-BE49-F238E27FC236}">
                  <a16:creationId xmlns:a16="http://schemas.microsoft.com/office/drawing/2014/main" id="{B02F3A65-DA4F-AD49-920F-A5B5AF0CC938}"/>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6" name="Graphic 3">
              <a:extLst>
                <a:ext uri="{FF2B5EF4-FFF2-40B4-BE49-F238E27FC236}">
                  <a16:creationId xmlns:a16="http://schemas.microsoft.com/office/drawing/2014/main" id="{156BFCDC-A72A-EB4A-A2B6-26EF1866CBA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7" name="Graphic 3">
              <a:extLst>
                <a:ext uri="{FF2B5EF4-FFF2-40B4-BE49-F238E27FC236}">
                  <a16:creationId xmlns:a16="http://schemas.microsoft.com/office/drawing/2014/main" id="{87668A8E-E0FC-A84E-90B8-C4B80D954E7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48" name="Graphic 3">
              <a:extLst>
                <a:ext uri="{FF2B5EF4-FFF2-40B4-BE49-F238E27FC236}">
                  <a16:creationId xmlns:a16="http://schemas.microsoft.com/office/drawing/2014/main" id="{CA76EF47-ADE6-0648-8286-BA776236907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49" name="Group 48">
            <a:extLst>
              <a:ext uri="{FF2B5EF4-FFF2-40B4-BE49-F238E27FC236}">
                <a16:creationId xmlns:a16="http://schemas.microsoft.com/office/drawing/2014/main" id="{4E89A5B8-F25B-A643-B97D-4C59B29A64FA}"/>
              </a:ext>
            </a:extLst>
          </p:cNvPr>
          <p:cNvGrpSpPr/>
          <p:nvPr userDrawn="1"/>
        </p:nvGrpSpPr>
        <p:grpSpPr>
          <a:xfrm>
            <a:off x="5796289" y="2031688"/>
            <a:ext cx="6422163" cy="659273"/>
            <a:chOff x="6010984" y="1289301"/>
            <a:chExt cx="6422163" cy="659273"/>
          </a:xfrm>
        </p:grpSpPr>
        <p:sp>
          <p:nvSpPr>
            <p:cNvPr id="50" name="Graphic 3">
              <a:extLst>
                <a:ext uri="{FF2B5EF4-FFF2-40B4-BE49-F238E27FC236}">
                  <a16:creationId xmlns:a16="http://schemas.microsoft.com/office/drawing/2014/main" id="{F7A3293A-C82D-1A49-9321-FF9E109B1220}"/>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1" name="Graphic 3">
              <a:extLst>
                <a:ext uri="{FF2B5EF4-FFF2-40B4-BE49-F238E27FC236}">
                  <a16:creationId xmlns:a16="http://schemas.microsoft.com/office/drawing/2014/main" id="{2163E058-B2B0-C54C-ACC0-1EA0F2348FAC}"/>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2" name="Graphic 3">
              <a:extLst>
                <a:ext uri="{FF2B5EF4-FFF2-40B4-BE49-F238E27FC236}">
                  <a16:creationId xmlns:a16="http://schemas.microsoft.com/office/drawing/2014/main" id="{68D274F1-61C1-C04A-AA26-0ECD6D4EFEB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3" name="Graphic 3">
              <a:extLst>
                <a:ext uri="{FF2B5EF4-FFF2-40B4-BE49-F238E27FC236}">
                  <a16:creationId xmlns:a16="http://schemas.microsoft.com/office/drawing/2014/main" id="{A143167E-E201-1249-B2E3-13F93D9A0B1B}"/>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4" name="Graphic 3">
              <a:extLst>
                <a:ext uri="{FF2B5EF4-FFF2-40B4-BE49-F238E27FC236}">
                  <a16:creationId xmlns:a16="http://schemas.microsoft.com/office/drawing/2014/main" id="{73257DCA-74BC-5149-8918-4024D5ED878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5" name="Graphic 3">
              <a:extLst>
                <a:ext uri="{FF2B5EF4-FFF2-40B4-BE49-F238E27FC236}">
                  <a16:creationId xmlns:a16="http://schemas.microsoft.com/office/drawing/2014/main" id="{10340D05-9B85-0542-9F87-644A29A371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56" name="Graphic 3">
              <a:extLst>
                <a:ext uri="{FF2B5EF4-FFF2-40B4-BE49-F238E27FC236}">
                  <a16:creationId xmlns:a16="http://schemas.microsoft.com/office/drawing/2014/main" id="{13D63957-DD82-D148-A0FA-02330141468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57" name="Group 56">
            <a:extLst>
              <a:ext uri="{FF2B5EF4-FFF2-40B4-BE49-F238E27FC236}">
                <a16:creationId xmlns:a16="http://schemas.microsoft.com/office/drawing/2014/main" id="{492AE5BA-3B1E-6C47-8615-36A726D7C4B5}"/>
              </a:ext>
            </a:extLst>
          </p:cNvPr>
          <p:cNvGrpSpPr/>
          <p:nvPr userDrawn="1"/>
        </p:nvGrpSpPr>
        <p:grpSpPr>
          <a:xfrm>
            <a:off x="5796289" y="1333454"/>
            <a:ext cx="6422163" cy="659273"/>
            <a:chOff x="6010984" y="1289301"/>
            <a:chExt cx="6422163" cy="659273"/>
          </a:xfrm>
        </p:grpSpPr>
        <p:sp>
          <p:nvSpPr>
            <p:cNvPr id="58" name="Graphic 3">
              <a:extLst>
                <a:ext uri="{FF2B5EF4-FFF2-40B4-BE49-F238E27FC236}">
                  <a16:creationId xmlns:a16="http://schemas.microsoft.com/office/drawing/2014/main" id="{AD3BE8F3-81A2-1B40-8BBE-E54A15CA997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4" name="Graphic 3">
              <a:extLst>
                <a:ext uri="{FF2B5EF4-FFF2-40B4-BE49-F238E27FC236}">
                  <a16:creationId xmlns:a16="http://schemas.microsoft.com/office/drawing/2014/main" id="{25D52547-9953-5047-A274-5B77805528E4}"/>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65" name="Group 64">
            <a:extLst>
              <a:ext uri="{FF2B5EF4-FFF2-40B4-BE49-F238E27FC236}">
                <a16:creationId xmlns:a16="http://schemas.microsoft.com/office/drawing/2014/main" id="{C51C4972-4972-E04E-ACF1-C1CCC7E3D54D}"/>
              </a:ext>
            </a:extLst>
          </p:cNvPr>
          <p:cNvGrpSpPr/>
          <p:nvPr userDrawn="1"/>
        </p:nvGrpSpPr>
        <p:grpSpPr>
          <a:xfrm>
            <a:off x="5796289" y="3428156"/>
            <a:ext cx="6422163" cy="659273"/>
            <a:chOff x="6010984" y="1289301"/>
            <a:chExt cx="6422163" cy="659273"/>
          </a:xfrm>
        </p:grpSpPr>
        <p:sp>
          <p:nvSpPr>
            <p:cNvPr id="66" name="Graphic 3">
              <a:extLst>
                <a:ext uri="{FF2B5EF4-FFF2-40B4-BE49-F238E27FC236}">
                  <a16:creationId xmlns:a16="http://schemas.microsoft.com/office/drawing/2014/main" id="{AE4128E7-41BB-3146-8764-CAA9AE2089D4}"/>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7" name="Graphic 3">
              <a:extLst>
                <a:ext uri="{FF2B5EF4-FFF2-40B4-BE49-F238E27FC236}">
                  <a16:creationId xmlns:a16="http://schemas.microsoft.com/office/drawing/2014/main" id="{8A396FE8-AE7D-EE49-BBC5-FAD5A3DA58E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8" name="Graphic 3">
              <a:extLst>
                <a:ext uri="{FF2B5EF4-FFF2-40B4-BE49-F238E27FC236}">
                  <a16:creationId xmlns:a16="http://schemas.microsoft.com/office/drawing/2014/main" id="{1ECA0B09-188E-6D4A-8A62-0909EB71A69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69" name="Graphic 3">
              <a:extLst>
                <a:ext uri="{FF2B5EF4-FFF2-40B4-BE49-F238E27FC236}">
                  <a16:creationId xmlns:a16="http://schemas.microsoft.com/office/drawing/2014/main" id="{7E7B1674-BB80-7C40-8DB1-6DBB080BF2C7}"/>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0" name="Graphic 3">
              <a:extLst>
                <a:ext uri="{FF2B5EF4-FFF2-40B4-BE49-F238E27FC236}">
                  <a16:creationId xmlns:a16="http://schemas.microsoft.com/office/drawing/2014/main" id="{164E3DDD-D7BF-FD4D-A6CC-8A37D7C005C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1" name="Graphic 3">
              <a:extLst>
                <a:ext uri="{FF2B5EF4-FFF2-40B4-BE49-F238E27FC236}">
                  <a16:creationId xmlns:a16="http://schemas.microsoft.com/office/drawing/2014/main" id="{0385803C-DB42-8D44-BE6F-033A72A242D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2" name="Graphic 3">
              <a:extLst>
                <a:ext uri="{FF2B5EF4-FFF2-40B4-BE49-F238E27FC236}">
                  <a16:creationId xmlns:a16="http://schemas.microsoft.com/office/drawing/2014/main" id="{58465126-6F2A-634F-80C2-52F52C53D7A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73" name="Group 72">
            <a:extLst>
              <a:ext uri="{FF2B5EF4-FFF2-40B4-BE49-F238E27FC236}">
                <a16:creationId xmlns:a16="http://schemas.microsoft.com/office/drawing/2014/main" id="{593AD42A-806C-D946-888C-9B0FA4E511A1}"/>
              </a:ext>
            </a:extLst>
          </p:cNvPr>
          <p:cNvGrpSpPr/>
          <p:nvPr userDrawn="1"/>
        </p:nvGrpSpPr>
        <p:grpSpPr>
          <a:xfrm>
            <a:off x="5796289" y="2729922"/>
            <a:ext cx="6422163" cy="659273"/>
            <a:chOff x="6010984" y="1289301"/>
            <a:chExt cx="6422163" cy="659273"/>
          </a:xfrm>
        </p:grpSpPr>
        <p:sp>
          <p:nvSpPr>
            <p:cNvPr id="74" name="Graphic 3">
              <a:extLst>
                <a:ext uri="{FF2B5EF4-FFF2-40B4-BE49-F238E27FC236}">
                  <a16:creationId xmlns:a16="http://schemas.microsoft.com/office/drawing/2014/main" id="{C1D8F999-C490-C642-846E-D73A66F943E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9BA4EC8D-5DF5-4545-99AA-85EE0A5F3E1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4D915660-1A27-5149-A42E-2A4EB4C53943}"/>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490D0DD8-8C3C-6C41-9844-DE86C99E905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A527677F-01FC-F443-8A82-F6FE5FA506F0}"/>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a16="http://schemas.microsoft.com/office/drawing/2014/main" id="{D8C94AB9-B625-F843-9A59-640916FC7DA9}"/>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a16="http://schemas.microsoft.com/office/drawing/2014/main" id="{75F6153C-4D10-604A-8CDB-CBEE8BB139E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a16="http://schemas.microsoft.com/office/drawing/2014/main" id="{86D24787-6A48-1745-B122-5DB119EFE262}"/>
              </a:ext>
            </a:extLst>
          </p:cNvPr>
          <p:cNvGrpSpPr/>
          <p:nvPr userDrawn="1"/>
        </p:nvGrpSpPr>
        <p:grpSpPr>
          <a:xfrm>
            <a:off x="5796289" y="4824624"/>
            <a:ext cx="6422163" cy="659273"/>
            <a:chOff x="6010984" y="1289301"/>
            <a:chExt cx="6422163" cy="659273"/>
          </a:xfrm>
        </p:grpSpPr>
        <p:sp>
          <p:nvSpPr>
            <p:cNvPr id="82" name="Graphic 3">
              <a:extLst>
                <a:ext uri="{FF2B5EF4-FFF2-40B4-BE49-F238E27FC236}">
                  <a16:creationId xmlns:a16="http://schemas.microsoft.com/office/drawing/2014/main" id="{78302988-D489-7C48-89DC-8575A4098FC1}"/>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3" name="Graphic 3">
              <a:extLst>
                <a:ext uri="{FF2B5EF4-FFF2-40B4-BE49-F238E27FC236}">
                  <a16:creationId xmlns:a16="http://schemas.microsoft.com/office/drawing/2014/main" id="{9ED1E0F0-F531-CF4E-AB85-7712B11FDE8F}"/>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4" name="Graphic 3">
              <a:extLst>
                <a:ext uri="{FF2B5EF4-FFF2-40B4-BE49-F238E27FC236}">
                  <a16:creationId xmlns:a16="http://schemas.microsoft.com/office/drawing/2014/main" id="{7B4A422C-6BC0-F942-BE97-B811335A6F32}"/>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5" name="Graphic 3">
              <a:extLst>
                <a:ext uri="{FF2B5EF4-FFF2-40B4-BE49-F238E27FC236}">
                  <a16:creationId xmlns:a16="http://schemas.microsoft.com/office/drawing/2014/main" id="{275380BD-F387-DC40-A176-2319F43EA3BC}"/>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6" name="Graphic 3">
              <a:extLst>
                <a:ext uri="{FF2B5EF4-FFF2-40B4-BE49-F238E27FC236}">
                  <a16:creationId xmlns:a16="http://schemas.microsoft.com/office/drawing/2014/main" id="{5B1C3480-0BCF-A142-B8BE-E680A26C518B}"/>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7" name="Graphic 3">
              <a:extLst>
                <a:ext uri="{FF2B5EF4-FFF2-40B4-BE49-F238E27FC236}">
                  <a16:creationId xmlns:a16="http://schemas.microsoft.com/office/drawing/2014/main" id="{FA40DB19-0D91-5A43-8A19-058B641B66F8}"/>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8" name="Graphic 3">
              <a:extLst>
                <a:ext uri="{FF2B5EF4-FFF2-40B4-BE49-F238E27FC236}">
                  <a16:creationId xmlns:a16="http://schemas.microsoft.com/office/drawing/2014/main" id="{8CB87AE2-8A31-1347-90B1-B12D02538EB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9" name="Group 88">
            <a:extLst>
              <a:ext uri="{FF2B5EF4-FFF2-40B4-BE49-F238E27FC236}">
                <a16:creationId xmlns:a16="http://schemas.microsoft.com/office/drawing/2014/main" id="{B06E1B4D-42E1-D949-AFBE-6B7B4C0ADF33}"/>
              </a:ext>
            </a:extLst>
          </p:cNvPr>
          <p:cNvGrpSpPr/>
          <p:nvPr userDrawn="1"/>
        </p:nvGrpSpPr>
        <p:grpSpPr>
          <a:xfrm>
            <a:off x="5796289" y="4126390"/>
            <a:ext cx="6422163" cy="659273"/>
            <a:chOff x="6010984" y="1289301"/>
            <a:chExt cx="6422163" cy="659273"/>
          </a:xfrm>
        </p:grpSpPr>
        <p:sp>
          <p:nvSpPr>
            <p:cNvPr id="90" name="Graphic 3">
              <a:extLst>
                <a:ext uri="{FF2B5EF4-FFF2-40B4-BE49-F238E27FC236}">
                  <a16:creationId xmlns:a16="http://schemas.microsoft.com/office/drawing/2014/main" id="{0FB54500-8E25-A44F-890C-2495F30EAD22}"/>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CE6A6B29-95A3-1F49-8F0F-9D0872ED6BB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F8499CB9-A451-274F-A0A4-D17B249FFF06}"/>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516C638C-CDA0-DC4F-B64F-725CBBE8FA7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0E817A6C-651C-0C4D-8D52-56BD29E3991A}"/>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a16="http://schemas.microsoft.com/office/drawing/2014/main" id="{6DB9CA65-EAD6-574F-B382-AAA4EF65C086}"/>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6" name="Graphic 3">
              <a:extLst>
                <a:ext uri="{FF2B5EF4-FFF2-40B4-BE49-F238E27FC236}">
                  <a16:creationId xmlns:a16="http://schemas.microsoft.com/office/drawing/2014/main" id="{02AE0B4F-24D0-8E4C-8A07-B7E51DF58AE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97" name="Group 96">
            <a:extLst>
              <a:ext uri="{FF2B5EF4-FFF2-40B4-BE49-F238E27FC236}">
                <a16:creationId xmlns:a16="http://schemas.microsoft.com/office/drawing/2014/main" id="{84C81E97-450D-C84A-8DF6-AA362F373764}"/>
              </a:ext>
            </a:extLst>
          </p:cNvPr>
          <p:cNvGrpSpPr/>
          <p:nvPr userDrawn="1"/>
        </p:nvGrpSpPr>
        <p:grpSpPr>
          <a:xfrm>
            <a:off x="5796289" y="6221095"/>
            <a:ext cx="6422163" cy="659273"/>
            <a:chOff x="6010984" y="1289301"/>
            <a:chExt cx="6422163" cy="659273"/>
          </a:xfrm>
        </p:grpSpPr>
        <p:sp>
          <p:nvSpPr>
            <p:cNvPr id="98" name="Graphic 3">
              <a:extLst>
                <a:ext uri="{FF2B5EF4-FFF2-40B4-BE49-F238E27FC236}">
                  <a16:creationId xmlns:a16="http://schemas.microsoft.com/office/drawing/2014/main" id="{D417C70E-4115-3A4E-AAFE-7D980F0DEB0A}"/>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1D504FC4-0947-0B40-B6D2-21BAEA52E12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B68DA96F-B718-624A-A742-559EEDBC5F15}"/>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9F70FE95-4571-E442-B3B0-0F42FB88C0F2}"/>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BC0CB2E4-A78B-F341-BF37-A28756828A2F}"/>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EABA7EB2-D151-7645-9EAD-8E1CB9B05A3A}"/>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A2E456B5-7946-494C-8DD3-E9132202A9FD}"/>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5" name="Group 104">
            <a:extLst>
              <a:ext uri="{FF2B5EF4-FFF2-40B4-BE49-F238E27FC236}">
                <a16:creationId xmlns:a16="http://schemas.microsoft.com/office/drawing/2014/main" id="{9DBF2D30-517C-1942-8A06-3F7D1C7343F3}"/>
              </a:ext>
            </a:extLst>
          </p:cNvPr>
          <p:cNvGrpSpPr/>
          <p:nvPr userDrawn="1"/>
        </p:nvGrpSpPr>
        <p:grpSpPr>
          <a:xfrm>
            <a:off x="5796289" y="5522858"/>
            <a:ext cx="6422163" cy="659273"/>
            <a:chOff x="6010984" y="1289301"/>
            <a:chExt cx="6422163" cy="659273"/>
          </a:xfrm>
        </p:grpSpPr>
        <p:sp>
          <p:nvSpPr>
            <p:cNvPr id="106" name="Graphic 3">
              <a:extLst>
                <a:ext uri="{FF2B5EF4-FFF2-40B4-BE49-F238E27FC236}">
                  <a16:creationId xmlns:a16="http://schemas.microsoft.com/office/drawing/2014/main" id="{955A41FE-0921-6C40-A26A-125FB0497E1E}"/>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7" name="Graphic 3">
              <a:extLst>
                <a:ext uri="{FF2B5EF4-FFF2-40B4-BE49-F238E27FC236}">
                  <a16:creationId xmlns:a16="http://schemas.microsoft.com/office/drawing/2014/main" id="{91F575CA-9344-4D4F-9D71-87A7D8D70D18}"/>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8" name="Graphic 3">
              <a:extLst>
                <a:ext uri="{FF2B5EF4-FFF2-40B4-BE49-F238E27FC236}">
                  <a16:creationId xmlns:a16="http://schemas.microsoft.com/office/drawing/2014/main" id="{82AE0D1C-3E04-3949-8045-A808ABC9E1D9}"/>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9" name="Graphic 3">
              <a:extLst>
                <a:ext uri="{FF2B5EF4-FFF2-40B4-BE49-F238E27FC236}">
                  <a16:creationId xmlns:a16="http://schemas.microsoft.com/office/drawing/2014/main" id="{192C1AE1-1332-6B40-82BA-BB98E68B2171}"/>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0" name="Graphic 3">
              <a:extLst>
                <a:ext uri="{FF2B5EF4-FFF2-40B4-BE49-F238E27FC236}">
                  <a16:creationId xmlns:a16="http://schemas.microsoft.com/office/drawing/2014/main" id="{2F6986E5-31CA-D644-8288-260069D241BD}"/>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1" name="Graphic 3">
              <a:extLst>
                <a:ext uri="{FF2B5EF4-FFF2-40B4-BE49-F238E27FC236}">
                  <a16:creationId xmlns:a16="http://schemas.microsoft.com/office/drawing/2014/main" id="{A210F85A-F385-D848-ACF2-8901BA443CCE}"/>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2" name="Graphic 3">
              <a:extLst>
                <a:ext uri="{FF2B5EF4-FFF2-40B4-BE49-F238E27FC236}">
                  <a16:creationId xmlns:a16="http://schemas.microsoft.com/office/drawing/2014/main" id="{08518BE5-0C1B-684E-8A97-934156062C2A}"/>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14" name="Graphic 3">
            <a:extLst>
              <a:ext uri="{FF2B5EF4-FFF2-40B4-BE49-F238E27FC236}">
                <a16:creationId xmlns:a16="http://schemas.microsoft.com/office/drawing/2014/main" id="{3A48DEAE-3827-7846-86A3-6388257961BA}"/>
              </a:ext>
            </a:extLst>
          </p:cNvPr>
          <p:cNvSpPr/>
          <p:nvPr userDrawn="1"/>
        </p:nvSpPr>
        <p:spPr>
          <a:xfrm>
            <a:off x="9827924"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5" name="Graphic 3">
            <a:extLst>
              <a:ext uri="{FF2B5EF4-FFF2-40B4-BE49-F238E27FC236}">
                <a16:creationId xmlns:a16="http://schemas.microsoft.com/office/drawing/2014/main" id="{3033A10B-E394-4A41-AAA9-56ED3D3F1C37}"/>
              </a:ext>
            </a:extLst>
          </p:cNvPr>
          <p:cNvSpPr/>
          <p:nvPr userDrawn="1"/>
        </p:nvSpPr>
        <p:spPr>
          <a:xfrm>
            <a:off x="9827924"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6" name="Graphic 3">
            <a:extLst>
              <a:ext uri="{FF2B5EF4-FFF2-40B4-BE49-F238E27FC236}">
                <a16:creationId xmlns:a16="http://schemas.microsoft.com/office/drawing/2014/main" id="{91FA2EDD-6B0E-2F4E-9C45-0838A204442F}"/>
              </a:ext>
            </a:extLst>
          </p:cNvPr>
          <p:cNvSpPr/>
          <p:nvPr userDrawn="1"/>
        </p:nvSpPr>
        <p:spPr>
          <a:xfrm>
            <a:off x="7248116" y="5569180"/>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7" name="Graphic 3">
            <a:extLst>
              <a:ext uri="{FF2B5EF4-FFF2-40B4-BE49-F238E27FC236}">
                <a16:creationId xmlns:a16="http://schemas.microsoft.com/office/drawing/2014/main" id="{D4F21D92-0F6A-3043-942C-8A0E9F75DEAE}"/>
              </a:ext>
            </a:extLst>
          </p:cNvPr>
          <p:cNvSpPr/>
          <p:nvPr userDrawn="1"/>
        </p:nvSpPr>
        <p:spPr>
          <a:xfrm>
            <a:off x="7248116" y="3579915"/>
            <a:ext cx="2418136" cy="1831364"/>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9" name="Footer Placeholder 1">
            <a:extLst>
              <a:ext uri="{FF2B5EF4-FFF2-40B4-BE49-F238E27FC236}">
                <a16:creationId xmlns:a16="http://schemas.microsoft.com/office/drawing/2014/main" id="{90B06543-8E2E-704C-AAD8-F61C5C0C5857}"/>
              </a:ext>
            </a:extLst>
          </p:cNvPr>
          <p:cNvSpPr>
            <a:spLocks noGrp="1"/>
          </p:cNvSpPr>
          <p:nvPr>
            <p:ph type="ftr" sz="quarter" idx="11"/>
          </p:nvPr>
        </p:nvSpPr>
        <p:spPr>
          <a:xfrm>
            <a:off x="339437" y="6477000"/>
            <a:ext cx="3740727" cy="365125"/>
          </a:xfrm>
        </p:spPr>
        <p:txBody>
          <a:bodyPr/>
          <a:lstStyle/>
          <a:p>
            <a:r>
              <a:rPr lang="en-US"/>
              <a:t>© Veracode, Inc. 2020 Confidential</a:t>
            </a:r>
            <a:endParaRPr lang="en-US" dirty="0"/>
          </a:p>
        </p:txBody>
      </p:sp>
      <p:sp>
        <p:nvSpPr>
          <p:cNvPr id="20" name="Slide Number Placeholder 2">
            <a:extLst>
              <a:ext uri="{FF2B5EF4-FFF2-40B4-BE49-F238E27FC236}">
                <a16:creationId xmlns:a16="http://schemas.microsoft.com/office/drawing/2014/main" id="{31339E37-2EB5-7142-9750-7489469F24BE}"/>
              </a:ext>
            </a:extLst>
          </p:cNvPr>
          <p:cNvSpPr>
            <a:spLocks noGrp="1"/>
          </p:cNvSpPr>
          <p:nvPr>
            <p:ph type="sldNum" sz="quarter" idx="12"/>
          </p:nvPr>
        </p:nvSpPr>
        <p:spPr>
          <a:xfrm>
            <a:off x="-252150" y="6477000"/>
            <a:ext cx="656700" cy="365125"/>
          </a:xfrm>
        </p:spPr>
        <p:txBody>
          <a:bodyPr/>
          <a:lstStyle/>
          <a:p>
            <a:fld id="{1B0079F3-B43C-DF46-A9D2-56A8C5414A96}" type="slidenum">
              <a:rPr lang="en-US" smtClean="0"/>
              <a:pPr/>
              <a:t>‹#›</a:t>
            </a:fld>
            <a:endParaRPr lang="en-US" dirty="0"/>
          </a:p>
        </p:txBody>
      </p:sp>
      <p:sp>
        <p:nvSpPr>
          <p:cNvPr id="21" name="Text Placeholder 4">
            <a:extLst>
              <a:ext uri="{FF2B5EF4-FFF2-40B4-BE49-F238E27FC236}">
                <a16:creationId xmlns:a16="http://schemas.microsoft.com/office/drawing/2014/main" id="{85EC4F40-79BD-3E4D-BFA9-F05A2A563298}"/>
              </a:ext>
            </a:extLst>
          </p:cNvPr>
          <p:cNvSpPr>
            <a:spLocks noGrp="1"/>
          </p:cNvSpPr>
          <p:nvPr>
            <p:ph type="body" sz="quarter" idx="13" hasCustomPrompt="1"/>
          </p:nvPr>
        </p:nvSpPr>
        <p:spPr>
          <a:xfrm>
            <a:off x="413946" y="5269888"/>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2" name="TextBox 21">
            <a:extLst>
              <a:ext uri="{FF2B5EF4-FFF2-40B4-BE49-F238E27FC236}">
                <a16:creationId xmlns:a16="http://schemas.microsoft.com/office/drawing/2014/main" id="{D7E61EB1-2797-774D-9FE2-82E5CAB5F951}"/>
              </a:ext>
            </a:extLst>
          </p:cNvPr>
          <p:cNvSpPr txBox="1"/>
          <p:nvPr userDrawn="1"/>
        </p:nvSpPr>
        <p:spPr bwMode="auto">
          <a:xfrm>
            <a:off x="2937164" y="7897091"/>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418121" y="2734552"/>
            <a:ext cx="6692708" cy="148298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a:t>
            </a:r>
            <a:br>
              <a:rPr lang="en-US" dirty="0"/>
            </a:br>
            <a:r>
              <a:rPr lang="en-US" dirty="0"/>
              <a:t>master</a:t>
            </a:r>
          </a:p>
        </p:txBody>
      </p:sp>
      <p:sp>
        <p:nvSpPr>
          <p:cNvPr id="11" name="Text Placeholder 6">
            <a:extLst>
              <a:ext uri="{FF2B5EF4-FFF2-40B4-BE49-F238E27FC236}">
                <a16:creationId xmlns:a16="http://schemas.microsoft.com/office/drawing/2014/main" id="{CAF487E2-6250-314F-88E3-CBA76B42C8C3}"/>
              </a:ext>
            </a:extLst>
          </p:cNvPr>
          <p:cNvSpPr>
            <a:spLocks noGrp="1"/>
          </p:cNvSpPr>
          <p:nvPr>
            <p:ph type="body" sz="quarter" idx="14" hasCustomPrompt="1"/>
          </p:nvPr>
        </p:nvSpPr>
        <p:spPr>
          <a:xfrm>
            <a:off x="413946" y="4378305"/>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 name="Text Placeholder 4">
            <a:extLst>
              <a:ext uri="{FF2B5EF4-FFF2-40B4-BE49-F238E27FC236}">
                <a16:creationId xmlns:a16="http://schemas.microsoft.com/office/drawing/2014/main" id="{8DDAE58E-6ED2-2F44-B81C-135F97C62A07}"/>
              </a:ext>
            </a:extLst>
          </p:cNvPr>
          <p:cNvSpPr>
            <a:spLocks noGrp="1"/>
          </p:cNvSpPr>
          <p:nvPr>
            <p:ph type="body" sz="quarter" idx="15" hasCustomPrompt="1"/>
          </p:nvPr>
        </p:nvSpPr>
        <p:spPr>
          <a:xfrm>
            <a:off x="413946" y="2057400"/>
            <a:ext cx="5495795" cy="689997"/>
          </a:xfrm>
          <a:prstGeom prst="rect">
            <a:avLst/>
          </a:prstGeom>
          <a:noFill/>
        </p:spPr>
        <p:txBody>
          <a:bodyPr lIns="0" tIns="0" rIns="0" bIns="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here</a:t>
            </a:r>
          </a:p>
          <a:p>
            <a:pPr lvl="0"/>
            <a:endParaRPr lang="en-US" dirty="0"/>
          </a:p>
        </p:txBody>
      </p:sp>
      <p:grpSp>
        <p:nvGrpSpPr>
          <p:cNvPr id="131" name="Group 130">
            <a:extLst>
              <a:ext uri="{FF2B5EF4-FFF2-40B4-BE49-F238E27FC236}">
                <a16:creationId xmlns:a16="http://schemas.microsoft.com/office/drawing/2014/main" id="{40A3C503-EAC9-3049-971A-996C7FFA1C82}"/>
              </a:ext>
            </a:extLst>
          </p:cNvPr>
          <p:cNvGrpSpPr/>
          <p:nvPr userDrawn="1"/>
        </p:nvGrpSpPr>
        <p:grpSpPr>
          <a:xfrm>
            <a:off x="-53976" y="-632059"/>
            <a:ext cx="12573002" cy="8363770"/>
            <a:chOff x="-53976" y="-632059"/>
            <a:chExt cx="12573002" cy="8363770"/>
          </a:xfrm>
        </p:grpSpPr>
        <p:sp>
          <p:nvSpPr>
            <p:cNvPr id="132" name="Rectangle 131">
              <a:extLst>
                <a:ext uri="{FF2B5EF4-FFF2-40B4-BE49-F238E27FC236}">
                  <a16:creationId xmlns:a16="http://schemas.microsoft.com/office/drawing/2014/main" id="{10D3822C-153C-DA44-B785-14219987193C}"/>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3" name="Rectangle 132">
              <a:extLst>
                <a:ext uri="{FF2B5EF4-FFF2-40B4-BE49-F238E27FC236}">
                  <a16:creationId xmlns:a16="http://schemas.microsoft.com/office/drawing/2014/main" id="{4F8837F7-ED90-B74C-9D7C-D5D9957F2829}"/>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4" name="Rectangle 133">
              <a:extLst>
                <a:ext uri="{FF2B5EF4-FFF2-40B4-BE49-F238E27FC236}">
                  <a16:creationId xmlns:a16="http://schemas.microsoft.com/office/drawing/2014/main" id="{583F0F32-6AEA-3542-A0FA-2D622F6047E6}"/>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18" name="TextBox 17">
            <a:extLst>
              <a:ext uri="{FF2B5EF4-FFF2-40B4-BE49-F238E27FC236}">
                <a16:creationId xmlns:a16="http://schemas.microsoft.com/office/drawing/2014/main" id="{249A0788-7B03-B645-9D1F-EF1FF4487DF9}"/>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2684449181"/>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Header two Content Label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7D7BF9-FE58-A848-BF5C-3A1122B9CF9F}"/>
              </a:ext>
            </a:extLst>
          </p:cNvPr>
          <p:cNvSpPr/>
          <p:nvPr userDrawn="1"/>
        </p:nvSpPr>
        <p:spPr bwMode="auto">
          <a:xfrm>
            <a:off x="0" y="0"/>
            <a:ext cx="12192000" cy="164592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F15AB40-C3B0-B247-A31A-50736741EE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FAF83FC8-B675-7148-8622-E7C06FBE7ECA}"/>
              </a:ext>
            </a:extLst>
          </p:cNvPr>
          <p:cNvSpPr>
            <a:spLocks noGrp="1"/>
          </p:cNvSpPr>
          <p:nvPr userDrawn="1">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F5D3834D-CBA2-7442-87DC-B82F0F5E02E2}"/>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5472A3AA-6F04-0148-8E5E-CF404EEAB670}"/>
              </a:ext>
            </a:extLst>
          </p:cNvPr>
          <p:cNvSpPr txBox="1"/>
          <p:nvPr userDrawn="1"/>
        </p:nvSpPr>
        <p:spPr bwMode="auto">
          <a:xfrm>
            <a:off x="7398327" y="-914400"/>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1" name="TextBox 20">
            <a:extLst>
              <a:ext uri="{FF2B5EF4-FFF2-40B4-BE49-F238E27FC236}">
                <a16:creationId xmlns:a16="http://schemas.microsoft.com/office/drawing/2014/main" id="{40255532-D09E-A741-B174-48B1BF77D27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Picture Placeholder 4">
            <a:extLst>
              <a:ext uri="{FF2B5EF4-FFF2-40B4-BE49-F238E27FC236}">
                <a16:creationId xmlns:a16="http://schemas.microsoft.com/office/drawing/2014/main" id="{5674CDE5-3D0B-124A-9433-7A803FC491A6}"/>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Content Placeholder 26">
            <a:extLst>
              <a:ext uri="{FF2B5EF4-FFF2-40B4-BE49-F238E27FC236}">
                <a16:creationId xmlns:a16="http://schemas.microsoft.com/office/drawing/2014/main" id="{00C02359-F33A-6842-ABEE-9AAE9A786360}"/>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571D00FB-CA95-5F4C-8414-5446685FD91E}"/>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4" name="Freeform 1">
            <a:extLst>
              <a:ext uri="{FF2B5EF4-FFF2-40B4-BE49-F238E27FC236}">
                <a16:creationId xmlns:a16="http://schemas.microsoft.com/office/drawing/2014/main" id="{04457D7C-33AB-A249-A285-016BCFD8E38D}"/>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3866652650"/>
      </p:ext>
    </p:extLst>
  </p:cSld>
  <p:clrMapOvr>
    <a:masterClrMapping/>
  </p:clrMapOvr>
  <p:transition>
    <p:wipe dir="r"/>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rge Header two Content Label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2AF37C-DD42-294E-BDBE-E15FD0F246F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CB0C7855-C4C7-9141-A227-55DCACEF86C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8" name="Content Placeholder 26">
            <a:extLst>
              <a:ext uri="{FF2B5EF4-FFF2-40B4-BE49-F238E27FC236}">
                <a16:creationId xmlns:a16="http://schemas.microsoft.com/office/drawing/2014/main" id="{7B7CB62B-86D1-F74B-A99D-99C589D8C91C}"/>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Content Placeholder 26">
            <a:extLst>
              <a:ext uri="{FF2B5EF4-FFF2-40B4-BE49-F238E27FC236}">
                <a16:creationId xmlns:a16="http://schemas.microsoft.com/office/drawing/2014/main" id="{C48B83DD-22F6-1B44-AD8F-44E8C2F9D243}"/>
              </a:ext>
            </a:extLst>
          </p:cNvPr>
          <p:cNvSpPr>
            <a:spLocks noGrp="1"/>
          </p:cNvSpPr>
          <p:nvPr userDrawn="1">
            <p:ph sz="quarter" idx="16"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49565389-66F2-E845-A39B-C31B68A8E47E}"/>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a16="http://schemas.microsoft.com/office/drawing/2014/main" id="{DB80232B-7359-DF4D-ABCE-3C2C786065AD}"/>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B984A97D-5B39-7243-8AD9-98218A75047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B5C90A5B-C967-CE40-B0C0-336A956F22F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3190466010"/>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92BB512-1965-0547-B13B-9017823A1EF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3163F7CA-A8A5-5644-B5CA-40B1DE62EC1B}"/>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9" name="TextBox 18">
            <a:extLst>
              <a:ext uri="{FF2B5EF4-FFF2-40B4-BE49-F238E27FC236}">
                <a16:creationId xmlns:a16="http://schemas.microsoft.com/office/drawing/2014/main" id="{FB73F84F-643C-F14A-94C9-78054C9240D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Picture Placeholder 4">
            <a:extLst>
              <a:ext uri="{FF2B5EF4-FFF2-40B4-BE49-F238E27FC236}">
                <a16:creationId xmlns:a16="http://schemas.microsoft.com/office/drawing/2014/main" id="{8E08DF61-EE25-5D45-B397-2F7134A1636C}"/>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9" name="Content Placeholder 26">
            <a:extLst>
              <a:ext uri="{FF2B5EF4-FFF2-40B4-BE49-F238E27FC236}">
                <a16:creationId xmlns:a16="http://schemas.microsoft.com/office/drawing/2014/main" id="{6621CAE2-016E-9F4C-831B-939FFAC4D962}"/>
              </a:ext>
            </a:extLst>
          </p:cNvPr>
          <p:cNvSpPr>
            <a:spLocks noGrp="1"/>
          </p:cNvSpPr>
          <p:nvPr userDrawn="1">
            <p:ph sz="quarter" idx="13"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1" name="Text Placeholder 4">
            <a:extLst>
              <a:ext uri="{FF2B5EF4-FFF2-40B4-BE49-F238E27FC236}">
                <a16:creationId xmlns:a16="http://schemas.microsoft.com/office/drawing/2014/main" id="{0CB6F0E8-E6AD-B64D-BC93-9A8285019B27}"/>
              </a:ext>
            </a:extLst>
          </p:cNvPr>
          <p:cNvSpPr>
            <a:spLocks noGrp="1"/>
          </p:cNvSpPr>
          <p:nvPr userDrawn="1">
            <p:ph type="body" sz="quarter" idx="14"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2" name="Text Placeholder 4">
            <a:extLst>
              <a:ext uri="{FF2B5EF4-FFF2-40B4-BE49-F238E27FC236}">
                <a16:creationId xmlns:a16="http://schemas.microsoft.com/office/drawing/2014/main" id="{DC8266CE-8E8D-1C40-9D14-DA3FA675530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66BB4F1F-45AC-AF43-882C-CECEB3390F5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11F70C21-8587-D846-88FD-EDA39DCE320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72044101"/>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Header two Content 2">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5CD9910-F110-AE48-B1EE-25EF362D66A5}"/>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D9606E0C-D2F4-A247-8DE0-2DCABC7A972C}"/>
              </a:ext>
            </a:extLst>
          </p:cNvPr>
          <p:cNvSpPr>
            <a:spLocks noGrp="1"/>
          </p:cNvSpPr>
          <p:nvPr userDrawn="1">
            <p:ph sz="quarter" idx="13"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DD21A3F8-38EC-B243-B2C3-0D2680C48A07}"/>
              </a:ext>
            </a:extLst>
          </p:cNvPr>
          <p:cNvSpPr>
            <a:spLocks noGrp="1"/>
          </p:cNvSpPr>
          <p:nvPr userDrawn="1">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4E9E5620-5BDA-F846-BF8C-E04DB1C089C4}"/>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a16="http://schemas.microsoft.com/office/drawing/2014/main" id="{04656A0A-1E5B-8B42-B18B-97C9C9756FA0}"/>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13926265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Large Header two Content 2">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948CF8-DB63-6449-9F6E-FA8F9FC9D08B}"/>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4" name="TextBox 3">
            <a:extLst>
              <a:ext uri="{FF2B5EF4-FFF2-40B4-BE49-F238E27FC236}">
                <a16:creationId xmlns:a16="http://schemas.microsoft.com/office/drawing/2014/main" id="{DE794928-A90F-4640-8A7D-EA013A82703B}"/>
              </a:ext>
            </a:extLst>
          </p:cNvPr>
          <p:cNvSpPr txBox="1"/>
          <p:nvPr userDrawn="1"/>
        </p:nvSpPr>
        <p:spPr bwMode="auto">
          <a:xfrm>
            <a:off x="2347784" y="743876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pic>
        <p:nvPicPr>
          <p:cNvPr id="8" name="Picture 7" descr="A picture containing drawing&#10;&#10;Description automatically generated">
            <a:extLst>
              <a:ext uri="{FF2B5EF4-FFF2-40B4-BE49-F238E27FC236}">
                <a16:creationId xmlns:a16="http://schemas.microsoft.com/office/drawing/2014/main" id="{562C40AF-AC4E-4744-8D7F-9FE228705E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3" name="Footer Placeholder 2">
            <a:extLst>
              <a:ext uri="{FF2B5EF4-FFF2-40B4-BE49-F238E27FC236}">
                <a16:creationId xmlns:a16="http://schemas.microsoft.com/office/drawing/2014/main" id="{47AEC92D-B41E-FF49-9F49-0A35D61B4B2D}"/>
              </a:ext>
            </a:extLst>
          </p:cNvPr>
          <p:cNvSpPr>
            <a:spLocks noGrp="1"/>
          </p:cNvSpPr>
          <p:nvPr userDrawn="1">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F46EBBB1-4C1B-2B45-BF4A-F70A14B038C1}"/>
              </a:ext>
            </a:extLst>
          </p:cNvPr>
          <p:cNvSpPr>
            <a:spLocks noGrp="1"/>
          </p:cNvSpPr>
          <p:nvPr userDrawn="1">
            <p:ph type="sldNum" sz="quarter" idx="12"/>
          </p:nvPr>
        </p:nvSpPr>
        <p:spPr/>
        <p:txBody>
          <a:bodyPr/>
          <a:lstStyle/>
          <a:p>
            <a:fld id="{1B0079F3-B43C-DF46-A9D2-56A8C5414A96}" type="slidenum">
              <a:rPr lang="en-US" smtClean="0"/>
              <a:pPr/>
              <a:t>‹#›</a:t>
            </a:fld>
            <a:endParaRPr lang="en-US" dirty="0"/>
          </a:p>
        </p:txBody>
      </p:sp>
      <p:sp>
        <p:nvSpPr>
          <p:cNvPr id="17" name="TextBox 16">
            <a:extLst>
              <a:ext uri="{FF2B5EF4-FFF2-40B4-BE49-F238E27FC236}">
                <a16:creationId xmlns:a16="http://schemas.microsoft.com/office/drawing/2014/main" id="{B40661A3-FBE6-884D-BAE6-DD2BF5F9006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a16="http://schemas.microsoft.com/office/drawing/2014/main" id="{AEE7B11F-4D71-9347-8F12-752DFBA8B7DA}"/>
              </a:ext>
            </a:extLst>
          </p:cNvPr>
          <p:cNvSpPr>
            <a:spLocks noGrp="1"/>
          </p:cNvSpPr>
          <p:nvPr userDrawn="1">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4" name="Picture Placeholder 4">
            <a:extLst>
              <a:ext uri="{FF2B5EF4-FFF2-40B4-BE49-F238E27FC236}">
                <a16:creationId xmlns:a16="http://schemas.microsoft.com/office/drawing/2014/main" id="{309F40AC-65FB-9541-9ABD-82031949048C}"/>
              </a:ext>
            </a:extLst>
          </p:cNvPr>
          <p:cNvSpPr>
            <a:spLocks noGrp="1"/>
          </p:cNvSpPr>
          <p:nvPr userDrawn="1">
            <p:ph type="pic" sz="quarter" idx="13"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a16="http://schemas.microsoft.com/office/drawing/2014/main" id="{E3B6E732-7774-D743-9DE7-A9365F8FC999}"/>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3" name="Freeform 1">
            <a:extLst>
              <a:ext uri="{FF2B5EF4-FFF2-40B4-BE49-F238E27FC236}">
                <a16:creationId xmlns:a16="http://schemas.microsoft.com/office/drawing/2014/main" id="{DD780700-6943-B54C-B9AC-BDB121DBF38A}"/>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84673990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9262F1E-5527-1D4E-9EB9-68497410CE73}"/>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userDrawn="1">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F3E384E2-DCA2-F54A-99AD-89947DCAED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31" name="Content Placeholder 26">
            <a:extLst>
              <a:ext uri="{FF2B5EF4-FFF2-40B4-BE49-F238E27FC236}">
                <a16:creationId xmlns:a16="http://schemas.microsoft.com/office/drawing/2014/main" id="{DE9559D4-80A3-3147-A8E8-F37558F91F2C}"/>
              </a:ext>
            </a:extLst>
          </p:cNvPr>
          <p:cNvSpPr>
            <a:spLocks noGrp="1"/>
          </p:cNvSpPr>
          <p:nvPr userDrawn="1">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3" name="Content Placeholder 26">
            <a:extLst>
              <a:ext uri="{FF2B5EF4-FFF2-40B4-BE49-F238E27FC236}">
                <a16:creationId xmlns:a16="http://schemas.microsoft.com/office/drawing/2014/main" id="{01302E8A-9AFA-1C4D-9067-3F0449580572}"/>
              </a:ext>
            </a:extLst>
          </p:cNvPr>
          <p:cNvSpPr>
            <a:spLocks noGrp="1"/>
          </p:cNvSpPr>
          <p:nvPr userDrawn="1">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a16="http://schemas.microsoft.com/office/drawing/2014/main" id="{603C7CCB-9AB3-1C4B-93DE-413526B89C59}"/>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a16="http://schemas.microsoft.com/office/drawing/2014/main" id="{A5C56E5C-3BCB-3C43-8A73-B954254B4C68}"/>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0A33922B-9891-9347-9839-8E4BF0FABE67}"/>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5E9B54EF-167D-1C46-8DE9-EED9B217AAEC}"/>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1087218657"/>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rge Header two Content Label 3">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5494492-FBE9-1C4A-AD3E-B4D7832AE587}"/>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userDrawn="1">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userDrawn="1">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9BDADD0F-8EC3-AB4A-ACA8-3836FE6B93F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a16="http://schemas.microsoft.com/office/drawing/2014/main" id="{D935D998-DDC6-0A43-AE24-2A7F6263FE1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5" name="Picture Placeholder 4">
            <a:extLst>
              <a:ext uri="{FF2B5EF4-FFF2-40B4-BE49-F238E27FC236}">
                <a16:creationId xmlns:a16="http://schemas.microsoft.com/office/drawing/2014/main" id="{4603A363-1345-154D-8A86-7979BFD2076F}"/>
              </a:ext>
            </a:extLst>
          </p:cNvPr>
          <p:cNvSpPr>
            <a:spLocks noGrp="1"/>
          </p:cNvSpPr>
          <p:nvPr userDrawn="1">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8" name="Content Placeholder 26">
            <a:extLst>
              <a:ext uri="{FF2B5EF4-FFF2-40B4-BE49-F238E27FC236}">
                <a16:creationId xmlns:a16="http://schemas.microsoft.com/office/drawing/2014/main" id="{927A4BC1-B087-C840-B537-7AC8696E56BB}"/>
              </a:ext>
            </a:extLst>
          </p:cNvPr>
          <p:cNvSpPr>
            <a:spLocks noGrp="1"/>
          </p:cNvSpPr>
          <p:nvPr userDrawn="1">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15A47730-813C-1D46-BD1A-231C88D749F7}"/>
              </a:ext>
            </a:extLst>
          </p:cNvPr>
          <p:cNvSpPr>
            <a:spLocks noGrp="1"/>
          </p:cNvSpPr>
          <p:nvPr userDrawn="1">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20034076-0803-F340-9365-87E31541ED5A}"/>
              </a:ext>
            </a:extLst>
          </p:cNvPr>
          <p:cNvSpPr>
            <a:spLocks noGrp="1"/>
          </p:cNvSpPr>
          <p:nvPr userDrawn="1">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 name="Title 1">
            <a:extLst>
              <a:ext uri="{FF2B5EF4-FFF2-40B4-BE49-F238E27FC236}">
                <a16:creationId xmlns:a16="http://schemas.microsoft.com/office/drawing/2014/main" id="{2257E5CC-C02C-A743-8DB4-4294464EE2E3}"/>
              </a:ext>
            </a:extLst>
          </p:cNvPr>
          <p:cNvSpPr>
            <a:spLocks noGrp="1"/>
          </p:cNvSpPr>
          <p:nvPr userDrawn="1">
            <p:ph type="title"/>
          </p:nvPr>
        </p:nvSpPr>
        <p:spPr/>
        <p:txBody>
          <a:bodyPr/>
          <a:lstStyle>
            <a:lvl1pPr>
              <a:defRPr>
                <a:solidFill>
                  <a:schemeClr val="bg1"/>
                </a:solidFill>
              </a:defRPr>
            </a:lvl1pPr>
          </a:lstStyle>
          <a:p>
            <a:r>
              <a:rPr lang="en-US"/>
              <a:t>Click to edit Master title style</a:t>
            </a:r>
          </a:p>
        </p:txBody>
      </p:sp>
      <p:sp>
        <p:nvSpPr>
          <p:cNvPr id="16" name="Freeform 1">
            <a:extLst>
              <a:ext uri="{FF2B5EF4-FFF2-40B4-BE49-F238E27FC236}">
                <a16:creationId xmlns:a16="http://schemas.microsoft.com/office/drawing/2014/main" id="{FDA71562-9A06-3543-9530-6CA3AB1F6CC5}"/>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2066538782"/>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A1D31D-771E-9249-930A-FA8869B1D921}"/>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671BCEDE-A10B-7E44-A6B9-9C45937AF95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0B9FC80D-BE39-A841-8030-13F684C2733C}"/>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84E54A38-D909-1C45-8B99-D8E1B4A0FF48}"/>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8C7E0BBA-8D2C-8342-B85C-DB45B697CDBB}"/>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69284394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rge Header two Content 3">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ADFECB3-C5CB-314D-A350-16D0B81D78F6}"/>
              </a:ext>
            </a:extLst>
          </p:cNvPr>
          <p:cNvSpPr/>
          <p:nvPr userDrawn="1"/>
        </p:nvSpPr>
        <p:spPr bwMode="auto">
          <a:xfrm>
            <a:off x="0" y="0"/>
            <a:ext cx="12192000" cy="164592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10" name="Picture 9" descr="A picture containing drawing&#10;&#10;Description automatically generated">
            <a:extLst>
              <a:ext uri="{FF2B5EF4-FFF2-40B4-BE49-F238E27FC236}">
                <a16:creationId xmlns:a16="http://schemas.microsoft.com/office/drawing/2014/main" id="{9D3AD7B7-DA76-6042-9681-217B6B6239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4" name="Footer Placeholder 3">
            <a:extLst>
              <a:ext uri="{FF2B5EF4-FFF2-40B4-BE49-F238E27FC236}">
                <a16:creationId xmlns:a16="http://schemas.microsoft.com/office/drawing/2014/main" id="{6CD6FDB3-800F-A345-ACD6-C0B0E53CE5FE}"/>
              </a:ext>
            </a:extLst>
          </p:cNvPr>
          <p:cNvSpPr>
            <a:spLocks noGrp="1"/>
          </p:cNvSpPr>
          <p:nvPr>
            <p:ph type="ftr" sz="quarter" idx="13"/>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05EF3D8C-25A5-7248-A732-D5E6EC655B05}"/>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4" name="TextBox 13">
            <a:extLst>
              <a:ext uri="{FF2B5EF4-FFF2-40B4-BE49-F238E27FC236}">
                <a16:creationId xmlns:a16="http://schemas.microsoft.com/office/drawing/2014/main" id="{6C8F5776-2EAD-D94B-8A19-74C522F19285}"/>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3" name="Content Placeholder 26">
            <a:extLst>
              <a:ext uri="{FF2B5EF4-FFF2-40B4-BE49-F238E27FC236}">
                <a16:creationId xmlns:a16="http://schemas.microsoft.com/office/drawing/2014/main" id="{3C2BCF5A-88D1-4946-BE22-9EE3F08D906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5" name="Picture Placeholder 4">
            <a:extLst>
              <a:ext uri="{FF2B5EF4-FFF2-40B4-BE49-F238E27FC236}">
                <a16:creationId xmlns:a16="http://schemas.microsoft.com/office/drawing/2014/main" id="{388045FD-9C7E-E448-963E-3B86E0CD4A51}"/>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 name="Title 1">
            <a:extLst>
              <a:ext uri="{FF2B5EF4-FFF2-40B4-BE49-F238E27FC236}">
                <a16:creationId xmlns:a16="http://schemas.microsoft.com/office/drawing/2014/main" id="{91BF9A57-79A0-0B42-8BFB-EAE18CBB158B}"/>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2" name="Freeform 1">
            <a:extLst>
              <a:ext uri="{FF2B5EF4-FFF2-40B4-BE49-F238E27FC236}">
                <a16:creationId xmlns:a16="http://schemas.microsoft.com/office/drawing/2014/main" id="{D7A8A705-6C88-504A-B2B4-33A1F25B6674}"/>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bg2"/>
          </a:solidFill>
          <a:ln>
            <a:noFill/>
          </a:ln>
          <a:effectLst/>
        </p:spPr>
        <p:txBody>
          <a:bodyPr wrap="none" anchor="ctr"/>
          <a:lstStyle/>
          <a:p>
            <a:endParaRPr lang="en-US"/>
          </a:p>
        </p:txBody>
      </p:sp>
    </p:spTree>
    <p:extLst>
      <p:ext uri="{BB962C8B-B14F-4D97-AF65-F5344CB8AC3E}">
        <p14:creationId xmlns:p14="http://schemas.microsoft.com/office/powerpoint/2010/main" val="352578794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Large Header two Content Label 4">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96EA0B5-DAEF-6B4E-9EC7-22542EECBA1C}"/>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7" name="TextBox 16">
            <a:extLst>
              <a:ext uri="{FF2B5EF4-FFF2-40B4-BE49-F238E27FC236}">
                <a16:creationId xmlns:a16="http://schemas.microsoft.com/office/drawing/2014/main" id="{DA472192-AAB9-B84D-B98F-9A5DE8734B35}"/>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7" name="Content Placeholder 26">
            <a:extLst>
              <a:ext uri="{FF2B5EF4-FFF2-40B4-BE49-F238E27FC236}">
                <a16:creationId xmlns:a16="http://schemas.microsoft.com/office/drawing/2014/main" id="{86519440-155B-BF4F-A013-7CB22605A3B8}"/>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9" name="Content Placeholder 26">
            <a:extLst>
              <a:ext uri="{FF2B5EF4-FFF2-40B4-BE49-F238E27FC236}">
                <a16:creationId xmlns:a16="http://schemas.microsoft.com/office/drawing/2014/main" id="{4B84D4C4-B6E6-8A4B-860F-84D7D38949C3}"/>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15CBFF6A-73E2-8B4C-8A20-87F75AFA9397}"/>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8CE038EC-C116-534F-B0B9-630DF146506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A9BCBE9E-EDDA-1141-90A7-5D155E05A93E}"/>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a16="http://schemas.microsoft.com/office/drawing/2014/main" id="{6F5716AC-226F-314A-A007-5E40F0095D8E}"/>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475386058"/>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07133DC6-50D9-FE40-9B8A-8304184DDDAF}"/>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85" name="Group 84">
            <a:extLst>
              <a:ext uri="{FF2B5EF4-FFF2-40B4-BE49-F238E27FC236}">
                <a16:creationId xmlns:a16="http://schemas.microsoft.com/office/drawing/2014/main" id="{66A83DDE-0B0B-CB4B-B623-7AE5489461AA}"/>
              </a:ext>
            </a:extLst>
          </p:cNvPr>
          <p:cNvGrpSpPr/>
          <p:nvPr userDrawn="1"/>
        </p:nvGrpSpPr>
        <p:grpSpPr>
          <a:xfrm>
            <a:off x="636317" y="623515"/>
            <a:ext cx="4267789" cy="658865"/>
            <a:chOff x="4488107" y="1762031"/>
            <a:chExt cx="1820226" cy="272415"/>
          </a:xfrm>
        </p:grpSpPr>
        <p:sp>
          <p:nvSpPr>
            <p:cNvPr id="86" name="Freeform: Shape 5">
              <a:extLst>
                <a:ext uri="{FF2B5EF4-FFF2-40B4-BE49-F238E27FC236}">
                  <a16:creationId xmlns:a16="http://schemas.microsoft.com/office/drawing/2014/main" id="{3D348615-1DE3-1D41-A05F-E9FE2ACEF9FE}"/>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87" name="Freeform: Shape 6">
              <a:extLst>
                <a:ext uri="{FF2B5EF4-FFF2-40B4-BE49-F238E27FC236}">
                  <a16:creationId xmlns:a16="http://schemas.microsoft.com/office/drawing/2014/main" id="{D0CC3DF5-84DA-B640-9437-6C2F7BE04CBD}"/>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88" name="Freeform: Shape 7">
              <a:extLst>
                <a:ext uri="{FF2B5EF4-FFF2-40B4-BE49-F238E27FC236}">
                  <a16:creationId xmlns:a16="http://schemas.microsoft.com/office/drawing/2014/main" id="{15E5D9F0-F8E2-D44C-AFE6-4B86985DEAB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89" name="Freeform: Shape 8">
              <a:extLst>
                <a:ext uri="{FF2B5EF4-FFF2-40B4-BE49-F238E27FC236}">
                  <a16:creationId xmlns:a16="http://schemas.microsoft.com/office/drawing/2014/main" id="{E612D561-626C-FB42-A9A0-6AFA431CBBF4}"/>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90" name="Freeform: Shape 9">
              <a:extLst>
                <a:ext uri="{FF2B5EF4-FFF2-40B4-BE49-F238E27FC236}">
                  <a16:creationId xmlns:a16="http://schemas.microsoft.com/office/drawing/2014/main" id="{D9FEDA84-FBB7-7043-9F75-8C0647F6D5DC}"/>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91" name="Graphic 3">
            <a:extLst>
              <a:ext uri="{FF2B5EF4-FFF2-40B4-BE49-F238E27FC236}">
                <a16:creationId xmlns:a16="http://schemas.microsoft.com/office/drawing/2014/main" id="{C067FE74-2F78-2147-B539-1671CB2560FC}"/>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4" name="Group 3">
            <a:extLst>
              <a:ext uri="{FF2B5EF4-FFF2-40B4-BE49-F238E27FC236}">
                <a16:creationId xmlns:a16="http://schemas.microsoft.com/office/drawing/2014/main" id="{9D95289B-5EFF-D646-8FCD-41F0332365B5}"/>
              </a:ext>
            </a:extLst>
          </p:cNvPr>
          <p:cNvGrpSpPr/>
          <p:nvPr userDrawn="1"/>
        </p:nvGrpSpPr>
        <p:grpSpPr>
          <a:xfrm>
            <a:off x="-465955" y="-71198"/>
            <a:ext cx="12899102" cy="2056348"/>
            <a:chOff x="-465955" y="-71198"/>
            <a:chExt cx="12899102" cy="2056348"/>
          </a:xfrm>
        </p:grpSpPr>
        <p:grpSp>
          <p:nvGrpSpPr>
            <p:cNvPr id="92" name="Group 91">
              <a:extLst>
                <a:ext uri="{FF2B5EF4-FFF2-40B4-BE49-F238E27FC236}">
                  <a16:creationId xmlns:a16="http://schemas.microsoft.com/office/drawing/2014/main" id="{397A7A41-79FC-FF44-B4BB-6990DF817346}"/>
                </a:ext>
              </a:extLst>
            </p:cNvPr>
            <p:cNvGrpSpPr/>
            <p:nvPr userDrawn="1"/>
          </p:nvGrpSpPr>
          <p:grpSpPr>
            <a:xfrm>
              <a:off x="-465955" y="1325877"/>
              <a:ext cx="12899102" cy="659273"/>
              <a:chOff x="-465955" y="1289301"/>
              <a:chExt cx="12899102" cy="659273"/>
            </a:xfrm>
          </p:grpSpPr>
          <p:sp>
            <p:nvSpPr>
              <p:cNvPr id="93" name="Graphic 3">
                <a:extLst>
                  <a:ext uri="{FF2B5EF4-FFF2-40B4-BE49-F238E27FC236}">
                    <a16:creationId xmlns:a16="http://schemas.microsoft.com/office/drawing/2014/main" id="{E4913F82-6056-E141-91EB-8182C365F145}"/>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4" name="Graphic 3">
                <a:extLst>
                  <a:ext uri="{FF2B5EF4-FFF2-40B4-BE49-F238E27FC236}">
                    <a16:creationId xmlns:a16="http://schemas.microsoft.com/office/drawing/2014/main" id="{F4DBD4A9-6102-3544-B5E8-0E1B1C139D37}"/>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5" name="Graphic 3">
                <a:extLst>
                  <a:ext uri="{FF2B5EF4-FFF2-40B4-BE49-F238E27FC236}">
                    <a16:creationId xmlns:a16="http://schemas.microsoft.com/office/drawing/2014/main" id="{E209D25B-DCA8-524E-AF4A-5FB76310C990}"/>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6" name="Graphic 3">
                <a:extLst>
                  <a:ext uri="{FF2B5EF4-FFF2-40B4-BE49-F238E27FC236}">
                    <a16:creationId xmlns:a16="http://schemas.microsoft.com/office/drawing/2014/main" id="{C94EA840-4B04-B447-8599-54947867D85A}"/>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a16="http://schemas.microsoft.com/office/drawing/2014/main" id="{BA40E98D-3A18-AA4B-8602-24184C39C250}"/>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8" name="Graphic 3">
                <a:extLst>
                  <a:ext uri="{FF2B5EF4-FFF2-40B4-BE49-F238E27FC236}">
                    <a16:creationId xmlns:a16="http://schemas.microsoft.com/office/drawing/2014/main" id="{DD6D9186-9E9D-8D45-8D4E-78CF1C0F69D2}"/>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9" name="Graphic 3">
                <a:extLst>
                  <a:ext uri="{FF2B5EF4-FFF2-40B4-BE49-F238E27FC236}">
                    <a16:creationId xmlns:a16="http://schemas.microsoft.com/office/drawing/2014/main" id="{79C0B23C-AC5A-3141-943D-7EC4698F4099}"/>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F1FF106-6C2D-524F-8850-6C2965D293D6}"/>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A1023729-38D6-9545-A795-DCDA81FA08C0}"/>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5DC5FA3D-50AA-BB4A-A504-4A14A3008CCB}"/>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6DFFEBEF-50DB-C440-9D4B-C4ECFF9D712D}"/>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CAB05355-D736-AC40-94E7-E469DC37D544}"/>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a16="http://schemas.microsoft.com/office/drawing/2014/main" id="{26E56688-1242-5744-83B2-1371C5E3239B}"/>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6" name="Graphic 3">
                <a:extLst>
                  <a:ext uri="{FF2B5EF4-FFF2-40B4-BE49-F238E27FC236}">
                    <a16:creationId xmlns:a16="http://schemas.microsoft.com/office/drawing/2014/main" id="{820777D0-3A46-BC43-9DF3-6688E59EF7D0}"/>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107" name="Group 106">
              <a:extLst>
                <a:ext uri="{FF2B5EF4-FFF2-40B4-BE49-F238E27FC236}">
                  <a16:creationId xmlns:a16="http://schemas.microsoft.com/office/drawing/2014/main" id="{E4CBE2E0-332C-024B-8611-CAC049EF18C2}"/>
                </a:ext>
              </a:extLst>
            </p:cNvPr>
            <p:cNvGrpSpPr/>
            <p:nvPr userDrawn="1"/>
          </p:nvGrpSpPr>
          <p:grpSpPr>
            <a:xfrm>
              <a:off x="-465955" y="-71198"/>
              <a:ext cx="12899102" cy="659273"/>
              <a:chOff x="-465955" y="1289301"/>
              <a:chExt cx="12899102" cy="659273"/>
            </a:xfrm>
          </p:grpSpPr>
          <p:sp>
            <p:nvSpPr>
              <p:cNvPr id="108" name="Graphic 3">
                <a:extLst>
                  <a:ext uri="{FF2B5EF4-FFF2-40B4-BE49-F238E27FC236}">
                    <a16:creationId xmlns:a16="http://schemas.microsoft.com/office/drawing/2014/main" id="{478C1CDE-9A81-0A4A-B06A-A7284B2FAF5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09" name="Graphic 3">
                <a:extLst>
                  <a:ext uri="{FF2B5EF4-FFF2-40B4-BE49-F238E27FC236}">
                    <a16:creationId xmlns:a16="http://schemas.microsoft.com/office/drawing/2014/main" id="{F5509DC9-F8C4-194E-A43D-4DF1FAD05CAD}"/>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0" name="Graphic 3">
                <a:extLst>
                  <a:ext uri="{FF2B5EF4-FFF2-40B4-BE49-F238E27FC236}">
                    <a16:creationId xmlns:a16="http://schemas.microsoft.com/office/drawing/2014/main" id="{ECCF319A-1CF2-5243-A419-7F12899B9EAA}"/>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1" name="Graphic 3">
                <a:extLst>
                  <a:ext uri="{FF2B5EF4-FFF2-40B4-BE49-F238E27FC236}">
                    <a16:creationId xmlns:a16="http://schemas.microsoft.com/office/drawing/2014/main" id="{B06525E8-2BCB-9D4C-A240-08142F02EA91}"/>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2" name="Graphic 3">
                <a:extLst>
                  <a:ext uri="{FF2B5EF4-FFF2-40B4-BE49-F238E27FC236}">
                    <a16:creationId xmlns:a16="http://schemas.microsoft.com/office/drawing/2014/main" id="{7AA0F3BD-22B2-264A-9BE4-647FEFF8E5D3}"/>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3" name="Graphic 3">
                <a:extLst>
                  <a:ext uri="{FF2B5EF4-FFF2-40B4-BE49-F238E27FC236}">
                    <a16:creationId xmlns:a16="http://schemas.microsoft.com/office/drawing/2014/main" id="{15B5BBE7-468A-4F44-9784-EB0C863228C3}"/>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114" name="Graphic 3">
                <a:extLst>
                  <a:ext uri="{FF2B5EF4-FFF2-40B4-BE49-F238E27FC236}">
                    <a16:creationId xmlns:a16="http://schemas.microsoft.com/office/drawing/2014/main" id="{0FC145F3-8859-2549-8944-DD3DF0ACFC4C}"/>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5" name="Graphic 3">
                <a:extLst>
                  <a:ext uri="{FF2B5EF4-FFF2-40B4-BE49-F238E27FC236}">
                    <a16:creationId xmlns:a16="http://schemas.microsoft.com/office/drawing/2014/main" id="{7A9BEF35-EF3D-2047-A092-F45116778EEF}"/>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6" name="Graphic 3">
                <a:extLst>
                  <a:ext uri="{FF2B5EF4-FFF2-40B4-BE49-F238E27FC236}">
                    <a16:creationId xmlns:a16="http://schemas.microsoft.com/office/drawing/2014/main" id="{3C9E1CFC-96EA-8B4C-90F8-16810D42292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7" name="Graphic 3">
                <a:extLst>
                  <a:ext uri="{FF2B5EF4-FFF2-40B4-BE49-F238E27FC236}">
                    <a16:creationId xmlns:a16="http://schemas.microsoft.com/office/drawing/2014/main" id="{47DE16E8-2AC3-7841-B4B8-E80F75B0CEBC}"/>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8" name="Graphic 3">
                <a:extLst>
                  <a:ext uri="{FF2B5EF4-FFF2-40B4-BE49-F238E27FC236}">
                    <a16:creationId xmlns:a16="http://schemas.microsoft.com/office/drawing/2014/main" id="{10483621-9000-094F-9053-43F1623C8014}"/>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19" name="Graphic 3">
                <a:extLst>
                  <a:ext uri="{FF2B5EF4-FFF2-40B4-BE49-F238E27FC236}">
                    <a16:creationId xmlns:a16="http://schemas.microsoft.com/office/drawing/2014/main" id="{211D0768-1A7B-4D49-B4C0-CCC1A1136B72}"/>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0" name="Graphic 3">
                <a:extLst>
                  <a:ext uri="{FF2B5EF4-FFF2-40B4-BE49-F238E27FC236}">
                    <a16:creationId xmlns:a16="http://schemas.microsoft.com/office/drawing/2014/main" id="{EFC40B01-41E6-434E-8D87-44BD7F9F6E84}"/>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1" name="Graphic 3">
                <a:extLst>
                  <a:ext uri="{FF2B5EF4-FFF2-40B4-BE49-F238E27FC236}">
                    <a16:creationId xmlns:a16="http://schemas.microsoft.com/office/drawing/2014/main" id="{413FE258-2E5D-6043-B1AF-E7F015C72897}"/>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3" name="Graphic 3">
              <a:extLst>
                <a:ext uri="{FF2B5EF4-FFF2-40B4-BE49-F238E27FC236}">
                  <a16:creationId xmlns:a16="http://schemas.microsoft.com/office/drawing/2014/main" id="{CA400731-64AE-0B42-B22A-247D6DA88DB4}"/>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4" name="Graphic 3">
              <a:extLst>
                <a:ext uri="{FF2B5EF4-FFF2-40B4-BE49-F238E27FC236}">
                  <a16:creationId xmlns:a16="http://schemas.microsoft.com/office/drawing/2014/main" id="{A05634BA-B5D1-0C4C-BF17-C35C50E30A08}"/>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5" name="Graphic 3">
              <a:extLst>
                <a:ext uri="{FF2B5EF4-FFF2-40B4-BE49-F238E27FC236}">
                  <a16:creationId xmlns:a16="http://schemas.microsoft.com/office/drawing/2014/main" id="{9C5005DE-A234-4744-8D0A-E0354B6A45AC}"/>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6" name="Graphic 3">
              <a:extLst>
                <a:ext uri="{FF2B5EF4-FFF2-40B4-BE49-F238E27FC236}">
                  <a16:creationId xmlns:a16="http://schemas.microsoft.com/office/drawing/2014/main" id="{7C3EEEC6-D610-EA47-B1DA-D19FC23DF20E}"/>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7" name="Graphic 3">
              <a:extLst>
                <a:ext uri="{FF2B5EF4-FFF2-40B4-BE49-F238E27FC236}">
                  <a16:creationId xmlns:a16="http://schemas.microsoft.com/office/drawing/2014/main" id="{010AB132-79F7-7B4B-AD61-100729EB7A8A}"/>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8" name="Graphic 3">
              <a:extLst>
                <a:ext uri="{FF2B5EF4-FFF2-40B4-BE49-F238E27FC236}">
                  <a16:creationId xmlns:a16="http://schemas.microsoft.com/office/drawing/2014/main" id="{B724CDBC-52EC-EB49-8378-9E2F6C57F05A}"/>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29" name="Graphic 3">
              <a:extLst>
                <a:ext uri="{FF2B5EF4-FFF2-40B4-BE49-F238E27FC236}">
                  <a16:creationId xmlns:a16="http://schemas.microsoft.com/office/drawing/2014/main" id="{DDB02285-2815-D24B-8583-46DF32029ED2}"/>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30" name="Graphic 3">
              <a:extLst>
                <a:ext uri="{FF2B5EF4-FFF2-40B4-BE49-F238E27FC236}">
                  <a16:creationId xmlns:a16="http://schemas.microsoft.com/office/drawing/2014/main" id="{72CBD4B7-91A4-C54D-89E7-E0471BC27258}"/>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12" name="Title 1">
            <a:extLst>
              <a:ext uri="{FF2B5EF4-FFF2-40B4-BE49-F238E27FC236}">
                <a16:creationId xmlns:a16="http://schemas.microsoft.com/office/drawing/2014/main" id="{3A5C4AF9-BBD3-8043-B320-3481A90ADDC6}"/>
              </a:ext>
            </a:extLst>
          </p:cNvPr>
          <p:cNvSpPr>
            <a:spLocks noGrp="1"/>
          </p:cNvSpPr>
          <p:nvPr>
            <p:ph type="title" hasCustomPrompt="1"/>
          </p:nvPr>
        </p:nvSpPr>
        <p:spPr>
          <a:xfrm>
            <a:off x="772928" y="3564362"/>
            <a:ext cx="6692708" cy="769134"/>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3" name="Text Placeholder 4">
            <a:extLst>
              <a:ext uri="{FF2B5EF4-FFF2-40B4-BE49-F238E27FC236}">
                <a16:creationId xmlns:a16="http://schemas.microsoft.com/office/drawing/2014/main" id="{3552507A-D31F-8641-8FBE-125D86914419}"/>
              </a:ext>
            </a:extLst>
          </p:cNvPr>
          <p:cNvSpPr>
            <a:spLocks noGrp="1"/>
          </p:cNvSpPr>
          <p:nvPr>
            <p:ph type="body" sz="quarter" idx="10" hasCustomPrompt="1"/>
          </p:nvPr>
        </p:nvSpPr>
        <p:spPr>
          <a:xfrm>
            <a:off x="762000" y="2819400"/>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Sample text</a:t>
            </a:r>
          </a:p>
        </p:txBody>
      </p:sp>
      <p:sp>
        <p:nvSpPr>
          <p:cNvPr id="2" name="Footer Placeholder 1">
            <a:extLst>
              <a:ext uri="{FF2B5EF4-FFF2-40B4-BE49-F238E27FC236}">
                <a16:creationId xmlns:a16="http://schemas.microsoft.com/office/drawing/2014/main" id="{C98E61C3-52C1-1D46-8775-9623AA9C6424}"/>
              </a:ext>
            </a:extLst>
          </p:cNvPr>
          <p:cNvSpPr>
            <a:spLocks noGrp="1"/>
          </p:cNvSpPr>
          <p:nvPr>
            <p:ph type="ftr" sz="quarter" idx="11"/>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8EE0EEBE-CD09-B649-BFE7-AA19D070CDAD}"/>
              </a:ext>
            </a:extLst>
          </p:cNvPr>
          <p:cNvSpPr>
            <a:spLocks noGrp="1"/>
          </p:cNvSpPr>
          <p:nvPr>
            <p:ph type="sldNum" sz="quarter" idx="12"/>
          </p:nvPr>
        </p:nvSpPr>
        <p:spPr/>
        <p:txBody>
          <a:bodyPr/>
          <a:lstStyle/>
          <a:p>
            <a:fld id="{1B0079F3-B43C-DF46-A9D2-56A8C5414A96}" type="slidenum">
              <a:rPr lang="en-US" smtClean="0"/>
              <a:pPr/>
              <a:t>‹#›</a:t>
            </a:fld>
            <a:endParaRPr lang="en-US" dirty="0"/>
          </a:p>
        </p:txBody>
      </p:sp>
      <p:sp>
        <p:nvSpPr>
          <p:cNvPr id="14" name="Text Placeholder 4">
            <a:extLst>
              <a:ext uri="{FF2B5EF4-FFF2-40B4-BE49-F238E27FC236}">
                <a16:creationId xmlns:a16="http://schemas.microsoft.com/office/drawing/2014/main" id="{B13D4EBE-CE78-D445-BB39-5F6A3221634E}"/>
              </a:ext>
            </a:extLst>
          </p:cNvPr>
          <p:cNvSpPr>
            <a:spLocks noGrp="1"/>
          </p:cNvSpPr>
          <p:nvPr>
            <p:ph type="body" sz="quarter" idx="13" hasCustomPrompt="1"/>
          </p:nvPr>
        </p:nvSpPr>
        <p:spPr>
          <a:xfrm>
            <a:off x="760228" y="5294855"/>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6" name="TextBox 5">
            <a:extLst>
              <a:ext uri="{FF2B5EF4-FFF2-40B4-BE49-F238E27FC236}">
                <a16:creationId xmlns:a16="http://schemas.microsoft.com/office/drawing/2014/main" id="{01C4B4A3-592D-CF48-93EB-2F1511D61B30}"/>
              </a:ext>
            </a:extLst>
          </p:cNvPr>
          <p:cNvSpPr txBox="1"/>
          <p:nvPr userDrawn="1"/>
        </p:nvSpPr>
        <p:spPr bwMode="auto">
          <a:xfrm>
            <a:off x="2951018" y="73567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 Placeholder 6">
            <a:extLst>
              <a:ext uri="{FF2B5EF4-FFF2-40B4-BE49-F238E27FC236}">
                <a16:creationId xmlns:a16="http://schemas.microsoft.com/office/drawing/2014/main" id="{88326E1A-75D5-8344-B4B6-B74DCAAC947E}"/>
              </a:ext>
            </a:extLst>
          </p:cNvPr>
          <p:cNvSpPr>
            <a:spLocks noGrp="1"/>
          </p:cNvSpPr>
          <p:nvPr>
            <p:ph type="body" sz="quarter" idx="14" hasCustomPrompt="1"/>
          </p:nvPr>
        </p:nvSpPr>
        <p:spPr>
          <a:xfrm>
            <a:off x="772928" y="4441271"/>
            <a:ext cx="3236874" cy="730819"/>
          </a:xfrm>
          <a:prstGeom prst="rect">
            <a:avLst/>
          </a:prstGeom>
        </p:spPr>
        <p:txBody>
          <a:bodyPr lIns="0">
            <a:spAutoFit/>
          </a:bodyPr>
          <a:lstStyle>
            <a:lvl1pPr marL="0" indent="0">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33" name="Graphic 3">
            <a:extLst>
              <a:ext uri="{FF2B5EF4-FFF2-40B4-BE49-F238E27FC236}">
                <a16:creationId xmlns:a16="http://schemas.microsoft.com/office/drawing/2014/main" id="{6C134F42-8BF0-0D49-A0AA-AB953C6D85E1}"/>
              </a:ext>
            </a:extLst>
          </p:cNvPr>
          <p:cNvSpPr/>
          <p:nvPr userDrawn="1"/>
        </p:nvSpPr>
        <p:spPr>
          <a:xfrm>
            <a:off x="10000717" y="5298599"/>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4" name="Graphic 3">
            <a:extLst>
              <a:ext uri="{FF2B5EF4-FFF2-40B4-BE49-F238E27FC236}">
                <a16:creationId xmlns:a16="http://schemas.microsoft.com/office/drawing/2014/main" id="{AB2FAC87-105F-5C4E-A6DB-797E833A2250}"/>
              </a:ext>
            </a:extLst>
          </p:cNvPr>
          <p:cNvSpPr/>
          <p:nvPr userDrawn="1"/>
        </p:nvSpPr>
        <p:spPr>
          <a:xfrm>
            <a:off x="10000717" y="3490621"/>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5" name="Graphic 3">
            <a:extLst>
              <a:ext uri="{FF2B5EF4-FFF2-40B4-BE49-F238E27FC236}">
                <a16:creationId xmlns:a16="http://schemas.microsoft.com/office/drawing/2014/main" id="{A5272599-4855-6C49-B37C-94F058CE82BA}"/>
              </a:ext>
            </a:extLst>
          </p:cNvPr>
          <p:cNvSpPr/>
          <p:nvPr userDrawn="1"/>
        </p:nvSpPr>
        <p:spPr>
          <a:xfrm>
            <a:off x="10000717" y="1682644"/>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136" name="Graphic 3">
            <a:extLst>
              <a:ext uri="{FF2B5EF4-FFF2-40B4-BE49-F238E27FC236}">
                <a16:creationId xmlns:a16="http://schemas.microsoft.com/office/drawing/2014/main" id="{15EFE77A-8B80-D64B-A5B2-19CA0A9EB59B}"/>
              </a:ext>
            </a:extLst>
          </p:cNvPr>
          <p:cNvSpPr/>
          <p:nvPr userDrawn="1"/>
        </p:nvSpPr>
        <p:spPr>
          <a:xfrm>
            <a:off x="10000717" y="-125333"/>
            <a:ext cx="2232517" cy="169078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76213B82-C158-9849-9745-753CAB4F8C7E}"/>
              </a:ext>
            </a:extLst>
          </p:cNvPr>
          <p:cNvGrpSpPr/>
          <p:nvPr userDrawn="1"/>
        </p:nvGrpSpPr>
        <p:grpSpPr>
          <a:xfrm>
            <a:off x="-573951" y="-632059"/>
            <a:ext cx="13092977" cy="8363770"/>
            <a:chOff x="-573951" y="-632059"/>
            <a:chExt cx="13092977" cy="8363770"/>
          </a:xfrm>
          <a:solidFill>
            <a:srgbClr val="ECECEC"/>
          </a:solidFill>
        </p:grpSpPr>
        <p:sp>
          <p:nvSpPr>
            <p:cNvPr id="142" name="Rectangle 141">
              <a:extLst>
                <a:ext uri="{FF2B5EF4-FFF2-40B4-BE49-F238E27FC236}">
                  <a16:creationId xmlns:a16="http://schemas.microsoft.com/office/drawing/2014/main" id="{D2760C8B-F334-874A-8630-6B25BF476423}"/>
                </a:ext>
              </a:extLst>
            </p:cNvPr>
            <p:cNvSpPr/>
            <p:nvPr userDrawn="1"/>
          </p:nvSpPr>
          <p:spPr bwMode="auto">
            <a:xfrm flipV="1">
              <a:off x="-53976" y="-632059"/>
              <a:ext cx="12573002" cy="627312"/>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3" name="Rectangle 142">
              <a:extLst>
                <a:ext uri="{FF2B5EF4-FFF2-40B4-BE49-F238E27FC236}">
                  <a16:creationId xmlns:a16="http://schemas.microsoft.com/office/drawing/2014/main" id="{4593661C-CB97-CD47-A3FA-1024BD63B7BC}"/>
                </a:ext>
              </a:extLst>
            </p:cNvPr>
            <p:cNvSpPr/>
            <p:nvPr userDrawn="1"/>
          </p:nvSpPr>
          <p:spPr bwMode="auto">
            <a:xfrm flipV="1">
              <a:off x="-53976" y="6867903"/>
              <a:ext cx="12573001" cy="860034"/>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4" name="Rectangle 143">
              <a:extLst>
                <a:ext uri="{FF2B5EF4-FFF2-40B4-BE49-F238E27FC236}">
                  <a16:creationId xmlns:a16="http://schemas.microsoft.com/office/drawing/2014/main" id="{301734D4-41A9-5748-BE67-45B5E1E436C4}"/>
                </a:ext>
              </a:extLst>
            </p:cNvPr>
            <p:cNvSpPr/>
            <p:nvPr userDrawn="1"/>
          </p:nvSpPr>
          <p:spPr bwMode="auto">
            <a:xfrm>
              <a:off x="12201902" y="-380999"/>
              <a:ext cx="304800" cy="811271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5" name="Rectangle 144">
              <a:extLst>
                <a:ext uri="{FF2B5EF4-FFF2-40B4-BE49-F238E27FC236}">
                  <a16:creationId xmlns:a16="http://schemas.microsoft.com/office/drawing/2014/main" id="{B60A755A-0891-CD4C-A9C8-01D4487CD62B}"/>
                </a:ext>
              </a:extLst>
            </p:cNvPr>
            <p:cNvSpPr/>
            <p:nvPr userDrawn="1"/>
          </p:nvSpPr>
          <p:spPr bwMode="auto">
            <a:xfrm>
              <a:off x="-573951" y="-632059"/>
              <a:ext cx="572211" cy="8363770"/>
            </a:xfrm>
            <a:prstGeom prst="rect">
              <a:avLst/>
            </a:prstGeom>
            <a:grp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sp>
        <p:nvSpPr>
          <p:cNvPr id="9" name="TextBox 8">
            <a:extLst>
              <a:ext uri="{FF2B5EF4-FFF2-40B4-BE49-F238E27FC236}">
                <a16:creationId xmlns:a16="http://schemas.microsoft.com/office/drawing/2014/main" id="{1D32BD47-7B69-DF4C-B2BB-619ED8469587}"/>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94471952"/>
      </p:ext>
    </p:extLst>
  </p:cSld>
  <p:clrMapOvr>
    <a:masterClrMapping/>
  </p:clrMapOvr>
  <p:transition>
    <p:wipe dir="r"/>
  </p:transition>
  <p:extLst>
    <p:ext uri="{DCECCB84-F9BA-43D5-87BE-67443E8EF086}">
      <p15:sldGuideLst xmlns:p15="http://schemas.microsoft.com/office/powerpoint/2012/main">
        <p15:guide id="1" orient="horz" pos="28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rge Header two Content Label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5E779BF-6467-9742-86F4-41456131BF04}"/>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2" name="TextBox 11">
            <a:extLst>
              <a:ext uri="{FF2B5EF4-FFF2-40B4-BE49-F238E27FC236}">
                <a16:creationId xmlns:a16="http://schemas.microsoft.com/office/drawing/2014/main" id="{701134E7-B91B-044B-8D70-88CA987BF8ED}"/>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3" name="Picture Placeholder 4">
            <a:extLst>
              <a:ext uri="{FF2B5EF4-FFF2-40B4-BE49-F238E27FC236}">
                <a16:creationId xmlns:a16="http://schemas.microsoft.com/office/drawing/2014/main" id="{C7E76D8D-5A0B-B944-9F58-A4DE8C7FB0BB}"/>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5" name="Content Placeholder 26">
            <a:extLst>
              <a:ext uri="{FF2B5EF4-FFF2-40B4-BE49-F238E27FC236}">
                <a16:creationId xmlns:a16="http://schemas.microsoft.com/office/drawing/2014/main" id="{2DF5903A-977E-0E40-A32A-FE28F4523A9C}"/>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0" name="Text Placeholder 4">
            <a:extLst>
              <a:ext uri="{FF2B5EF4-FFF2-40B4-BE49-F238E27FC236}">
                <a16:creationId xmlns:a16="http://schemas.microsoft.com/office/drawing/2014/main" id="{A4A01852-A868-CA46-94BA-A419696F119C}"/>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1" name="Text Placeholder 4">
            <a:extLst>
              <a:ext uri="{FF2B5EF4-FFF2-40B4-BE49-F238E27FC236}">
                <a16:creationId xmlns:a16="http://schemas.microsoft.com/office/drawing/2014/main" id="{E9AEF358-159A-8040-BFA5-FD8121E10538}"/>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87C12FC7-99D1-B34F-880C-860E43893ADB}"/>
              </a:ext>
            </a:extLst>
          </p:cNvPr>
          <p:cNvSpPr>
            <a:spLocks noGrp="1"/>
          </p:cNvSpPr>
          <p:nvPr>
            <p:ph type="title"/>
          </p:nvPr>
        </p:nvSpPr>
        <p:spPr/>
        <p:txBody>
          <a:bodyPr/>
          <a:lstStyle/>
          <a:p>
            <a:r>
              <a:rPr lang="en-US"/>
              <a:t>Click to edit Master title style</a:t>
            </a:r>
          </a:p>
        </p:txBody>
      </p:sp>
      <p:sp>
        <p:nvSpPr>
          <p:cNvPr id="15" name="Freeform 1">
            <a:extLst>
              <a:ext uri="{FF2B5EF4-FFF2-40B4-BE49-F238E27FC236}">
                <a16:creationId xmlns:a16="http://schemas.microsoft.com/office/drawing/2014/main" id="{2BEBF42E-1D22-184C-BC86-CF088C2383BF}"/>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077940446"/>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9266F3F-66E6-EF41-953B-460B73682826}"/>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1" name="Content Placeholder 26">
            <a:extLst>
              <a:ext uri="{FF2B5EF4-FFF2-40B4-BE49-F238E27FC236}">
                <a16:creationId xmlns:a16="http://schemas.microsoft.com/office/drawing/2014/main" id="{6FE3C22B-81C9-F64B-BD2A-F713E2F47273}"/>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2" name="Content Placeholder 26">
            <a:extLst>
              <a:ext uri="{FF2B5EF4-FFF2-40B4-BE49-F238E27FC236}">
                <a16:creationId xmlns:a16="http://schemas.microsoft.com/office/drawing/2014/main" id="{628B2EE2-62C4-5244-AC19-07B6F10BF479}"/>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D9929E92-1E78-F74B-B771-2A26DB15D244}"/>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484305B2-9303-5148-923A-E9320D73F587}"/>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2364588594"/>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rge Header two Content 4">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1813A2B-0E73-5F46-9799-4BB9512FC2B8}"/>
              </a:ext>
            </a:extLst>
          </p:cNvPr>
          <p:cNvSpPr/>
          <p:nvPr userDrawn="1"/>
        </p:nvSpPr>
        <p:spPr bwMode="auto">
          <a:xfrm>
            <a:off x="0" y="0"/>
            <a:ext cx="12192000" cy="164592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5" name="TextBox 14">
            <a:extLst>
              <a:ext uri="{FF2B5EF4-FFF2-40B4-BE49-F238E27FC236}">
                <a16:creationId xmlns:a16="http://schemas.microsoft.com/office/drawing/2014/main" id="{058856AC-2D39-C148-9542-179E132FCBA0}"/>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larger header, when there is not a need to be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22" name="Content Placeholder 26">
            <a:extLst>
              <a:ext uri="{FF2B5EF4-FFF2-40B4-BE49-F238E27FC236}">
                <a16:creationId xmlns:a16="http://schemas.microsoft.com/office/drawing/2014/main" id="{89F75F25-B438-7F4D-A9D0-6FF246998284}"/>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3" name="Picture Placeholder 4">
            <a:extLst>
              <a:ext uri="{FF2B5EF4-FFF2-40B4-BE49-F238E27FC236}">
                <a16:creationId xmlns:a16="http://schemas.microsoft.com/office/drawing/2014/main" id="{E7E5097B-DE72-414F-9AB0-58B6D09E3850}"/>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545A8671-A118-8843-85D5-42B567E56EC8}"/>
              </a:ext>
            </a:extLst>
          </p:cNvPr>
          <p:cNvSpPr>
            <a:spLocks noGrp="1"/>
          </p:cNvSpPr>
          <p:nvPr>
            <p:ph type="title"/>
          </p:nvPr>
        </p:nvSpPr>
        <p:spPr/>
        <p:txBody>
          <a:bodyPr/>
          <a:lstStyle/>
          <a:p>
            <a:r>
              <a:rPr lang="en-US"/>
              <a:t>Click to edit Master title style</a:t>
            </a:r>
          </a:p>
        </p:txBody>
      </p:sp>
      <p:sp>
        <p:nvSpPr>
          <p:cNvPr id="12" name="Freeform 1">
            <a:extLst>
              <a:ext uri="{FF2B5EF4-FFF2-40B4-BE49-F238E27FC236}">
                <a16:creationId xmlns:a16="http://schemas.microsoft.com/office/drawing/2014/main" id="{F02CB7D7-EA5F-304B-8AAA-FED367295A56}"/>
              </a:ext>
            </a:extLst>
          </p:cNvPr>
          <p:cNvSpPr>
            <a:spLocks noChangeAspect="1" noChangeArrowheads="1"/>
          </p:cNvSpPr>
          <p:nvPr userDrawn="1"/>
        </p:nvSpPr>
        <p:spPr bwMode="auto">
          <a:xfrm>
            <a:off x="10013951" y="-15627"/>
            <a:ext cx="2178050" cy="1661547"/>
          </a:xfrm>
          <a:custGeom>
            <a:avLst/>
            <a:gdLst>
              <a:gd name="T0" fmla="*/ 3254 w 3515"/>
              <a:gd name="T1" fmla="*/ 1674 h 2682"/>
              <a:gd name="T2" fmla="*/ 3061 w 3515"/>
              <a:gd name="T3" fmla="*/ 1428 h 2682"/>
              <a:gd name="T4" fmla="*/ 3324 w 3515"/>
              <a:gd name="T5" fmla="*/ 1428 h 2682"/>
              <a:gd name="T6" fmla="*/ 3514 w 3515"/>
              <a:gd name="T7" fmla="*/ 1674 h 2682"/>
              <a:gd name="T8" fmla="*/ 3514 w 3515"/>
              <a:gd name="T9" fmla="*/ 2681 h 2682"/>
              <a:gd name="T10" fmla="*/ 2091 w 3515"/>
              <a:gd name="T11" fmla="*/ 2044 h 2682"/>
              <a:gd name="T12" fmla="*/ 2849 w 3515"/>
              <a:gd name="T13" fmla="*/ 2048 h 2682"/>
              <a:gd name="T14" fmla="*/ 2091 w 3515"/>
              <a:gd name="T15" fmla="*/ 2044 h 2682"/>
              <a:gd name="T16" fmla="*/ 2470 w 3515"/>
              <a:gd name="T17" fmla="*/ 2681 h 2682"/>
              <a:gd name="T18" fmla="*/ 2470 w 3515"/>
              <a:gd name="T19" fmla="*/ 1407 h 2682"/>
              <a:gd name="T20" fmla="*/ 1423 w 3515"/>
              <a:gd name="T21" fmla="*/ 2681 h 2682"/>
              <a:gd name="T22" fmla="*/ 1229 w 3515"/>
              <a:gd name="T23" fmla="*/ 1674 h 2682"/>
              <a:gd name="T24" fmla="*/ 1423 w 3515"/>
              <a:gd name="T25" fmla="*/ 1428 h 2682"/>
              <a:gd name="T26" fmla="*/ 1683 w 3515"/>
              <a:gd name="T27" fmla="*/ 1428 h 2682"/>
              <a:gd name="T28" fmla="*/ 1683 w 3515"/>
              <a:gd name="T29" fmla="*/ 2414 h 2682"/>
              <a:gd name="T30" fmla="*/ 1423 w 3515"/>
              <a:gd name="T31" fmla="*/ 2681 h 2682"/>
              <a:gd name="T32" fmla="*/ 639 w 3515"/>
              <a:gd name="T33" fmla="*/ 1652 h 2682"/>
              <a:gd name="T34" fmla="*/ 639 w 3515"/>
              <a:gd name="T35" fmla="*/ 2435 h 2682"/>
              <a:gd name="T36" fmla="*/ 0 w 3515"/>
              <a:gd name="T37" fmla="*/ 2044 h 2682"/>
              <a:gd name="T38" fmla="*/ 1278 w 3515"/>
              <a:gd name="T39" fmla="*/ 2047 h 2682"/>
              <a:gd name="T40" fmla="*/ 0 w 3515"/>
              <a:gd name="T41" fmla="*/ 2044 h 2682"/>
              <a:gd name="T42" fmla="*/ 3254 w 3515"/>
              <a:gd name="T43" fmla="*/ 267 h 2682"/>
              <a:gd name="T44" fmla="*/ 3061 w 3515"/>
              <a:gd name="T45" fmla="*/ 22 h 2682"/>
              <a:gd name="T46" fmla="*/ 3324 w 3515"/>
              <a:gd name="T47" fmla="*/ 22 h 2682"/>
              <a:gd name="T48" fmla="*/ 3514 w 3515"/>
              <a:gd name="T49" fmla="*/ 267 h 2682"/>
              <a:gd name="T50" fmla="*/ 3514 w 3515"/>
              <a:gd name="T51" fmla="*/ 1253 h 2682"/>
              <a:gd name="T52" fmla="*/ 2091 w 3515"/>
              <a:gd name="T53" fmla="*/ 637 h 2682"/>
              <a:gd name="T54" fmla="*/ 2849 w 3515"/>
              <a:gd name="T55" fmla="*/ 642 h 2682"/>
              <a:gd name="T56" fmla="*/ 2091 w 3515"/>
              <a:gd name="T57" fmla="*/ 637 h 2682"/>
              <a:gd name="T58" fmla="*/ 2470 w 3515"/>
              <a:gd name="T59" fmla="*/ 1274 h 2682"/>
              <a:gd name="T60" fmla="*/ 2470 w 3515"/>
              <a:gd name="T61" fmla="*/ 0 h 2682"/>
              <a:gd name="T62" fmla="*/ 1423 w 3515"/>
              <a:gd name="T63" fmla="*/ 1253 h 2682"/>
              <a:gd name="T64" fmla="*/ 1229 w 3515"/>
              <a:gd name="T65" fmla="*/ 267 h 2682"/>
              <a:gd name="T66" fmla="*/ 1423 w 3515"/>
              <a:gd name="T67" fmla="*/ 22 h 2682"/>
              <a:gd name="T68" fmla="*/ 1683 w 3515"/>
              <a:gd name="T69" fmla="*/ 22 h 2682"/>
              <a:gd name="T70" fmla="*/ 1683 w 3515"/>
              <a:gd name="T71" fmla="*/ 1007 h 2682"/>
              <a:gd name="T72" fmla="*/ 1423 w 3515"/>
              <a:gd name="T73" fmla="*/ 1253 h 2682"/>
              <a:gd name="T74" fmla="*/ 639 w 3515"/>
              <a:gd name="T75" fmla="*/ 246 h 2682"/>
              <a:gd name="T76" fmla="*/ 639 w 3515"/>
              <a:gd name="T77" fmla="*/ 1029 h 2682"/>
              <a:gd name="T78" fmla="*/ 0 w 3515"/>
              <a:gd name="T79" fmla="*/ 637 h 2682"/>
              <a:gd name="T80" fmla="*/ 1278 w 3515"/>
              <a:gd name="T81" fmla="*/ 640 h 2682"/>
              <a:gd name="T82" fmla="*/ 0 w 3515"/>
              <a:gd name="T83" fmla="*/ 637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15" h="2682">
                <a:moveTo>
                  <a:pt x="3254" y="2681"/>
                </a:moveTo>
                <a:lnTo>
                  <a:pt x="3254" y="1674"/>
                </a:lnTo>
                <a:lnTo>
                  <a:pt x="3061" y="1674"/>
                </a:lnTo>
                <a:lnTo>
                  <a:pt x="3061" y="1428"/>
                </a:lnTo>
                <a:lnTo>
                  <a:pt x="3254" y="1428"/>
                </a:lnTo>
                <a:lnTo>
                  <a:pt x="3324" y="1428"/>
                </a:lnTo>
                <a:lnTo>
                  <a:pt x="3514" y="1428"/>
                </a:lnTo>
                <a:lnTo>
                  <a:pt x="3514" y="1674"/>
                </a:lnTo>
                <a:lnTo>
                  <a:pt x="3514" y="2414"/>
                </a:lnTo>
                <a:lnTo>
                  <a:pt x="3514" y="2681"/>
                </a:lnTo>
                <a:lnTo>
                  <a:pt x="3254" y="2681"/>
                </a:lnTo>
                <a:close/>
                <a:moveTo>
                  <a:pt x="2091" y="2044"/>
                </a:moveTo>
                <a:cubicBezTo>
                  <a:pt x="2091" y="1881"/>
                  <a:pt x="2208" y="1652"/>
                  <a:pt x="2470" y="1652"/>
                </a:cubicBezTo>
                <a:cubicBezTo>
                  <a:pt x="2746" y="1652"/>
                  <a:pt x="2849" y="1895"/>
                  <a:pt x="2849" y="2048"/>
                </a:cubicBezTo>
                <a:cubicBezTo>
                  <a:pt x="2849" y="2209"/>
                  <a:pt x="2731" y="2435"/>
                  <a:pt x="2470" y="2435"/>
                </a:cubicBezTo>
                <a:cubicBezTo>
                  <a:pt x="2209" y="2435"/>
                  <a:pt x="2091" y="2206"/>
                  <a:pt x="2091" y="2044"/>
                </a:cubicBezTo>
                <a:close/>
                <a:moveTo>
                  <a:pt x="1831" y="2044"/>
                </a:moveTo>
                <a:cubicBezTo>
                  <a:pt x="1831" y="2395"/>
                  <a:pt x="2118" y="2681"/>
                  <a:pt x="2470" y="2681"/>
                </a:cubicBezTo>
                <a:cubicBezTo>
                  <a:pt x="2822" y="2681"/>
                  <a:pt x="3109" y="2397"/>
                  <a:pt x="3109" y="2047"/>
                </a:cubicBezTo>
                <a:cubicBezTo>
                  <a:pt x="3109" y="1688"/>
                  <a:pt x="2828" y="1407"/>
                  <a:pt x="2470" y="1407"/>
                </a:cubicBezTo>
                <a:cubicBezTo>
                  <a:pt x="2118" y="1407"/>
                  <a:pt x="1831" y="1693"/>
                  <a:pt x="1831" y="2044"/>
                </a:cubicBezTo>
                <a:close/>
                <a:moveTo>
                  <a:pt x="1423" y="2681"/>
                </a:moveTo>
                <a:lnTo>
                  <a:pt x="1423" y="1674"/>
                </a:lnTo>
                <a:lnTo>
                  <a:pt x="1229" y="1674"/>
                </a:lnTo>
                <a:lnTo>
                  <a:pt x="1229" y="1428"/>
                </a:lnTo>
                <a:lnTo>
                  <a:pt x="1423" y="1428"/>
                </a:lnTo>
                <a:lnTo>
                  <a:pt x="1493" y="1428"/>
                </a:lnTo>
                <a:lnTo>
                  <a:pt x="1683" y="1428"/>
                </a:lnTo>
                <a:lnTo>
                  <a:pt x="1683" y="1674"/>
                </a:lnTo>
                <a:lnTo>
                  <a:pt x="1683" y="2414"/>
                </a:lnTo>
                <a:lnTo>
                  <a:pt x="1683" y="2681"/>
                </a:lnTo>
                <a:lnTo>
                  <a:pt x="1423" y="2681"/>
                </a:lnTo>
                <a:close/>
                <a:moveTo>
                  <a:pt x="260" y="2044"/>
                </a:moveTo>
                <a:cubicBezTo>
                  <a:pt x="260" y="1881"/>
                  <a:pt x="377" y="1652"/>
                  <a:pt x="639" y="1652"/>
                </a:cubicBezTo>
                <a:cubicBezTo>
                  <a:pt x="915" y="1652"/>
                  <a:pt x="1018" y="1895"/>
                  <a:pt x="1018" y="2048"/>
                </a:cubicBezTo>
                <a:cubicBezTo>
                  <a:pt x="1018" y="2209"/>
                  <a:pt x="900" y="2435"/>
                  <a:pt x="639" y="2435"/>
                </a:cubicBezTo>
                <a:cubicBezTo>
                  <a:pt x="377" y="2435"/>
                  <a:pt x="260" y="2206"/>
                  <a:pt x="260" y="2044"/>
                </a:cubicBezTo>
                <a:close/>
                <a:moveTo>
                  <a:pt x="0" y="2044"/>
                </a:moveTo>
                <a:cubicBezTo>
                  <a:pt x="0" y="2395"/>
                  <a:pt x="287" y="2681"/>
                  <a:pt x="639" y="2681"/>
                </a:cubicBezTo>
                <a:cubicBezTo>
                  <a:pt x="991" y="2681"/>
                  <a:pt x="1278" y="2397"/>
                  <a:pt x="1278" y="2047"/>
                </a:cubicBezTo>
                <a:cubicBezTo>
                  <a:pt x="1278" y="1688"/>
                  <a:pt x="997" y="1407"/>
                  <a:pt x="639" y="1407"/>
                </a:cubicBezTo>
                <a:cubicBezTo>
                  <a:pt x="287" y="1407"/>
                  <a:pt x="0" y="1693"/>
                  <a:pt x="0" y="2044"/>
                </a:cubicBezTo>
                <a:close/>
                <a:moveTo>
                  <a:pt x="3254" y="1253"/>
                </a:moveTo>
                <a:lnTo>
                  <a:pt x="3254" y="267"/>
                </a:lnTo>
                <a:lnTo>
                  <a:pt x="3061" y="267"/>
                </a:lnTo>
                <a:lnTo>
                  <a:pt x="3061" y="22"/>
                </a:lnTo>
                <a:lnTo>
                  <a:pt x="3254" y="22"/>
                </a:lnTo>
                <a:lnTo>
                  <a:pt x="3324" y="22"/>
                </a:lnTo>
                <a:lnTo>
                  <a:pt x="3514" y="22"/>
                </a:lnTo>
                <a:lnTo>
                  <a:pt x="3514" y="267"/>
                </a:lnTo>
                <a:lnTo>
                  <a:pt x="3514" y="1007"/>
                </a:lnTo>
                <a:lnTo>
                  <a:pt x="3514" y="1253"/>
                </a:lnTo>
                <a:lnTo>
                  <a:pt x="3254" y="1253"/>
                </a:lnTo>
                <a:close/>
                <a:moveTo>
                  <a:pt x="2091" y="637"/>
                </a:moveTo>
                <a:cubicBezTo>
                  <a:pt x="2091" y="474"/>
                  <a:pt x="2208" y="246"/>
                  <a:pt x="2470" y="246"/>
                </a:cubicBezTo>
                <a:cubicBezTo>
                  <a:pt x="2746" y="246"/>
                  <a:pt x="2849" y="489"/>
                  <a:pt x="2849" y="642"/>
                </a:cubicBezTo>
                <a:cubicBezTo>
                  <a:pt x="2849" y="803"/>
                  <a:pt x="2731" y="1029"/>
                  <a:pt x="2470" y="1029"/>
                </a:cubicBezTo>
                <a:cubicBezTo>
                  <a:pt x="2209" y="1029"/>
                  <a:pt x="2091" y="799"/>
                  <a:pt x="2091" y="637"/>
                </a:cubicBezTo>
                <a:close/>
                <a:moveTo>
                  <a:pt x="1831" y="637"/>
                </a:moveTo>
                <a:cubicBezTo>
                  <a:pt x="1831" y="988"/>
                  <a:pt x="2118" y="1274"/>
                  <a:pt x="2470" y="1274"/>
                </a:cubicBezTo>
                <a:cubicBezTo>
                  <a:pt x="2822" y="1274"/>
                  <a:pt x="3109" y="990"/>
                  <a:pt x="3109" y="640"/>
                </a:cubicBezTo>
                <a:cubicBezTo>
                  <a:pt x="3109" y="281"/>
                  <a:pt x="2828" y="0"/>
                  <a:pt x="2470" y="0"/>
                </a:cubicBezTo>
                <a:cubicBezTo>
                  <a:pt x="2118" y="0"/>
                  <a:pt x="1831" y="286"/>
                  <a:pt x="1831" y="637"/>
                </a:cubicBezTo>
                <a:close/>
                <a:moveTo>
                  <a:pt x="1423" y="1253"/>
                </a:moveTo>
                <a:lnTo>
                  <a:pt x="1423" y="267"/>
                </a:lnTo>
                <a:lnTo>
                  <a:pt x="1229" y="267"/>
                </a:lnTo>
                <a:lnTo>
                  <a:pt x="1229" y="22"/>
                </a:lnTo>
                <a:lnTo>
                  <a:pt x="1423" y="22"/>
                </a:lnTo>
                <a:lnTo>
                  <a:pt x="1493" y="22"/>
                </a:lnTo>
                <a:lnTo>
                  <a:pt x="1683" y="22"/>
                </a:lnTo>
                <a:lnTo>
                  <a:pt x="1683" y="267"/>
                </a:lnTo>
                <a:lnTo>
                  <a:pt x="1683" y="1007"/>
                </a:lnTo>
                <a:lnTo>
                  <a:pt x="1683" y="1253"/>
                </a:lnTo>
                <a:lnTo>
                  <a:pt x="1423" y="1253"/>
                </a:lnTo>
                <a:close/>
                <a:moveTo>
                  <a:pt x="260" y="637"/>
                </a:moveTo>
                <a:cubicBezTo>
                  <a:pt x="260" y="474"/>
                  <a:pt x="377" y="246"/>
                  <a:pt x="639" y="246"/>
                </a:cubicBezTo>
                <a:cubicBezTo>
                  <a:pt x="915" y="246"/>
                  <a:pt x="1018" y="489"/>
                  <a:pt x="1018" y="642"/>
                </a:cubicBezTo>
                <a:cubicBezTo>
                  <a:pt x="1018" y="803"/>
                  <a:pt x="900" y="1029"/>
                  <a:pt x="639" y="1029"/>
                </a:cubicBezTo>
                <a:cubicBezTo>
                  <a:pt x="377" y="1029"/>
                  <a:pt x="260" y="799"/>
                  <a:pt x="260" y="637"/>
                </a:cubicBezTo>
                <a:close/>
                <a:moveTo>
                  <a:pt x="0" y="637"/>
                </a:moveTo>
                <a:cubicBezTo>
                  <a:pt x="0" y="988"/>
                  <a:pt x="287" y="1274"/>
                  <a:pt x="639" y="1274"/>
                </a:cubicBezTo>
                <a:cubicBezTo>
                  <a:pt x="991" y="1274"/>
                  <a:pt x="1278" y="990"/>
                  <a:pt x="1278" y="640"/>
                </a:cubicBezTo>
                <a:cubicBezTo>
                  <a:pt x="1278" y="281"/>
                  <a:pt x="997" y="0"/>
                  <a:pt x="639" y="0"/>
                </a:cubicBezTo>
                <a:cubicBezTo>
                  <a:pt x="287" y="0"/>
                  <a:pt x="0" y="286"/>
                  <a:pt x="0" y="637"/>
                </a:cubicBezTo>
                <a:close/>
              </a:path>
            </a:pathLst>
          </a:custGeom>
          <a:solidFill>
            <a:schemeClr val="tx1"/>
          </a:solidFill>
          <a:ln>
            <a:noFill/>
          </a:ln>
          <a:effectLst/>
        </p:spPr>
        <p:txBody>
          <a:bodyPr wrap="none" anchor="ctr"/>
          <a:lstStyle/>
          <a:p>
            <a:endParaRPr lang="en-US"/>
          </a:p>
        </p:txBody>
      </p:sp>
    </p:spTree>
    <p:extLst>
      <p:ext uri="{BB962C8B-B14F-4D97-AF65-F5344CB8AC3E}">
        <p14:creationId xmlns:p14="http://schemas.microsoft.com/office/powerpoint/2010/main" val="1656399615"/>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8" name="TextBox 17">
            <a:extLst>
              <a:ext uri="{FF2B5EF4-FFF2-40B4-BE49-F238E27FC236}">
                <a16:creationId xmlns:a16="http://schemas.microsoft.com/office/drawing/2014/main" id="{B1982F39-A959-F749-BBDE-8663D2B6EB06}"/>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0" name="Rectangle 19">
            <a:extLst>
              <a:ext uri="{FF2B5EF4-FFF2-40B4-BE49-F238E27FC236}">
                <a16:creationId xmlns:a16="http://schemas.microsoft.com/office/drawing/2014/main" id="{2AC38802-01B9-DB4C-9FF9-657629318B8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6" name="Content Placeholder 26">
            <a:extLst>
              <a:ext uri="{FF2B5EF4-FFF2-40B4-BE49-F238E27FC236}">
                <a16:creationId xmlns:a16="http://schemas.microsoft.com/office/drawing/2014/main" id="{538429AC-C588-6244-A982-DA9AF897AC63}"/>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Content Placeholder 26">
            <a:extLst>
              <a:ext uri="{FF2B5EF4-FFF2-40B4-BE49-F238E27FC236}">
                <a16:creationId xmlns:a16="http://schemas.microsoft.com/office/drawing/2014/main" id="{1AEACD82-F338-F043-BE15-2D66DB1B90B6}"/>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34" name="Text Placeholder 4">
            <a:extLst>
              <a:ext uri="{FF2B5EF4-FFF2-40B4-BE49-F238E27FC236}">
                <a16:creationId xmlns:a16="http://schemas.microsoft.com/office/drawing/2014/main" id="{21B007D0-51F4-8B49-9BF6-AE851341C84D}"/>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35" name="Text Placeholder 4">
            <a:extLst>
              <a:ext uri="{FF2B5EF4-FFF2-40B4-BE49-F238E27FC236}">
                <a16:creationId xmlns:a16="http://schemas.microsoft.com/office/drawing/2014/main" id="{BF6DEC9B-DDAB-144E-9194-2FB277F20E83}"/>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E6862C0B-059C-A448-AFAB-309462FA0B14}"/>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227070155"/>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eader two Content Label ">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BB369548-8953-8245-8855-C8ADEEDA59EB}"/>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a16="http://schemas.microsoft.com/office/drawing/2014/main" id="{6065F085-BB41-D74D-AFD5-DA847A495A42}"/>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a16="http://schemas.microsoft.com/office/drawing/2014/main" id="{D61117E7-5E86-B440-B573-DAD774E1F2A9}"/>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a16="http://schemas.microsoft.com/office/drawing/2014/main" id="{7A9FAB5E-B558-AF40-981D-8CA5C6CD2B4A}"/>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1" name="Text Placeholder 4">
            <a:extLst>
              <a:ext uri="{FF2B5EF4-FFF2-40B4-BE49-F238E27FC236}">
                <a16:creationId xmlns:a16="http://schemas.microsoft.com/office/drawing/2014/main" id="{704418D4-EB00-F740-B719-E6316B54EB0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2" name="Text Placeholder 4">
            <a:extLst>
              <a:ext uri="{FF2B5EF4-FFF2-40B4-BE49-F238E27FC236}">
                <a16:creationId xmlns:a16="http://schemas.microsoft.com/office/drawing/2014/main" id="{24888CFE-B262-FA45-9874-AA2ADCC9E669}"/>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5" name="Title 4">
            <a:extLst>
              <a:ext uri="{FF2B5EF4-FFF2-40B4-BE49-F238E27FC236}">
                <a16:creationId xmlns:a16="http://schemas.microsoft.com/office/drawing/2014/main" id="{9AD39A7C-3611-DB46-9F5B-FC8583CDBC8E}"/>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460897838"/>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F710E4EC-47E7-EE4E-9893-F47551E7D876}"/>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4" name="Content Placeholder 26">
            <a:extLst>
              <a:ext uri="{FF2B5EF4-FFF2-40B4-BE49-F238E27FC236}">
                <a16:creationId xmlns:a16="http://schemas.microsoft.com/office/drawing/2014/main" id="{17415C4B-0828-9A41-BC89-518AC349A6A5}"/>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83203D1E-797C-0E4C-909E-A4CC15871511}"/>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960B18EB-29A5-3C44-98AD-3252341FD9F6}"/>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352360562"/>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Header two Content Label 2">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w</a:t>
            </a:r>
            <a:r>
              <a:rPr lang="en-US" sz="1200" b="0" kern="1200" dirty="0">
                <a:solidFill>
                  <a:schemeClr val="tx1">
                    <a:lumMod val="75000"/>
                    <a:lumOff val="25000"/>
                  </a:schemeClr>
                </a:solidFill>
                <a:latin typeface="Arial" charset="0"/>
                <a:ea typeface="+mn-ea"/>
                <a:cs typeface="+mn-cs"/>
              </a:rPr>
              <a:t>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a16="http://schemas.microsoft.com/office/drawing/2014/main" id="{80DBCA7C-D529-C34C-A8DC-D540DE148D6F}"/>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tx2"/>
              </a:solidFill>
              <a:latin typeface="+mn-lt"/>
            </a:endParaRPr>
          </a:p>
        </p:txBody>
      </p:sp>
      <p:sp>
        <p:nvSpPr>
          <p:cNvPr id="17" name="Content Placeholder 26">
            <a:extLst>
              <a:ext uri="{FF2B5EF4-FFF2-40B4-BE49-F238E27FC236}">
                <a16:creationId xmlns:a16="http://schemas.microsoft.com/office/drawing/2014/main" id="{0D2CF8D5-C554-2540-AAFB-00B831A7D6D5}"/>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8" name="Picture Placeholder 4">
            <a:extLst>
              <a:ext uri="{FF2B5EF4-FFF2-40B4-BE49-F238E27FC236}">
                <a16:creationId xmlns:a16="http://schemas.microsoft.com/office/drawing/2014/main" id="{06AD1B17-A809-CA4F-ABAE-B4EF42F6EE44}"/>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848DA929-DC29-8A4A-835E-1EF5AB88C42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041355166"/>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0A9C6613-375C-5441-B9DD-8A3EDCD56CC3}"/>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21" name="Rectangle 20">
            <a:extLst>
              <a:ext uri="{FF2B5EF4-FFF2-40B4-BE49-F238E27FC236}">
                <a16:creationId xmlns:a16="http://schemas.microsoft.com/office/drawing/2014/main" id="{3D9EDC92-2DB8-3340-8E00-8FAB2ADC19A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3" name="Content Placeholder 26">
            <a:extLst>
              <a:ext uri="{FF2B5EF4-FFF2-40B4-BE49-F238E27FC236}">
                <a16:creationId xmlns:a16="http://schemas.microsoft.com/office/drawing/2014/main" id="{50F51952-8B80-A94F-AB7E-62034505D6F5}"/>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5" name="Content Placeholder 26">
            <a:extLst>
              <a:ext uri="{FF2B5EF4-FFF2-40B4-BE49-F238E27FC236}">
                <a16:creationId xmlns:a16="http://schemas.microsoft.com/office/drawing/2014/main" id="{C926F375-73DC-754B-9766-EF5DD181E1CF}"/>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8" name="Text Placeholder 4">
            <a:extLst>
              <a:ext uri="{FF2B5EF4-FFF2-40B4-BE49-F238E27FC236}">
                <a16:creationId xmlns:a16="http://schemas.microsoft.com/office/drawing/2014/main" id="{4C236256-2917-BD47-8475-36DA9E6CF57A}"/>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9" name="Text Placeholder 4">
            <a:extLst>
              <a:ext uri="{FF2B5EF4-FFF2-40B4-BE49-F238E27FC236}">
                <a16:creationId xmlns:a16="http://schemas.microsoft.com/office/drawing/2014/main" id="{B2CB869C-CC03-184A-A3EA-E18AF0894B5A}"/>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0D98859E-0E5F-E141-863C-CD873AC4197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1725462"/>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Header two Content Label 3">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TextBox 11">
            <a:extLst>
              <a:ext uri="{FF2B5EF4-FFF2-40B4-BE49-F238E27FC236}">
                <a16:creationId xmlns:a16="http://schemas.microsoft.com/office/drawing/2014/main" id="{CDE7FB86-DB6D-2E41-BD9E-AA12A3447524}"/>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5" name="Rectangle 14">
            <a:extLst>
              <a:ext uri="{FF2B5EF4-FFF2-40B4-BE49-F238E27FC236}">
                <a16:creationId xmlns:a16="http://schemas.microsoft.com/office/drawing/2014/main" id="{B3D7AC62-0F03-BF48-BF2A-0F3FA314CCCC}"/>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Picture Placeholder 4">
            <a:extLst>
              <a:ext uri="{FF2B5EF4-FFF2-40B4-BE49-F238E27FC236}">
                <a16:creationId xmlns:a16="http://schemas.microsoft.com/office/drawing/2014/main" id="{DEDEDCE9-4A3E-2143-B6EE-EE68A2862E97}"/>
              </a:ext>
            </a:extLst>
          </p:cNvPr>
          <p:cNvSpPr>
            <a:spLocks noGrp="1"/>
          </p:cNvSpPr>
          <p:nvPr>
            <p:ph type="pic" sz="quarter" idx="16" hasCustomPrompt="1"/>
          </p:nvPr>
        </p:nvSpPr>
        <p:spPr>
          <a:xfrm>
            <a:off x="6200383" y="2294844"/>
            <a:ext cx="5565832"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Content Placeholder 26">
            <a:extLst>
              <a:ext uri="{FF2B5EF4-FFF2-40B4-BE49-F238E27FC236}">
                <a16:creationId xmlns:a16="http://schemas.microsoft.com/office/drawing/2014/main" id="{550B376D-5133-3E4A-A54F-3C162E6AE07D}"/>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2" name="Text Placeholder 4">
            <a:extLst>
              <a:ext uri="{FF2B5EF4-FFF2-40B4-BE49-F238E27FC236}">
                <a16:creationId xmlns:a16="http://schemas.microsoft.com/office/drawing/2014/main" id="{1ED20658-82F6-A541-A33E-B3CEA920836B}"/>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3" name="Text Placeholder 4">
            <a:extLst>
              <a:ext uri="{FF2B5EF4-FFF2-40B4-BE49-F238E27FC236}">
                <a16:creationId xmlns:a16="http://schemas.microsoft.com/office/drawing/2014/main" id="{3A6A8300-9173-E640-8306-4F01430AB397}"/>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02A2F085-8D64-A64A-A7B4-E9E8463DA99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531333"/>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2" name="Rectangle 11">
            <a:extLst>
              <a:ext uri="{FF2B5EF4-FFF2-40B4-BE49-F238E27FC236}">
                <a16:creationId xmlns:a16="http://schemas.microsoft.com/office/drawing/2014/main" id="{7A2FB6F5-645A-1C47-8F19-3AD59F554A81}"/>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B3E19A43-D248-C74E-8E95-380608E9206B}"/>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BBD1EC99-941D-5A4F-8A59-58B9CAB392FE}"/>
              </a:ext>
            </a:extLst>
          </p:cNvPr>
          <p:cNvSpPr>
            <a:spLocks noGrp="1"/>
          </p:cNvSpPr>
          <p:nvPr>
            <p:ph sz="quarter" idx="16" hasCustomPrompt="1"/>
          </p:nvPr>
        </p:nvSpPr>
        <p:spPr>
          <a:xfrm>
            <a:off x="619990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A0131C49-C7D2-8C4D-A131-45DF184A2D2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510119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3">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67B4B86-6BDC-154B-B35C-5439C6FAE9A4}"/>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grpSp>
        <p:nvGrpSpPr>
          <p:cNvPr id="16" name="Group 15">
            <a:extLst>
              <a:ext uri="{FF2B5EF4-FFF2-40B4-BE49-F238E27FC236}">
                <a16:creationId xmlns:a16="http://schemas.microsoft.com/office/drawing/2014/main" id="{D49ED753-D945-3C49-8A97-5DCC6DC76F2F}"/>
              </a:ext>
            </a:extLst>
          </p:cNvPr>
          <p:cNvGrpSpPr/>
          <p:nvPr userDrawn="1"/>
        </p:nvGrpSpPr>
        <p:grpSpPr>
          <a:xfrm>
            <a:off x="9290304" y="6249014"/>
            <a:ext cx="2743199" cy="410547"/>
            <a:chOff x="4488107" y="1762031"/>
            <a:chExt cx="1820226" cy="272415"/>
          </a:xfrm>
        </p:grpSpPr>
        <p:sp>
          <p:nvSpPr>
            <p:cNvPr id="17" name="Freeform: Shape 5">
              <a:extLst>
                <a:ext uri="{FF2B5EF4-FFF2-40B4-BE49-F238E27FC236}">
                  <a16:creationId xmlns:a16="http://schemas.microsoft.com/office/drawing/2014/main" id="{F0E55522-57EB-E44E-9990-124486ACEC06}"/>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18" name="Freeform: Shape 6">
              <a:extLst>
                <a:ext uri="{FF2B5EF4-FFF2-40B4-BE49-F238E27FC236}">
                  <a16:creationId xmlns:a16="http://schemas.microsoft.com/office/drawing/2014/main" id="{B2268085-B4CC-1049-8A90-A7C82EE87196}"/>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19" name="Freeform: Shape 7">
              <a:extLst>
                <a:ext uri="{FF2B5EF4-FFF2-40B4-BE49-F238E27FC236}">
                  <a16:creationId xmlns:a16="http://schemas.microsoft.com/office/drawing/2014/main" id="{E86F5804-ED34-514A-9A0F-41CD270C1CB6}"/>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0" name="Freeform: Shape 8">
              <a:extLst>
                <a:ext uri="{FF2B5EF4-FFF2-40B4-BE49-F238E27FC236}">
                  <a16:creationId xmlns:a16="http://schemas.microsoft.com/office/drawing/2014/main" id="{3B5B986E-091B-1845-9E2E-F8C1E1D5F73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1" name="Freeform: Shape 9">
              <a:extLst>
                <a:ext uri="{FF2B5EF4-FFF2-40B4-BE49-F238E27FC236}">
                  <a16:creationId xmlns:a16="http://schemas.microsoft.com/office/drawing/2014/main" id="{17D5DF34-6D33-644C-A45C-DA23DC61298B}"/>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2" name="Graphic 3">
            <a:extLst>
              <a:ext uri="{FF2B5EF4-FFF2-40B4-BE49-F238E27FC236}">
                <a16:creationId xmlns:a16="http://schemas.microsoft.com/office/drawing/2014/main" id="{0DFE5149-C740-C540-A781-79C51A6FE589}"/>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3" name="Footer Placeholder 2">
            <a:extLst>
              <a:ext uri="{FF2B5EF4-FFF2-40B4-BE49-F238E27FC236}">
                <a16:creationId xmlns:a16="http://schemas.microsoft.com/office/drawing/2014/main" id="{A45660B8-BB07-9E47-AD12-45B70E4AC345}"/>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0" name="TextBox 9">
            <a:extLst>
              <a:ext uri="{FF2B5EF4-FFF2-40B4-BE49-F238E27FC236}">
                <a16:creationId xmlns:a16="http://schemas.microsoft.com/office/drawing/2014/main" id="{ED4B1807-4696-A243-8C5C-B5DF03D7C3BF}"/>
              </a:ext>
            </a:extLst>
          </p:cNvPr>
          <p:cNvSpPr txBox="1"/>
          <p:nvPr userDrawn="1"/>
        </p:nvSpPr>
        <p:spPr bwMode="auto">
          <a:xfrm>
            <a:off x="733340" y="144372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rgbClr val="E3E466"/>
                </a:solidFill>
                <a:latin typeface="Courier" pitchFamily="2" charset="0"/>
              </a:rPr>
              <a:t>competitiveAdvantage.add</a:t>
            </a:r>
            <a:r>
              <a:rPr lang="en-US" sz="2000" baseline="0" dirty="0">
                <a:solidFill>
                  <a:srgbClr val="E3E466"/>
                </a:solidFill>
                <a:latin typeface="Courier" pitchFamily="2" charset="0"/>
              </a:rPr>
              <a:t>(SECURE_SOFTWARE);</a:t>
            </a:r>
            <a:endParaRPr lang="en-US" sz="1400" dirty="0">
              <a:solidFill>
                <a:schemeClr val="accent1"/>
              </a:solidFill>
              <a:latin typeface="Trebuchet MS" panose="020B0703020202090204" pitchFamily="34" charset="0"/>
            </a:endParaRPr>
          </a:p>
        </p:txBody>
      </p:sp>
      <p:sp>
        <p:nvSpPr>
          <p:cNvPr id="12" name="TextBox 11">
            <a:extLst>
              <a:ext uri="{FF2B5EF4-FFF2-40B4-BE49-F238E27FC236}">
                <a16:creationId xmlns:a16="http://schemas.microsoft.com/office/drawing/2014/main" id="{126B388B-3CD0-AA40-89A3-380084BADB58}"/>
              </a:ext>
            </a:extLst>
          </p:cNvPr>
          <p:cNvSpPr txBox="1"/>
          <p:nvPr userDrawn="1"/>
        </p:nvSpPr>
        <p:spPr bwMode="auto">
          <a:xfrm>
            <a:off x="12272742" y="173455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546233152"/>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Header two Content Label 4">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a16="http://schemas.microsoft.com/office/drawing/2014/main" id="{6B1BA631-5DBA-4A40-B733-1CC520B8D19A}"/>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2437DB12-5917-7D47-A969-7FBA6A00ABBD}"/>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0" name="Picture Placeholder 4">
            <a:extLst>
              <a:ext uri="{FF2B5EF4-FFF2-40B4-BE49-F238E27FC236}">
                <a16:creationId xmlns:a16="http://schemas.microsoft.com/office/drawing/2014/main" id="{6E97762A-11EB-FF42-8644-BB872268427F}"/>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41DEF79F-5C92-4C44-8592-941938CE21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277202"/>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1C2F0C1E-3AA8-7940-9A26-BD63521E6478}"/>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7" name="Rectangle 16">
            <a:extLst>
              <a:ext uri="{FF2B5EF4-FFF2-40B4-BE49-F238E27FC236}">
                <a16:creationId xmlns:a16="http://schemas.microsoft.com/office/drawing/2014/main" id="{59C8B964-9F25-F74A-A0BD-964521CB700F}"/>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1" name="Content Placeholder 26">
            <a:extLst>
              <a:ext uri="{FF2B5EF4-FFF2-40B4-BE49-F238E27FC236}">
                <a16:creationId xmlns:a16="http://schemas.microsoft.com/office/drawing/2014/main" id="{666A1A31-5E7A-1743-B474-7139A8FACD17}"/>
              </a:ext>
            </a:extLst>
          </p:cNvPr>
          <p:cNvSpPr>
            <a:spLocks noGrp="1"/>
          </p:cNvSpPr>
          <p:nvPr>
            <p:ph sz="quarter" idx="16"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3" name="Content Placeholder 26">
            <a:extLst>
              <a:ext uri="{FF2B5EF4-FFF2-40B4-BE49-F238E27FC236}">
                <a16:creationId xmlns:a16="http://schemas.microsoft.com/office/drawing/2014/main" id="{904790ED-6C49-6243-BB54-1EB6034694EE}"/>
              </a:ext>
            </a:extLst>
          </p:cNvPr>
          <p:cNvSpPr>
            <a:spLocks noGrp="1"/>
          </p:cNvSpPr>
          <p:nvPr>
            <p:ph sz="quarter" idx="18" hasCustomPrompt="1"/>
          </p:nvPr>
        </p:nvSpPr>
        <p:spPr>
          <a:xfrm>
            <a:off x="619990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a16="http://schemas.microsoft.com/office/drawing/2014/main" id="{B75F1C70-287F-2D42-BCEC-085B51E1E415}"/>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a16="http://schemas.microsoft.com/office/drawing/2014/main" id="{FDEC4658-6764-BA40-A7C8-0B410543E01F}"/>
              </a:ext>
            </a:extLst>
          </p:cNvPr>
          <p:cNvSpPr>
            <a:spLocks noGrp="1"/>
          </p:cNvSpPr>
          <p:nvPr>
            <p:ph type="body" sz="quarter" idx="15" hasCustomPrompt="1"/>
          </p:nvPr>
        </p:nvSpPr>
        <p:spPr>
          <a:xfrm>
            <a:off x="6199906" y="1910123"/>
            <a:ext cx="5566309"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8DA0E742-1C15-B246-B7E5-49BCF0EA9E2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99887704"/>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Header two Content Label 5">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TextBox 12">
            <a:extLst>
              <a:ext uri="{FF2B5EF4-FFF2-40B4-BE49-F238E27FC236}">
                <a16:creationId xmlns:a16="http://schemas.microsoft.com/office/drawing/2014/main" id="{00BB5DBD-16DE-204F-A17C-5FC34E9304C1}"/>
              </a:ext>
            </a:extLst>
          </p:cNvPr>
          <p:cNvSpPr txBox="1"/>
          <p:nvPr userDrawn="1"/>
        </p:nvSpPr>
        <p:spPr bwMode="auto">
          <a:xfrm>
            <a:off x="12272742" y="226475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 includes headers.</a:t>
            </a:r>
          </a:p>
        </p:txBody>
      </p:sp>
      <p:sp>
        <p:nvSpPr>
          <p:cNvPr id="18" name="Rectangle 17">
            <a:extLst>
              <a:ext uri="{FF2B5EF4-FFF2-40B4-BE49-F238E27FC236}">
                <a16:creationId xmlns:a16="http://schemas.microsoft.com/office/drawing/2014/main" id="{A9637C2B-0DA8-CF4C-9217-EDDF32CAFBD9}"/>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2" name="Picture Placeholder 4">
            <a:extLst>
              <a:ext uri="{FF2B5EF4-FFF2-40B4-BE49-F238E27FC236}">
                <a16:creationId xmlns:a16="http://schemas.microsoft.com/office/drawing/2014/main" id="{C5B8C4C0-A041-6D4C-B6C7-9972EBECCC9B}"/>
              </a:ext>
            </a:extLst>
          </p:cNvPr>
          <p:cNvSpPr>
            <a:spLocks noGrp="1"/>
          </p:cNvSpPr>
          <p:nvPr>
            <p:ph type="pic" sz="quarter" idx="16" hasCustomPrompt="1"/>
          </p:nvPr>
        </p:nvSpPr>
        <p:spPr>
          <a:xfrm>
            <a:off x="6200383" y="2294844"/>
            <a:ext cx="5566308" cy="3751699"/>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4" name="Content Placeholder 26">
            <a:extLst>
              <a:ext uri="{FF2B5EF4-FFF2-40B4-BE49-F238E27FC236}">
                <a16:creationId xmlns:a16="http://schemas.microsoft.com/office/drawing/2014/main" id="{55F106A2-5B10-A348-9FB6-8D6BFCEA4A75}"/>
              </a:ext>
            </a:extLst>
          </p:cNvPr>
          <p:cNvSpPr>
            <a:spLocks noGrp="1"/>
          </p:cNvSpPr>
          <p:nvPr>
            <p:ph sz="quarter" idx="18" hasCustomPrompt="1"/>
          </p:nvPr>
        </p:nvSpPr>
        <p:spPr>
          <a:xfrm>
            <a:off x="498476" y="2294844"/>
            <a:ext cx="5566766" cy="3751700"/>
          </a:xfrm>
        </p:spPr>
        <p:txBody>
          <a:bodyPr/>
          <a:lstStyle/>
          <a:p>
            <a:pPr lvl="0"/>
            <a:r>
              <a:rPr lang="en-US" dirty="0"/>
              <a:t>Bullet level 1</a:t>
            </a:r>
          </a:p>
          <a:p>
            <a:pPr lvl="1"/>
            <a:r>
              <a:rPr lang="en-US" dirty="0"/>
              <a:t>Bullet level 2</a:t>
            </a:r>
          </a:p>
          <a:p>
            <a:pPr lvl="2"/>
            <a:r>
              <a:rPr lang="en-US" dirty="0"/>
              <a:t>Bullet level 3</a:t>
            </a:r>
          </a:p>
        </p:txBody>
      </p:sp>
      <p:sp>
        <p:nvSpPr>
          <p:cNvPr id="27" name="Text Placeholder 4">
            <a:extLst>
              <a:ext uri="{FF2B5EF4-FFF2-40B4-BE49-F238E27FC236}">
                <a16:creationId xmlns:a16="http://schemas.microsoft.com/office/drawing/2014/main" id="{C7928381-DE8A-0C48-9646-BC8C0E8F930E}"/>
              </a:ext>
            </a:extLst>
          </p:cNvPr>
          <p:cNvSpPr>
            <a:spLocks noGrp="1"/>
          </p:cNvSpPr>
          <p:nvPr>
            <p:ph type="body" sz="quarter" idx="19" hasCustomPrompt="1"/>
          </p:nvPr>
        </p:nvSpPr>
        <p:spPr>
          <a:xfrm>
            <a:off x="498935"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28" name="Text Placeholder 4">
            <a:extLst>
              <a:ext uri="{FF2B5EF4-FFF2-40B4-BE49-F238E27FC236}">
                <a16:creationId xmlns:a16="http://schemas.microsoft.com/office/drawing/2014/main" id="{3B8BCD0A-FA66-B94D-9174-02E5E00184B3}"/>
              </a:ext>
            </a:extLst>
          </p:cNvPr>
          <p:cNvSpPr>
            <a:spLocks noGrp="1"/>
          </p:cNvSpPr>
          <p:nvPr>
            <p:ph type="body" sz="quarter" idx="15" hasCustomPrompt="1"/>
          </p:nvPr>
        </p:nvSpPr>
        <p:spPr>
          <a:xfrm>
            <a:off x="6199906" y="1910123"/>
            <a:ext cx="5566308" cy="384721"/>
          </a:xfrm>
          <a:prstGeom prst="rect">
            <a:avLst/>
          </a:prstGeom>
          <a:noFill/>
        </p:spPr>
        <p:txBody>
          <a:bodyPr wrap="square" lIns="0" tIns="0" rIns="0" bIns="91440" anchor="ctr">
            <a:spAutoFit/>
          </a:bodyPr>
          <a:lstStyle>
            <a:lvl1pPr marL="0" indent="0" algn="l">
              <a:lnSpc>
                <a:spcPct val="95000"/>
              </a:lnSpc>
              <a:spcBef>
                <a:spcPts val="800"/>
              </a:spcBef>
              <a:buFontTx/>
              <a:buNone/>
              <a:defRPr sz="2000" b="0" spc="0" baseline="0">
                <a:solidFill>
                  <a:schemeClr val="tx1"/>
                </a:solidFill>
                <a:latin typeface="Trebuchet MS" panose="020B0703020202090204" pitchFamily="34"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Header</a:t>
            </a:r>
          </a:p>
        </p:txBody>
      </p:sp>
      <p:sp>
        <p:nvSpPr>
          <p:cNvPr id="4" name="Title 3">
            <a:extLst>
              <a:ext uri="{FF2B5EF4-FFF2-40B4-BE49-F238E27FC236}">
                <a16:creationId xmlns:a16="http://schemas.microsoft.com/office/drawing/2014/main" id="{47FD9424-9BCF-954D-A2CC-B0B2A3B805D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2075740"/>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3" name="Rectangle 12">
            <a:extLst>
              <a:ext uri="{FF2B5EF4-FFF2-40B4-BE49-F238E27FC236}">
                <a16:creationId xmlns:a16="http://schemas.microsoft.com/office/drawing/2014/main" id="{DCD11954-D288-1141-AF54-A07C32A18372}"/>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8E57CA4E-3777-F94D-BCDE-201114A54308}"/>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15" name="Content Placeholder 26">
            <a:extLst>
              <a:ext uri="{FF2B5EF4-FFF2-40B4-BE49-F238E27FC236}">
                <a16:creationId xmlns:a16="http://schemas.microsoft.com/office/drawing/2014/main" id="{0490E3BE-982B-CF42-A70F-25F52540D6E7}"/>
              </a:ext>
            </a:extLst>
          </p:cNvPr>
          <p:cNvSpPr>
            <a:spLocks noGrp="1"/>
          </p:cNvSpPr>
          <p:nvPr>
            <p:ph sz="quarter" idx="16" hasCustomPrompt="1"/>
          </p:nvPr>
        </p:nvSpPr>
        <p:spPr>
          <a:xfrm>
            <a:off x="6180312" y="1910123"/>
            <a:ext cx="5586598" cy="4136421"/>
          </a:xfrm>
        </p:spPr>
        <p:txBody>
          <a:bodyPr/>
          <a:lstStyle/>
          <a:p>
            <a:pPr lvl="0"/>
            <a:r>
              <a:rPr lang="en-US" dirty="0"/>
              <a:t>Bullet level 1</a:t>
            </a:r>
          </a:p>
          <a:p>
            <a:pPr lvl="1"/>
            <a:r>
              <a:rPr lang="en-US" dirty="0"/>
              <a:t>Bullet level 2</a:t>
            </a:r>
          </a:p>
          <a:p>
            <a:pPr lvl="2"/>
            <a:r>
              <a:rPr lang="en-US" dirty="0"/>
              <a:t>Bullet level 3</a:t>
            </a:r>
          </a:p>
        </p:txBody>
      </p:sp>
      <p:sp>
        <p:nvSpPr>
          <p:cNvPr id="4" name="Title 3">
            <a:extLst>
              <a:ext uri="{FF2B5EF4-FFF2-40B4-BE49-F238E27FC236}">
                <a16:creationId xmlns:a16="http://schemas.microsoft.com/office/drawing/2014/main" id="{86E228BE-83AF-AA49-8E36-3F94B7DEC3B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324681"/>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Header two Content Label 6">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696B1A81-93BE-194B-B3FD-5A798F7143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C7CC265C-72BF-5643-BDE5-EA7715082CD3}"/>
              </a:ext>
            </a:extLst>
          </p:cNvPr>
          <p:cNvSpPr>
            <a:spLocks noGrp="1"/>
          </p:cNvSpPr>
          <p:nvPr>
            <p:ph type="ftr" sz="quarter" idx="13"/>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75EF6928-BF76-E047-AD4B-D4641756794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B50F9EB4-EA92-4A49-880C-8CA39937C3F6}"/>
              </a:ext>
            </a:extLst>
          </p:cNvPr>
          <p:cNvSpPr txBox="1"/>
          <p:nvPr userDrawn="1"/>
        </p:nvSpPr>
        <p:spPr bwMode="auto">
          <a:xfrm>
            <a:off x="12272742" y="1"/>
            <a:ext cx="2129058" cy="2146300"/>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Slide with smaller header, when there is a need to be more text heavy.</a:t>
            </a:r>
          </a:p>
          <a:p>
            <a:pPr>
              <a:lnSpc>
                <a:spcPct val="95000"/>
              </a:lnSpc>
              <a:spcBef>
                <a:spcPts val="800"/>
              </a:spcBef>
            </a:pPr>
            <a:r>
              <a:rPr lang="en-US" sz="1200" b="0" kern="1200" dirty="0">
                <a:solidFill>
                  <a:schemeClr val="tx1">
                    <a:lumMod val="75000"/>
                    <a:lumOff val="25000"/>
                  </a:schemeClr>
                </a:solidFill>
                <a:latin typeface="Arial" charset="0"/>
                <a:ea typeface="+mn-ea"/>
                <a:cs typeface="+mn-cs"/>
              </a:rPr>
              <a:t>The content text slide shows bullets as preview, however you do not need to use bullets. Text is present to Trebuchet size 14, and bullets may be removed if not needed.</a:t>
            </a:r>
            <a:endParaRPr lang="en-US" sz="1200" b="1" kern="1200" dirty="0">
              <a:solidFill>
                <a:schemeClr val="tx1">
                  <a:lumMod val="75000"/>
                  <a:lumOff val="25000"/>
                </a:schemeClr>
              </a:solidFill>
              <a:latin typeface="Arial" charset="0"/>
              <a:ea typeface="+mn-ea"/>
              <a:cs typeface="+mn-cs"/>
            </a:endParaRPr>
          </a:p>
        </p:txBody>
      </p:sp>
      <p:sp>
        <p:nvSpPr>
          <p:cNvPr id="15" name="Rectangle 14">
            <a:extLst>
              <a:ext uri="{FF2B5EF4-FFF2-40B4-BE49-F238E27FC236}">
                <a16:creationId xmlns:a16="http://schemas.microsoft.com/office/drawing/2014/main" id="{E9D6FBA1-33E2-BC45-B1FD-2F8187DBBDE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E0F36294-7EE7-0643-8424-8523C669D551}"/>
              </a:ext>
            </a:extLst>
          </p:cNvPr>
          <p:cNvSpPr>
            <a:spLocks noGrp="1"/>
          </p:cNvSpPr>
          <p:nvPr>
            <p:ph sz="quarter" idx="18"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1" name="Picture Placeholder 4">
            <a:extLst>
              <a:ext uri="{FF2B5EF4-FFF2-40B4-BE49-F238E27FC236}">
                <a16:creationId xmlns:a16="http://schemas.microsoft.com/office/drawing/2014/main" id="{587888BD-8A85-D040-82BD-ADDD319448F2}"/>
              </a:ext>
            </a:extLst>
          </p:cNvPr>
          <p:cNvSpPr>
            <a:spLocks noGrp="1"/>
          </p:cNvSpPr>
          <p:nvPr>
            <p:ph type="pic" sz="quarter" idx="19" hasCustomPrompt="1"/>
          </p:nvPr>
        </p:nvSpPr>
        <p:spPr>
          <a:xfrm>
            <a:off x="6200084" y="1910122"/>
            <a:ext cx="5566765" cy="4136421"/>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4" name="Title 3">
            <a:extLst>
              <a:ext uri="{FF2B5EF4-FFF2-40B4-BE49-F238E27FC236}">
                <a16:creationId xmlns:a16="http://schemas.microsoft.com/office/drawing/2014/main" id="{5C0AC8F8-2028-904B-AD51-2405D853406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2329258"/>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8C87FDC7-DBEE-2E4A-A191-D0DF28668385}"/>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B2AEE397-DBEE-8445-B776-0BA6EE5D5C35}"/>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477282F1-A7F9-8241-9652-6DCB00F467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871507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Minimal Thin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a16="http://schemas.microsoft.com/office/drawing/2014/main" id="{965A629D-98AA-8A47-A0BB-3AE687DA7172}"/>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a16="http://schemas.microsoft.com/office/drawing/2014/main" id="{37849E6F-E1FD-104D-AEFD-C26AC27F3695}"/>
              </a:ext>
            </a:extLst>
          </p:cNvPr>
          <p:cNvSpPr>
            <a:spLocks noGrp="1"/>
          </p:cNvSpPr>
          <p:nvPr>
            <p:ph sz="quarter" idx="13" hasCustomPrompt="1"/>
          </p:nvPr>
        </p:nvSpPr>
        <p:spPr>
          <a:xfrm>
            <a:off x="498476" y="1905000"/>
            <a:ext cx="11280814"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5103A5F3-B32D-8440-95F3-541E714ABF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5602758"/>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ustom Layout Minimal Thin Blue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5" name="TextBox 14">
            <a:extLst>
              <a:ext uri="{FF2B5EF4-FFF2-40B4-BE49-F238E27FC236}">
                <a16:creationId xmlns:a16="http://schemas.microsoft.com/office/drawing/2014/main" id="{815A7A54-9D9F-CC47-9AB7-447818C10432}"/>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0" name="Rectangle 9">
            <a:extLst>
              <a:ext uri="{FF2B5EF4-FFF2-40B4-BE49-F238E27FC236}">
                <a16:creationId xmlns:a16="http://schemas.microsoft.com/office/drawing/2014/main" id="{FDE5452D-4B11-2848-A0D3-237833991E93}"/>
              </a:ext>
            </a:extLst>
          </p:cNvPr>
          <p:cNvSpPr/>
          <p:nvPr userDrawn="1"/>
        </p:nvSpPr>
        <p:spPr bwMode="auto">
          <a:xfrm>
            <a:off x="-7619" y="-15701"/>
            <a:ext cx="233088" cy="3322572"/>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2" name="Content Placeholder 26">
            <a:extLst>
              <a:ext uri="{FF2B5EF4-FFF2-40B4-BE49-F238E27FC236}">
                <a16:creationId xmlns:a16="http://schemas.microsoft.com/office/drawing/2014/main" id="{E29652EB-C850-2645-ABAC-753D6147C830}"/>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B6054AF1-2FCA-2F4E-BCC3-C0941C4F9E9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3927026"/>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Minimal Short Yellow">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5D40CAEB-C05F-9B4F-AFB5-5BD24A3BAD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2" name="TextBox 11">
            <a:extLst>
              <a:ext uri="{FF2B5EF4-FFF2-40B4-BE49-F238E27FC236}">
                <a16:creationId xmlns:a16="http://schemas.microsoft.com/office/drawing/2014/main" id="{674AC038-AE12-7848-8D40-D2047507F0F7}"/>
              </a:ext>
            </a:extLst>
          </p:cNvPr>
          <p:cNvSpPr txBox="1"/>
          <p:nvPr userDrawn="1"/>
        </p:nvSpPr>
        <p:spPr bwMode="auto">
          <a:xfrm>
            <a:off x="8285018" y="7051964"/>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Box 12">
            <a:extLst>
              <a:ext uri="{FF2B5EF4-FFF2-40B4-BE49-F238E27FC236}">
                <a16:creationId xmlns:a16="http://schemas.microsoft.com/office/drawing/2014/main" id="{4AB7A2C9-B6AE-184D-9B59-A91E8FBD32A5}"/>
              </a:ext>
            </a:extLst>
          </p:cNvPr>
          <p:cNvSpPr txBox="1"/>
          <p:nvPr userDrawn="1"/>
        </p:nvSpPr>
        <p:spPr bwMode="auto">
          <a:xfrm>
            <a:off x="9047018" y="7716982"/>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a16="http://schemas.microsoft.com/office/drawing/2014/main" id="{3FE646C6-FC9F-B046-B0F7-4D9632B70F43}"/>
              </a:ext>
            </a:extLst>
          </p:cNvPr>
          <p:cNvSpPr txBox="1"/>
          <p:nvPr userDrawn="1"/>
        </p:nvSpPr>
        <p:spPr bwMode="auto">
          <a:xfrm>
            <a:off x="6262255" y="71905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7" name="TextBox 16">
            <a:extLst>
              <a:ext uri="{FF2B5EF4-FFF2-40B4-BE49-F238E27FC236}">
                <a16:creationId xmlns:a16="http://schemas.microsoft.com/office/drawing/2014/main" id="{39C82750-7A57-2C4D-BAB4-F41448E6E42E}"/>
              </a:ext>
            </a:extLst>
          </p:cNvPr>
          <p:cNvSpPr txBox="1"/>
          <p:nvPr userDrawn="1"/>
        </p:nvSpPr>
        <p:spPr bwMode="auto">
          <a:xfrm>
            <a:off x="8534400" y="7647709"/>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9" name="TextBox 18">
            <a:extLst>
              <a:ext uri="{FF2B5EF4-FFF2-40B4-BE49-F238E27FC236}">
                <a16:creationId xmlns:a16="http://schemas.microsoft.com/office/drawing/2014/main" id="{092CE277-1BBA-414E-9DD7-FE7868B8F9F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5" name="Rectangle 14">
            <a:extLst>
              <a:ext uri="{FF2B5EF4-FFF2-40B4-BE49-F238E27FC236}">
                <a16:creationId xmlns:a16="http://schemas.microsoft.com/office/drawing/2014/main" id="{345F6CB1-FCEA-6746-A21A-3099DD69B431}"/>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a16="http://schemas.microsoft.com/office/drawing/2014/main" id="{645E979E-5F4F-B446-9509-602B366743AD}"/>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0A9F4D73-47F1-F64B-B765-0AA828EB534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110119"/>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let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81C61A70-AD01-DB4B-8A3F-6CFD0022EF57}"/>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3" name="Content Placeholder 26">
            <a:extLst>
              <a:ext uri="{FF2B5EF4-FFF2-40B4-BE49-F238E27FC236}">
                <a16:creationId xmlns:a16="http://schemas.microsoft.com/office/drawing/2014/main" id="{6E1DD482-DEE4-A242-8405-D7CF8BCEFBAB}"/>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FDD25B31-E590-2A48-9736-FE17325FE4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676943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Slide 3">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B99427D-6237-DA4A-BE8D-21203CA44325}"/>
              </a:ext>
            </a:extLst>
          </p:cNvPr>
          <p:cNvSpPr/>
          <p:nvPr userDrawn="1"/>
        </p:nvSpPr>
        <p:spPr bwMode="auto">
          <a:xfrm>
            <a:off x="-27471" y="-31396"/>
            <a:ext cx="12236955" cy="6918829"/>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a16="http://schemas.microsoft.com/office/drawing/2014/main" id="{A45660B8-BB07-9E47-AD12-45B70E4AC345}"/>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951C67F-955D-3E4C-B9E2-A79FBA1BD3A0}"/>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D92FF6E2-60F6-E447-B5B8-77A247A18678}"/>
              </a:ext>
            </a:extLst>
          </p:cNvPr>
          <p:cNvSpPr>
            <a:spLocks noGrp="1"/>
          </p:cNvSpPr>
          <p:nvPr>
            <p:ph type="title" hasCustomPrompt="1"/>
          </p:nvPr>
        </p:nvSpPr>
        <p:spPr>
          <a:xfrm>
            <a:off x="733810" y="1980251"/>
            <a:ext cx="6692708" cy="762949"/>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8" name="Text Placeholder 4">
            <a:extLst>
              <a:ext uri="{FF2B5EF4-FFF2-40B4-BE49-F238E27FC236}">
                <a16:creationId xmlns:a16="http://schemas.microsoft.com/office/drawing/2014/main" id="{BF305869-840A-4C40-847F-3AE27403063A}"/>
              </a:ext>
            </a:extLst>
          </p:cNvPr>
          <p:cNvSpPr>
            <a:spLocks noGrp="1"/>
          </p:cNvSpPr>
          <p:nvPr>
            <p:ph type="body" sz="quarter" idx="12" hasCustomPrompt="1"/>
          </p:nvPr>
        </p:nvSpPr>
        <p:spPr>
          <a:xfrm>
            <a:off x="733810" y="1219200"/>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E3E46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a:t>
            </a:r>
          </a:p>
        </p:txBody>
      </p:sp>
      <p:sp>
        <p:nvSpPr>
          <p:cNvPr id="11" name="Text Placeholder 4">
            <a:extLst>
              <a:ext uri="{FF2B5EF4-FFF2-40B4-BE49-F238E27FC236}">
                <a16:creationId xmlns:a16="http://schemas.microsoft.com/office/drawing/2014/main" id="{88759F6C-25F8-514D-ACB7-F2450A4193F6}"/>
              </a:ext>
            </a:extLst>
          </p:cNvPr>
          <p:cNvSpPr>
            <a:spLocks noGrp="1"/>
          </p:cNvSpPr>
          <p:nvPr>
            <p:ph type="body" sz="quarter" idx="13" hasCustomPrompt="1"/>
          </p:nvPr>
        </p:nvSpPr>
        <p:spPr>
          <a:xfrm>
            <a:off x="733810" y="4946073"/>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Box 12">
            <a:extLst>
              <a:ext uri="{FF2B5EF4-FFF2-40B4-BE49-F238E27FC236}">
                <a16:creationId xmlns:a16="http://schemas.microsoft.com/office/drawing/2014/main" id="{6E564898-82ED-3E41-9327-9F2BEA9BCAE0}"/>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 Placeholder 6">
            <a:extLst>
              <a:ext uri="{FF2B5EF4-FFF2-40B4-BE49-F238E27FC236}">
                <a16:creationId xmlns:a16="http://schemas.microsoft.com/office/drawing/2014/main" id="{62D33D33-F354-5D43-A89D-48837B8F135B}"/>
              </a:ext>
            </a:extLst>
          </p:cNvPr>
          <p:cNvSpPr>
            <a:spLocks noGrp="1"/>
          </p:cNvSpPr>
          <p:nvPr>
            <p:ph type="body" sz="quarter" idx="14" hasCustomPrompt="1"/>
          </p:nvPr>
        </p:nvSpPr>
        <p:spPr>
          <a:xfrm>
            <a:off x="733340" y="2881158"/>
            <a:ext cx="4546600" cy="838200"/>
          </a:xfrm>
          <a:prstGeom prst="rect">
            <a:avLst/>
          </a:prstGeom>
        </p:spPr>
        <p:txBody>
          <a:bodyPr lIns="0"/>
          <a:lstStyle>
            <a:lvl1pPr marL="0" indent="0">
              <a:buNone/>
              <a:defRPr sz="300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20" name="Group 19">
            <a:extLst>
              <a:ext uri="{FF2B5EF4-FFF2-40B4-BE49-F238E27FC236}">
                <a16:creationId xmlns:a16="http://schemas.microsoft.com/office/drawing/2014/main" id="{DBFB3BDB-015A-1F4C-99AB-8446B8370221}"/>
              </a:ext>
            </a:extLst>
          </p:cNvPr>
          <p:cNvGrpSpPr/>
          <p:nvPr userDrawn="1"/>
        </p:nvGrpSpPr>
        <p:grpSpPr>
          <a:xfrm>
            <a:off x="9290304" y="6249014"/>
            <a:ext cx="2743199" cy="410547"/>
            <a:chOff x="4488107" y="1762031"/>
            <a:chExt cx="1820226" cy="272415"/>
          </a:xfrm>
        </p:grpSpPr>
        <p:sp>
          <p:nvSpPr>
            <p:cNvPr id="21" name="Freeform: Shape 5">
              <a:extLst>
                <a:ext uri="{FF2B5EF4-FFF2-40B4-BE49-F238E27FC236}">
                  <a16:creationId xmlns:a16="http://schemas.microsoft.com/office/drawing/2014/main" id="{ECE4C7DE-CEFE-1F40-8061-622DF6B22C3D}"/>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2" name="Freeform: Shape 6">
              <a:extLst>
                <a:ext uri="{FF2B5EF4-FFF2-40B4-BE49-F238E27FC236}">
                  <a16:creationId xmlns:a16="http://schemas.microsoft.com/office/drawing/2014/main" id="{38D16F5B-2A8F-E847-A575-DC59DCCFD0DA}"/>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3" name="Freeform: Shape 7">
              <a:extLst>
                <a:ext uri="{FF2B5EF4-FFF2-40B4-BE49-F238E27FC236}">
                  <a16:creationId xmlns:a16="http://schemas.microsoft.com/office/drawing/2014/main" id="{023DC7BD-7B82-1B42-994C-0E8826530232}"/>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4" name="Freeform: Shape 8">
              <a:extLst>
                <a:ext uri="{FF2B5EF4-FFF2-40B4-BE49-F238E27FC236}">
                  <a16:creationId xmlns:a16="http://schemas.microsoft.com/office/drawing/2014/main" id="{A6F94E85-71F6-D045-ABD8-4D5AD0B4D9D6}"/>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5" name="Freeform: Shape 9">
              <a:extLst>
                <a:ext uri="{FF2B5EF4-FFF2-40B4-BE49-F238E27FC236}">
                  <a16:creationId xmlns:a16="http://schemas.microsoft.com/office/drawing/2014/main" id="{E732D6E5-5EBA-E547-9170-6A88A5A116B9}"/>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26" name="Graphic 3">
            <a:extLst>
              <a:ext uri="{FF2B5EF4-FFF2-40B4-BE49-F238E27FC236}">
                <a16:creationId xmlns:a16="http://schemas.microsoft.com/office/drawing/2014/main" id="{81A388B1-ADDD-334C-8AB4-2301A336419B}"/>
              </a:ext>
            </a:extLst>
          </p:cNvPr>
          <p:cNvSpPr/>
          <p:nvPr userDrawn="1"/>
        </p:nvSpPr>
        <p:spPr>
          <a:xfrm>
            <a:off x="9496291" y="3967190"/>
            <a:ext cx="2537212" cy="192154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2077407"/>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Minimal Thin Yellow Custom Layout Minimal Thin Yellow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10" name="TextBox 9">
            <a:extLst>
              <a:ext uri="{FF2B5EF4-FFF2-40B4-BE49-F238E27FC236}">
                <a16:creationId xmlns:a16="http://schemas.microsoft.com/office/drawing/2014/main" id="{CA991CEC-E368-6B4F-A8CF-5CC1F11802F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3E94F146-29A6-6442-A693-7A4576DBEC2F}"/>
              </a:ext>
            </a:extLst>
          </p:cNvPr>
          <p:cNvSpPr/>
          <p:nvPr userDrawn="1"/>
        </p:nvSpPr>
        <p:spPr bwMode="auto">
          <a:xfrm>
            <a:off x="-7619" y="-15701"/>
            <a:ext cx="233088" cy="3322572"/>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292F631C-F389-8F42-B056-6E110240B7BC}"/>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3ECF8883-55E0-BB4E-866E-5AA6C6FF6C6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7293777"/>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35E8FC08-D924-AF4A-AF40-CF64E9192D19}"/>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1621A1C2-FD8A-6D4C-A704-9B7EA1EBF066}"/>
              </a:ext>
            </a:extLst>
          </p:cNvPr>
          <p:cNvSpPr>
            <a:spLocks noGrp="1"/>
          </p:cNvSpPr>
          <p:nvPr>
            <p:ph sz="quarter" idx="13" hasCustomPrompt="1"/>
          </p:nvPr>
        </p:nvSpPr>
        <p:spPr>
          <a:xfrm>
            <a:off x="498475" y="1905000"/>
            <a:ext cx="1128802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E8455A7C-235A-7042-818B-1C596323DEAB}"/>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1578293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7D85DB37-4B66-6D43-A868-DAC3DF223EFF}"/>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A5A88528-26A1-744A-B535-5D7727082B03}"/>
              </a:ext>
            </a:extLst>
          </p:cNvPr>
          <p:cNvSpPr>
            <a:spLocks noGrp="1"/>
          </p:cNvSpPr>
          <p:nvPr>
            <p:ph sz="quarter" idx="13" hasCustomPrompt="1"/>
          </p:nvPr>
        </p:nvSpPr>
        <p:spPr>
          <a:xfrm>
            <a:off x="498475" y="1905000"/>
            <a:ext cx="11288028" cy="1401871"/>
          </a:xfrm>
        </p:spPr>
        <p:txBody>
          <a:bodyPr wrap="square"/>
          <a:lstStyle/>
          <a:p>
            <a:pPr lvl="0"/>
            <a:r>
              <a:rPr lang="en-US" dirty="0"/>
              <a:t>Bullet level 1</a:t>
            </a:r>
          </a:p>
          <a:p>
            <a:pPr lvl="1"/>
            <a:r>
              <a:rPr lang="en-US" dirty="0"/>
              <a:t>Bullet level 2</a:t>
            </a:r>
          </a:p>
          <a:p>
            <a:pPr lvl="2"/>
            <a:r>
              <a:rPr lang="en-US" dirty="0"/>
              <a:t>Bullet level 3</a:t>
            </a:r>
          </a:p>
        </p:txBody>
      </p:sp>
      <p:sp>
        <p:nvSpPr>
          <p:cNvPr id="2" name="Title 1">
            <a:extLst>
              <a:ext uri="{FF2B5EF4-FFF2-40B4-BE49-F238E27FC236}">
                <a16:creationId xmlns:a16="http://schemas.microsoft.com/office/drawing/2014/main" id="{E0E0DDF7-EE08-7B42-9A40-EBBA41597B9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2819129596"/>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Minimal Thin Black 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266F37A1-34E7-304D-835E-1B7E7C4C4A0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1" name="Rectangle 10">
            <a:extLst>
              <a:ext uri="{FF2B5EF4-FFF2-40B4-BE49-F238E27FC236}">
                <a16:creationId xmlns:a16="http://schemas.microsoft.com/office/drawing/2014/main" id="{72B34488-3845-DB45-947B-932248D8C24A}"/>
              </a:ext>
            </a:extLst>
          </p:cNvPr>
          <p:cNvSpPr/>
          <p:nvPr userDrawn="1"/>
        </p:nvSpPr>
        <p:spPr bwMode="auto">
          <a:xfrm>
            <a:off x="-7619" y="-15701"/>
            <a:ext cx="233088" cy="3322572"/>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D49EB579-4B2E-BA46-B501-912FBB6797CD}"/>
              </a:ext>
            </a:extLst>
          </p:cNvPr>
          <p:cNvSpPr>
            <a:spLocks noGrp="1"/>
          </p:cNvSpPr>
          <p:nvPr>
            <p:ph sz="quarter" idx="15" hasCustomPrompt="1"/>
          </p:nvPr>
        </p:nvSpPr>
        <p:spPr>
          <a:xfrm>
            <a:off x="498476" y="1910123"/>
            <a:ext cx="5566766" cy="4136421"/>
          </a:xfrm>
        </p:spPr>
        <p:txBody>
          <a:bodyPr/>
          <a:lstStyle/>
          <a:p>
            <a:pPr lvl="0"/>
            <a:r>
              <a:rPr lang="en-US" dirty="0"/>
              <a:t>Bullet level 1</a:t>
            </a:r>
          </a:p>
          <a:p>
            <a:pPr lvl="1"/>
            <a:r>
              <a:rPr lang="en-US" dirty="0"/>
              <a:t>Bullet level 2</a:t>
            </a:r>
          </a:p>
          <a:p>
            <a:pPr lvl="2"/>
            <a:r>
              <a:rPr lang="en-US" dirty="0"/>
              <a:t>Bullet level 3</a:t>
            </a:r>
          </a:p>
        </p:txBody>
      </p:sp>
      <p:sp>
        <p:nvSpPr>
          <p:cNvPr id="5" name="Title 4">
            <a:extLst>
              <a:ext uri="{FF2B5EF4-FFF2-40B4-BE49-F238E27FC236}">
                <a16:creationId xmlns:a16="http://schemas.microsoft.com/office/drawing/2014/main" id="{044249C4-3055-7441-90CB-D88D741984F0}"/>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3654868074"/>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Minimal Short Blac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D8ACAA14-EDBC-C442-84B1-30ED56B3E93D}"/>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3FCA2690-08B4-D748-8E03-ADE5D7CE394E}"/>
              </a:ext>
            </a:extLst>
          </p:cNvPr>
          <p:cNvSpPr/>
          <p:nvPr userDrawn="1"/>
        </p:nvSpPr>
        <p:spPr bwMode="auto">
          <a:xfrm>
            <a:off x="-7619" y="-15701"/>
            <a:ext cx="432568" cy="1638610"/>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8" name="Content Placeholder 26">
            <a:extLst>
              <a:ext uri="{FF2B5EF4-FFF2-40B4-BE49-F238E27FC236}">
                <a16:creationId xmlns:a16="http://schemas.microsoft.com/office/drawing/2014/main" id="{5D9B341A-792D-E24F-8CE4-5C2FB0B05110}"/>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Title 1">
            <a:extLst>
              <a:ext uri="{FF2B5EF4-FFF2-40B4-BE49-F238E27FC236}">
                <a16:creationId xmlns:a16="http://schemas.microsoft.com/office/drawing/2014/main" id="{825FE6EE-9278-AE47-9FA9-541D6F2A03B1}"/>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271326585"/>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E215654D-05F8-2E4D-BD0A-AED73DDA2025}"/>
              </a:ext>
            </a:extLst>
          </p:cNvPr>
          <p:cNvSpPr/>
          <p:nvPr userDrawn="1"/>
        </p:nvSpPr>
        <p:spPr bwMode="auto">
          <a:xfrm>
            <a:off x="-7619" y="-15701"/>
            <a:ext cx="432568" cy="1638610"/>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5002ECE0-79FD-BC4F-B3D9-CE5066EE3508}"/>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5" name="Title 1">
            <a:extLst>
              <a:ext uri="{FF2B5EF4-FFF2-40B4-BE49-F238E27FC236}">
                <a16:creationId xmlns:a16="http://schemas.microsoft.com/office/drawing/2014/main" id="{8D9F59E6-623B-4844-A924-193F8EC9C7BF}"/>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355661708"/>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ustom Layout Minimal Short Blu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9DCF0B1-D294-4349-B65F-9D08478677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9" name="TextBox 8">
            <a:extLst>
              <a:ext uri="{FF2B5EF4-FFF2-40B4-BE49-F238E27FC236}">
                <a16:creationId xmlns:a16="http://schemas.microsoft.com/office/drawing/2014/main" id="{785D39D2-719F-DB4A-BA1D-F6EC81932FEE}"/>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Minimal slide for more content heavy needs or large diagrams/charts/etc.</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A8D59CEC-F015-8347-AD54-A085D8575DDC}"/>
              </a:ext>
            </a:extLst>
          </p:cNvPr>
          <p:cNvSpPr/>
          <p:nvPr userDrawn="1"/>
        </p:nvSpPr>
        <p:spPr bwMode="auto">
          <a:xfrm>
            <a:off x="-7619" y="-15701"/>
            <a:ext cx="432568" cy="1638610"/>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7" name="Content Placeholder 26">
            <a:extLst>
              <a:ext uri="{FF2B5EF4-FFF2-40B4-BE49-F238E27FC236}">
                <a16:creationId xmlns:a16="http://schemas.microsoft.com/office/drawing/2014/main" id="{54B6617C-C28D-DC4B-955C-AA9D4CE852ED}"/>
              </a:ext>
            </a:extLst>
          </p:cNvPr>
          <p:cNvSpPr>
            <a:spLocks noGrp="1"/>
          </p:cNvSpPr>
          <p:nvPr>
            <p:ph sz="quarter" idx="13" hasCustomPrompt="1"/>
          </p:nvPr>
        </p:nvSpPr>
        <p:spPr>
          <a:xfrm>
            <a:off x="498475" y="1905000"/>
            <a:ext cx="11224338"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8" name="Title 1">
            <a:extLst>
              <a:ext uri="{FF2B5EF4-FFF2-40B4-BE49-F238E27FC236}">
                <a16:creationId xmlns:a16="http://schemas.microsoft.com/office/drawing/2014/main" id="{91AD51B7-A64D-9E48-998D-6C8DF352E7C4}"/>
              </a:ext>
            </a:extLst>
          </p:cNvPr>
          <p:cNvSpPr>
            <a:spLocks noGrp="1"/>
          </p:cNvSpPr>
          <p:nvPr>
            <p:ph type="title" hasCustomPrompt="1"/>
          </p:nvPr>
        </p:nvSpPr>
        <p:spPr>
          <a:xfrm>
            <a:off x="607291" y="607600"/>
            <a:ext cx="11217122"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085412070"/>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half image 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D51EA1-0B6D-B349-B169-C726AD0E2087}"/>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1D64F216-806B-BE41-90CD-5DFA429FA1BD}"/>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85EC6459-77C9-8244-86C0-3A5D324D1CD8}"/>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2" name="Rectangle 11">
            <a:extLst>
              <a:ext uri="{FF2B5EF4-FFF2-40B4-BE49-F238E27FC236}">
                <a16:creationId xmlns:a16="http://schemas.microsoft.com/office/drawing/2014/main" id="{50246192-A619-BF49-8993-E786DF0C5674}"/>
              </a:ext>
            </a:extLst>
          </p:cNvPr>
          <p:cNvSpPr/>
          <p:nvPr userDrawn="1"/>
        </p:nvSpPr>
        <p:spPr bwMode="auto">
          <a:xfrm>
            <a:off x="-7620" y="-15701"/>
            <a:ext cx="5995061" cy="203591"/>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4" name="Content Placeholder 26">
            <a:extLst>
              <a:ext uri="{FF2B5EF4-FFF2-40B4-BE49-F238E27FC236}">
                <a16:creationId xmlns:a16="http://schemas.microsoft.com/office/drawing/2014/main" id="{231B10AB-D59D-DD45-8D66-D97AD6FBCE12}"/>
              </a:ext>
            </a:extLst>
          </p:cNvPr>
          <p:cNvSpPr>
            <a:spLocks noGrp="1"/>
          </p:cNvSpPr>
          <p:nvPr>
            <p:ph sz="quarter" idx="14"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0" name="Picture Placeholder 4">
            <a:extLst>
              <a:ext uri="{FF2B5EF4-FFF2-40B4-BE49-F238E27FC236}">
                <a16:creationId xmlns:a16="http://schemas.microsoft.com/office/drawing/2014/main" id="{9E755C87-E486-0948-92DD-057F2AA6143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6" name="Title 1">
            <a:extLst>
              <a:ext uri="{FF2B5EF4-FFF2-40B4-BE49-F238E27FC236}">
                <a16:creationId xmlns:a16="http://schemas.microsoft.com/office/drawing/2014/main" id="{F68EA43C-9ED2-F445-9E6C-509B9BFB849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1692546609"/>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half image 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Footer Placeholder 5">
            <a:extLst>
              <a:ext uri="{FF2B5EF4-FFF2-40B4-BE49-F238E27FC236}">
                <a16:creationId xmlns:a16="http://schemas.microsoft.com/office/drawing/2014/main" id="{3D51D897-8E7B-EF4E-886F-80C56E8AE92F}"/>
              </a:ext>
            </a:extLst>
          </p:cNvPr>
          <p:cNvSpPr>
            <a:spLocks noGrp="1"/>
          </p:cNvSpPr>
          <p:nvPr>
            <p:ph type="ftr" sz="quarter" idx="13"/>
          </p:nvPr>
        </p:nvSpPr>
        <p:spPr/>
        <p:txBody>
          <a:bodyPr/>
          <a:lstStyle/>
          <a:p>
            <a:r>
              <a:rPr lang="en-US"/>
              <a:t>© Veracode, Inc. 2020 Confidential</a:t>
            </a:r>
            <a:endParaRPr lang="en-US" dirty="0"/>
          </a:p>
        </p:txBody>
      </p:sp>
      <p:sp>
        <p:nvSpPr>
          <p:cNvPr id="8" name="Slide Number Placeholder 7">
            <a:extLst>
              <a:ext uri="{FF2B5EF4-FFF2-40B4-BE49-F238E27FC236}">
                <a16:creationId xmlns:a16="http://schemas.microsoft.com/office/drawing/2014/main" id="{F807CB4B-AE74-6E45-B2AF-E60AAD02A58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9" name="TextBox 18">
            <a:extLst>
              <a:ext uri="{FF2B5EF4-FFF2-40B4-BE49-F238E27FC236}">
                <a16:creationId xmlns:a16="http://schemas.microsoft.com/office/drawing/2014/main" id="{FC2454D0-FB17-1544-95ED-83182D1B993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Rectangle 12">
            <a:extLst>
              <a:ext uri="{FF2B5EF4-FFF2-40B4-BE49-F238E27FC236}">
                <a16:creationId xmlns:a16="http://schemas.microsoft.com/office/drawing/2014/main" id="{DB372B12-C4FD-5944-8AFA-79DBDEF3F75E}"/>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5" name="Content Placeholder 26">
            <a:extLst>
              <a:ext uri="{FF2B5EF4-FFF2-40B4-BE49-F238E27FC236}">
                <a16:creationId xmlns:a16="http://schemas.microsoft.com/office/drawing/2014/main" id="{97222CAA-AD4C-404C-B83C-DA308C315E7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6" name="Picture Placeholder 4">
            <a:extLst>
              <a:ext uri="{FF2B5EF4-FFF2-40B4-BE49-F238E27FC236}">
                <a16:creationId xmlns:a16="http://schemas.microsoft.com/office/drawing/2014/main" id="{71C33528-DEA2-A444-8E15-BD532FBDB86B}"/>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7" name="Title 1">
            <a:extLst>
              <a:ext uri="{FF2B5EF4-FFF2-40B4-BE49-F238E27FC236}">
                <a16:creationId xmlns:a16="http://schemas.microsoft.com/office/drawing/2014/main" id="{AF223793-9B46-E145-845A-CEC387FF84DA}"/>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41611566"/>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half image 3">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6" name="TextBox 5">
            <a:extLst>
              <a:ext uri="{FF2B5EF4-FFF2-40B4-BE49-F238E27FC236}">
                <a16:creationId xmlns:a16="http://schemas.microsoft.com/office/drawing/2014/main" id="{1A6D868B-9C85-0048-BA24-1D9BD1648B14}"/>
              </a:ext>
            </a:extLst>
          </p:cNvPr>
          <p:cNvSpPr txBox="1"/>
          <p:nvPr userDrawn="1"/>
        </p:nvSpPr>
        <p:spPr bwMode="auto">
          <a:xfrm>
            <a:off x="1208314" y="8654143"/>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8" name="Footer Placeholder 7">
            <a:extLst>
              <a:ext uri="{FF2B5EF4-FFF2-40B4-BE49-F238E27FC236}">
                <a16:creationId xmlns:a16="http://schemas.microsoft.com/office/drawing/2014/main" id="{CCF5213D-851F-F648-BA25-CEA61FC6A31B}"/>
              </a:ext>
            </a:extLst>
          </p:cNvPr>
          <p:cNvSpPr>
            <a:spLocks noGrp="1"/>
          </p:cNvSpPr>
          <p:nvPr>
            <p:ph type="ftr" sz="quarter" idx="13"/>
          </p:nvPr>
        </p:nvSpPr>
        <p:spPr/>
        <p:txBody>
          <a:bodyPr/>
          <a:lstStyle/>
          <a:p>
            <a:r>
              <a:rPr lang="en-US"/>
              <a:t>© Veracode, Inc. 2020 Confidential</a:t>
            </a:r>
            <a:endParaRPr lang="en-US" dirty="0"/>
          </a:p>
        </p:txBody>
      </p:sp>
      <p:sp>
        <p:nvSpPr>
          <p:cNvPr id="13" name="Slide Number Placeholder 12">
            <a:extLst>
              <a:ext uri="{FF2B5EF4-FFF2-40B4-BE49-F238E27FC236}">
                <a16:creationId xmlns:a16="http://schemas.microsoft.com/office/drawing/2014/main" id="{B98847BD-EE7C-864B-BFF2-AAE68D5B0D97}"/>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21" name="TextBox 20">
            <a:extLst>
              <a:ext uri="{FF2B5EF4-FFF2-40B4-BE49-F238E27FC236}">
                <a16:creationId xmlns:a16="http://schemas.microsoft.com/office/drawing/2014/main" id="{5FF592E2-93F8-B945-97A9-E2694C43D74B}"/>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6" name="Rectangle 15">
            <a:extLst>
              <a:ext uri="{FF2B5EF4-FFF2-40B4-BE49-F238E27FC236}">
                <a16:creationId xmlns:a16="http://schemas.microsoft.com/office/drawing/2014/main" id="{496472E7-EC2C-6040-92A5-4635D5BD51F8}"/>
              </a:ext>
            </a:extLst>
          </p:cNvPr>
          <p:cNvSpPr/>
          <p:nvPr userDrawn="1"/>
        </p:nvSpPr>
        <p:spPr bwMode="auto">
          <a:xfrm>
            <a:off x="-7620" y="-15701"/>
            <a:ext cx="5995061" cy="203591"/>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9" name="Content Placeholder 26">
            <a:extLst>
              <a:ext uri="{FF2B5EF4-FFF2-40B4-BE49-F238E27FC236}">
                <a16:creationId xmlns:a16="http://schemas.microsoft.com/office/drawing/2014/main" id="{D3339938-FD33-C74E-B588-EE9A8738424E}"/>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22" name="Picture Placeholder 4">
            <a:extLst>
              <a:ext uri="{FF2B5EF4-FFF2-40B4-BE49-F238E27FC236}">
                <a16:creationId xmlns:a16="http://schemas.microsoft.com/office/drawing/2014/main" id="{34B9E6B7-4CAE-964D-8CC1-6D3A45CFBFDA}"/>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3" name="Title 1">
            <a:extLst>
              <a:ext uri="{FF2B5EF4-FFF2-40B4-BE49-F238E27FC236}">
                <a16:creationId xmlns:a16="http://schemas.microsoft.com/office/drawing/2014/main" id="{F0361B32-A27F-9D4A-B22A-F114500BA844}"/>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95693198"/>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Slide 4">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F4E0FBE-CB31-E148-96D6-E6461262A861}"/>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7" name="Rectangle 36">
            <a:extLst>
              <a:ext uri="{FF2B5EF4-FFF2-40B4-BE49-F238E27FC236}">
                <a16:creationId xmlns:a16="http://schemas.microsoft.com/office/drawing/2014/main" id="{734D514D-4E98-9443-8A3D-CF9E208826FC}"/>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3" name="Footer Placeholder 2">
            <a:extLst>
              <a:ext uri="{FF2B5EF4-FFF2-40B4-BE49-F238E27FC236}">
                <a16:creationId xmlns:a16="http://schemas.microsoft.com/office/drawing/2014/main" id="{9F7FB757-015E-CF46-8CF8-2E5444D91B6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2" name="TextBox 1">
            <a:extLst>
              <a:ext uri="{FF2B5EF4-FFF2-40B4-BE49-F238E27FC236}">
                <a16:creationId xmlns:a16="http://schemas.microsoft.com/office/drawing/2014/main" id="{9149B082-D5D3-1444-868F-C7FB46D9BC1B}"/>
              </a:ext>
            </a:extLst>
          </p:cNvPr>
          <p:cNvSpPr txBox="1"/>
          <p:nvPr userDrawn="1"/>
        </p:nvSpPr>
        <p:spPr bwMode="auto">
          <a:xfrm>
            <a:off x="710846" y="1983661"/>
            <a:ext cx="8915400" cy="367332"/>
          </a:xfrm>
          <a:prstGeom prst="rect">
            <a:avLst/>
          </a:prstGeom>
          <a:noFill/>
          <a:ln w="12700" cap="sq" algn="ctr">
            <a:noFill/>
            <a:miter lim="800000"/>
            <a:headEnd/>
            <a:tailEnd/>
          </a:ln>
          <a:effectLst/>
        </p:spPr>
        <p:txBody>
          <a:bodyPr wrap="square" lIns="0" bIns="0" rtlCol="0" anchor="ctr" anchorCtr="0">
            <a:noAutofit/>
          </a:bodyPr>
          <a:lstStyle/>
          <a:p>
            <a:pPr marL="0" marR="0" lvl="0" indent="0" algn="l" defTabSz="914400" rtl="0" eaLnBrk="1" fontAlgn="base" latinLnBrk="0" hangingPunct="1">
              <a:lnSpc>
                <a:spcPct val="95000"/>
              </a:lnSpc>
              <a:spcBef>
                <a:spcPts val="600"/>
              </a:spcBef>
              <a:spcAft>
                <a:spcPct val="0"/>
              </a:spcAft>
              <a:buClrTx/>
              <a:buSzTx/>
              <a:buFontTx/>
              <a:buNone/>
              <a:tabLst/>
              <a:defRPr/>
            </a:pPr>
            <a:r>
              <a:rPr lang="en-US" sz="2000" baseline="0" dirty="0" err="1">
                <a:solidFill>
                  <a:schemeClr val="bg2"/>
                </a:solidFill>
                <a:latin typeface="Courier" pitchFamily="2" charset="0"/>
              </a:rPr>
              <a:t>you.changeTheWorld</a:t>
            </a:r>
            <a:r>
              <a:rPr lang="en-US" sz="2000" baseline="0" dirty="0">
                <a:solidFill>
                  <a:schemeClr val="bg2"/>
                </a:solidFill>
                <a:latin typeface="Courier" pitchFamily="2" charset="0"/>
              </a:rPr>
              <a:t>() &amp;&amp; </a:t>
            </a:r>
            <a:r>
              <a:rPr lang="en-US" sz="2000" baseline="0" dirty="0" err="1">
                <a:solidFill>
                  <a:schemeClr val="bg2"/>
                </a:solidFill>
                <a:latin typeface="Courier" pitchFamily="2" charset="0"/>
              </a:rPr>
              <a:t>we.secureIt</a:t>
            </a:r>
            <a:r>
              <a:rPr lang="en-US" sz="2000" baseline="0" dirty="0">
                <a:solidFill>
                  <a:schemeClr val="bg2"/>
                </a:solidFill>
                <a:latin typeface="Courier" pitchFamily="2" charset="0"/>
              </a:rPr>
              <a:t>();</a:t>
            </a:r>
          </a:p>
          <a:p>
            <a:pPr algn="l">
              <a:lnSpc>
                <a:spcPct val="95000"/>
              </a:lnSpc>
              <a:spcBef>
                <a:spcPts val="600"/>
              </a:spcBef>
            </a:pPr>
            <a:endParaRPr lang="en-US" sz="1400" dirty="0" err="1">
              <a:solidFill>
                <a:schemeClr val="bg2"/>
              </a:solidFill>
              <a:latin typeface="Trebuchet MS" panose="020B0703020202090204" pitchFamily="34" charset="0"/>
            </a:endParaRPr>
          </a:p>
        </p:txBody>
      </p:sp>
      <p:sp>
        <p:nvSpPr>
          <p:cNvPr id="19" name="Title 1">
            <a:extLst>
              <a:ext uri="{FF2B5EF4-FFF2-40B4-BE49-F238E27FC236}">
                <a16:creationId xmlns:a16="http://schemas.microsoft.com/office/drawing/2014/main" id="{0A2F32D6-E941-1A49-B4AD-1AD4C0A54821}"/>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20" name="Text Placeholder 4">
            <a:extLst>
              <a:ext uri="{FF2B5EF4-FFF2-40B4-BE49-F238E27FC236}">
                <a16:creationId xmlns:a16="http://schemas.microsoft.com/office/drawing/2014/main" id="{77A02E7C-667C-7042-9DF9-69AB49FF096E}"/>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21" name="Text Placeholder 6">
            <a:extLst>
              <a:ext uri="{FF2B5EF4-FFF2-40B4-BE49-F238E27FC236}">
                <a16:creationId xmlns:a16="http://schemas.microsoft.com/office/drawing/2014/main" id="{D345F6C3-5F84-A241-A005-228C0E1C564A}"/>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grpSp>
        <p:nvGrpSpPr>
          <p:cNvPr id="31" name="Group 30">
            <a:extLst>
              <a:ext uri="{FF2B5EF4-FFF2-40B4-BE49-F238E27FC236}">
                <a16:creationId xmlns:a16="http://schemas.microsoft.com/office/drawing/2014/main" id="{C346D9F5-2761-E44C-92BF-F6756B50FADB}"/>
              </a:ext>
            </a:extLst>
          </p:cNvPr>
          <p:cNvGrpSpPr/>
          <p:nvPr userDrawn="1"/>
        </p:nvGrpSpPr>
        <p:grpSpPr>
          <a:xfrm>
            <a:off x="574474" y="391381"/>
            <a:ext cx="3119701" cy="466894"/>
            <a:chOff x="4488107" y="1762031"/>
            <a:chExt cx="1820226" cy="272415"/>
          </a:xfrm>
        </p:grpSpPr>
        <p:sp>
          <p:nvSpPr>
            <p:cNvPr id="32" name="Freeform: Shape 5">
              <a:extLst>
                <a:ext uri="{FF2B5EF4-FFF2-40B4-BE49-F238E27FC236}">
                  <a16:creationId xmlns:a16="http://schemas.microsoft.com/office/drawing/2014/main" id="{41A11777-6D51-884B-AF3B-06B1DF85DA62}"/>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33" name="Freeform: Shape 6">
              <a:extLst>
                <a:ext uri="{FF2B5EF4-FFF2-40B4-BE49-F238E27FC236}">
                  <a16:creationId xmlns:a16="http://schemas.microsoft.com/office/drawing/2014/main" id="{36CD102E-5ED3-114D-8F62-62F51A97058E}"/>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34" name="Freeform: Shape 7">
              <a:extLst>
                <a:ext uri="{FF2B5EF4-FFF2-40B4-BE49-F238E27FC236}">
                  <a16:creationId xmlns:a16="http://schemas.microsoft.com/office/drawing/2014/main" id="{A540901A-F73C-F447-AABE-DD3804B4282D}"/>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35" name="Freeform: Shape 8">
              <a:extLst>
                <a:ext uri="{FF2B5EF4-FFF2-40B4-BE49-F238E27FC236}">
                  <a16:creationId xmlns:a16="http://schemas.microsoft.com/office/drawing/2014/main" id="{2C1B5722-9907-AD41-B1B1-B242ABF471DE}"/>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36" name="Freeform: Shape 9">
              <a:extLst>
                <a:ext uri="{FF2B5EF4-FFF2-40B4-BE49-F238E27FC236}">
                  <a16:creationId xmlns:a16="http://schemas.microsoft.com/office/drawing/2014/main" id="{E6CB7012-2D5B-714B-9253-24EED61D6838}"/>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46" name="Graphic 3">
            <a:extLst>
              <a:ext uri="{FF2B5EF4-FFF2-40B4-BE49-F238E27FC236}">
                <a16:creationId xmlns:a16="http://schemas.microsoft.com/office/drawing/2014/main" id="{1F43E90F-D329-7B46-BBC7-074F160F7733}"/>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7" name="Graphic 3">
            <a:extLst>
              <a:ext uri="{FF2B5EF4-FFF2-40B4-BE49-F238E27FC236}">
                <a16:creationId xmlns:a16="http://schemas.microsoft.com/office/drawing/2014/main" id="{FAB73A62-9E2E-444E-925D-AE6CB26A5DC2}"/>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8" name="Graphic 3">
            <a:extLst>
              <a:ext uri="{FF2B5EF4-FFF2-40B4-BE49-F238E27FC236}">
                <a16:creationId xmlns:a16="http://schemas.microsoft.com/office/drawing/2014/main" id="{C461516D-476B-8040-966F-69E6860BC03F}"/>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49" name="Graphic 3">
            <a:extLst>
              <a:ext uri="{FF2B5EF4-FFF2-40B4-BE49-F238E27FC236}">
                <a16:creationId xmlns:a16="http://schemas.microsoft.com/office/drawing/2014/main" id="{E853B6A9-2147-474A-BF37-AD1E99372B8C}"/>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55" name="Rectangle 54">
            <a:extLst>
              <a:ext uri="{FF2B5EF4-FFF2-40B4-BE49-F238E27FC236}">
                <a16:creationId xmlns:a16="http://schemas.microsoft.com/office/drawing/2014/main" id="{D69776DC-805F-3E48-8A11-71C8089246D7}"/>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6" name="Rectangle 55">
            <a:extLst>
              <a:ext uri="{FF2B5EF4-FFF2-40B4-BE49-F238E27FC236}">
                <a16:creationId xmlns:a16="http://schemas.microsoft.com/office/drawing/2014/main" id="{C0E004E0-230B-4548-9070-82E8839A759A}"/>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7" name="Rectangle 56">
            <a:extLst>
              <a:ext uri="{FF2B5EF4-FFF2-40B4-BE49-F238E27FC236}">
                <a16:creationId xmlns:a16="http://schemas.microsoft.com/office/drawing/2014/main" id="{0F8F833D-A517-7349-B35E-85AF9A3C88FE}"/>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
        <p:nvSpPr>
          <p:cNvPr id="14" name="TextBox 13">
            <a:extLst>
              <a:ext uri="{FF2B5EF4-FFF2-40B4-BE49-F238E27FC236}">
                <a16:creationId xmlns:a16="http://schemas.microsoft.com/office/drawing/2014/main" id="{30E08C4F-C2FA-7F44-90D8-8225480E7048}"/>
              </a:ext>
            </a:extLst>
          </p:cNvPr>
          <p:cNvSpPr txBox="1"/>
          <p:nvPr userDrawn="1"/>
        </p:nvSpPr>
        <p:spPr bwMode="auto">
          <a:xfrm>
            <a:off x="12272742" y="1754326"/>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3417216663"/>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half image 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A94A7-428D-6C46-A14A-1C6560FA4FF1}"/>
              </a:ext>
            </a:extLst>
          </p:cNvPr>
          <p:cNvSpPr txBox="1"/>
          <p:nvPr userDrawn="1"/>
        </p:nvSpPr>
        <p:spPr bwMode="auto">
          <a:xfrm>
            <a:off x="12775096" y="381662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5" name="Footer Placeholder 4">
            <a:extLst>
              <a:ext uri="{FF2B5EF4-FFF2-40B4-BE49-F238E27FC236}">
                <a16:creationId xmlns:a16="http://schemas.microsoft.com/office/drawing/2014/main" id="{EF306EF6-E33E-314C-B483-BB9F9A3DEC8D}"/>
              </a:ext>
            </a:extLst>
          </p:cNvPr>
          <p:cNvSpPr>
            <a:spLocks noGrp="1"/>
          </p:cNvSpPr>
          <p:nvPr>
            <p:ph type="ftr" sz="quarter" idx="13"/>
          </p:nvPr>
        </p:nvSpPr>
        <p:spPr/>
        <p:txBody>
          <a:bodyPr/>
          <a:lstStyle/>
          <a:p>
            <a:r>
              <a:rPr lang="en-US"/>
              <a:t>© Veracode, Inc. 2020 Confidential</a:t>
            </a:r>
            <a:endParaRPr lang="en-US" dirty="0"/>
          </a:p>
        </p:txBody>
      </p:sp>
      <p:sp>
        <p:nvSpPr>
          <p:cNvPr id="6" name="Slide Number Placeholder 5">
            <a:extLst>
              <a:ext uri="{FF2B5EF4-FFF2-40B4-BE49-F238E27FC236}">
                <a16:creationId xmlns:a16="http://schemas.microsoft.com/office/drawing/2014/main" id="{857F8533-EBB4-F746-B5EE-30FE13660911}"/>
              </a:ext>
            </a:extLst>
          </p:cNvPr>
          <p:cNvSpPr>
            <a:spLocks noGrp="1"/>
          </p:cNvSpPr>
          <p:nvPr>
            <p:ph type="sldNum" sz="quarter" idx="14"/>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a16="http://schemas.microsoft.com/office/drawing/2014/main" id="{E9374E14-764C-E34C-9A12-CA6B6DBC85AE}"/>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Rectangle 13">
            <a:extLst>
              <a:ext uri="{FF2B5EF4-FFF2-40B4-BE49-F238E27FC236}">
                <a16:creationId xmlns:a16="http://schemas.microsoft.com/office/drawing/2014/main" id="{8C347CD8-F735-9B4B-9ED0-C0F1CDAA4572}"/>
              </a:ext>
            </a:extLst>
          </p:cNvPr>
          <p:cNvSpPr/>
          <p:nvPr userDrawn="1"/>
        </p:nvSpPr>
        <p:spPr bwMode="auto">
          <a:xfrm>
            <a:off x="-7620" y="-15701"/>
            <a:ext cx="5995061" cy="203591"/>
          </a:xfrm>
          <a:prstGeom prst="rect">
            <a:avLst/>
          </a:prstGeom>
          <a:solidFill>
            <a:schemeClr val="bg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Content Placeholder 26">
            <a:extLst>
              <a:ext uri="{FF2B5EF4-FFF2-40B4-BE49-F238E27FC236}">
                <a16:creationId xmlns:a16="http://schemas.microsoft.com/office/drawing/2014/main" id="{3C1D572D-A6BE-7C40-A4D4-A38802B73FC9}"/>
              </a:ext>
            </a:extLst>
          </p:cNvPr>
          <p:cNvSpPr>
            <a:spLocks noGrp="1"/>
          </p:cNvSpPr>
          <p:nvPr>
            <p:ph sz="quarter" idx="15"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9" name="Picture Placeholder 4">
            <a:extLst>
              <a:ext uri="{FF2B5EF4-FFF2-40B4-BE49-F238E27FC236}">
                <a16:creationId xmlns:a16="http://schemas.microsoft.com/office/drawing/2014/main" id="{59C9927C-B744-F745-95E5-E79AC49D5B04}"/>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Title 1">
            <a:extLst>
              <a:ext uri="{FF2B5EF4-FFF2-40B4-BE49-F238E27FC236}">
                <a16:creationId xmlns:a16="http://schemas.microsoft.com/office/drawing/2014/main" id="{D6153D34-AEE1-5C4C-8AF2-4B81890E231B}"/>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378164506"/>
      </p:ext>
    </p:extLst>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ustom Layout half image 5">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417D15-7831-A74C-8103-10FD327EE3CF}"/>
              </a:ext>
            </a:extLst>
          </p:cNvPr>
          <p:cNvSpPr>
            <a:spLocks noGrp="1"/>
          </p:cNvSpPr>
          <p:nvPr>
            <p:ph type="ftr" sz="quarter" idx="15"/>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661B04B4-DA4B-CE41-99BD-80EE0C4EA19D}"/>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a16="http://schemas.microsoft.com/office/drawing/2014/main" id="{0E8D4731-09E4-3149-826C-8D0C89465320}"/>
              </a:ext>
            </a:extLst>
          </p:cNvPr>
          <p:cNvSpPr txBox="1"/>
          <p:nvPr userDrawn="1"/>
        </p:nvSpPr>
        <p:spPr bwMode="auto">
          <a:xfrm>
            <a:off x="4668982" y="8174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6" name="TextBox 15">
            <a:extLst>
              <a:ext uri="{FF2B5EF4-FFF2-40B4-BE49-F238E27FC236}">
                <a16:creationId xmlns:a16="http://schemas.microsoft.com/office/drawing/2014/main" id="{806BA685-7412-FF4E-A244-8814618EE1C2}"/>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4" name="Content Placeholder 26">
            <a:extLst>
              <a:ext uri="{FF2B5EF4-FFF2-40B4-BE49-F238E27FC236}">
                <a16:creationId xmlns:a16="http://schemas.microsoft.com/office/drawing/2014/main" id="{71683DB0-29B0-4E48-8F2B-81F89407E7F4}"/>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7" name="Picture Placeholder 4">
            <a:extLst>
              <a:ext uri="{FF2B5EF4-FFF2-40B4-BE49-F238E27FC236}">
                <a16:creationId xmlns:a16="http://schemas.microsoft.com/office/drawing/2014/main" id="{4DA54A92-62A2-7646-B337-5FBC79EEC9FD}"/>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8" name="Title 1">
            <a:extLst>
              <a:ext uri="{FF2B5EF4-FFF2-40B4-BE49-F238E27FC236}">
                <a16:creationId xmlns:a16="http://schemas.microsoft.com/office/drawing/2014/main" id="{5D7D0A7A-D004-5D4E-94A2-8B287ED6B39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2"/>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2640401020"/>
      </p:ext>
    </p:extLst>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half image 6">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81F3C3-246C-5D46-8E48-DCBBF4C6C7D3}"/>
              </a:ext>
            </a:extLst>
          </p:cNvPr>
          <p:cNvSpPr>
            <a:spLocks noGrp="1"/>
          </p:cNvSpPr>
          <p:nvPr>
            <p:ph type="ftr" sz="quarter" idx="15"/>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24425654-1C7D-5F4E-A168-F93B502E6EA0}"/>
              </a:ext>
            </a:extLst>
          </p:cNvPr>
          <p:cNvSpPr>
            <a:spLocks noGrp="1"/>
          </p:cNvSpPr>
          <p:nvPr>
            <p:ph type="sldNum" sz="quarter" idx="16"/>
          </p:nvPr>
        </p:nvSpPr>
        <p:spPr/>
        <p:txBody>
          <a:bodyPr/>
          <a:lstStyle/>
          <a:p>
            <a:fld id="{1B0079F3-B43C-DF46-A9D2-56A8C5414A96}" type="slidenum">
              <a:rPr lang="en-US" smtClean="0"/>
              <a:pPr/>
              <a:t>‹#›</a:t>
            </a:fld>
            <a:endParaRPr lang="en-US" dirty="0"/>
          </a:p>
        </p:txBody>
      </p:sp>
      <p:sp>
        <p:nvSpPr>
          <p:cNvPr id="12" name="TextBox 11">
            <a:extLst>
              <a:ext uri="{FF2B5EF4-FFF2-40B4-BE49-F238E27FC236}">
                <a16:creationId xmlns:a16="http://schemas.microsoft.com/office/drawing/2014/main" id="{C77D67C5-4B68-C240-B921-69FDF1D06A29}"/>
              </a:ext>
            </a:extLst>
          </p:cNvPr>
          <p:cNvSpPr txBox="1"/>
          <p:nvPr userDrawn="1"/>
        </p:nvSpPr>
        <p:spPr bwMode="auto">
          <a:xfrm>
            <a:off x="12272742" y="0"/>
            <a:ext cx="2357658" cy="2362199"/>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half image. Text box is preset to show preview of bullets, however the bullets may be removed if not needed. Text is preset to Trebuchet size 14. Charts/graphs/etc. may also be added here.</a:t>
            </a:r>
            <a:endParaRPr lang="en-US" sz="1200" b="1" dirty="0">
              <a:solidFill>
                <a:schemeClr val="tx1">
                  <a:lumMod val="75000"/>
                  <a:lumOff val="25000"/>
                </a:schemeClr>
              </a:solidFill>
              <a:latin typeface="+mn-lt"/>
            </a:endParaRPr>
          </a:p>
        </p:txBody>
      </p:sp>
      <p:sp>
        <p:nvSpPr>
          <p:cNvPr id="13" name="Content Placeholder 26">
            <a:extLst>
              <a:ext uri="{FF2B5EF4-FFF2-40B4-BE49-F238E27FC236}">
                <a16:creationId xmlns:a16="http://schemas.microsoft.com/office/drawing/2014/main" id="{4C0E378C-5BD6-5942-8BBE-8B34749A6CD7}"/>
              </a:ext>
            </a:extLst>
          </p:cNvPr>
          <p:cNvSpPr>
            <a:spLocks noGrp="1"/>
          </p:cNvSpPr>
          <p:nvPr>
            <p:ph sz="quarter" idx="17" hasCustomPrompt="1"/>
          </p:nvPr>
        </p:nvSpPr>
        <p:spPr>
          <a:xfrm>
            <a:off x="498476" y="1905000"/>
            <a:ext cx="5167222" cy="4033838"/>
          </a:xfrm>
        </p:spPr>
        <p:txBody>
          <a:bodyPr wrap="square"/>
          <a:lstStyle/>
          <a:p>
            <a:pPr lvl="0"/>
            <a:r>
              <a:rPr lang="en-US" dirty="0"/>
              <a:t>Bullet level 1</a:t>
            </a:r>
          </a:p>
          <a:p>
            <a:pPr lvl="1"/>
            <a:r>
              <a:rPr lang="en-US" dirty="0"/>
              <a:t>Bullet level 2</a:t>
            </a:r>
          </a:p>
          <a:p>
            <a:pPr lvl="2"/>
            <a:r>
              <a:rPr lang="en-US" dirty="0"/>
              <a:t>Bullet level 3</a:t>
            </a:r>
          </a:p>
        </p:txBody>
      </p:sp>
      <p:sp>
        <p:nvSpPr>
          <p:cNvPr id="14" name="Picture Placeholder 4">
            <a:extLst>
              <a:ext uri="{FF2B5EF4-FFF2-40B4-BE49-F238E27FC236}">
                <a16:creationId xmlns:a16="http://schemas.microsoft.com/office/drawing/2014/main" id="{3268C9D7-B156-334E-802F-98E3C44C5303}"/>
              </a:ext>
            </a:extLst>
          </p:cNvPr>
          <p:cNvSpPr>
            <a:spLocks noGrp="1"/>
          </p:cNvSpPr>
          <p:nvPr>
            <p:ph type="pic" sz="quarter" idx="12" hasCustomPrompt="1"/>
          </p:nvPr>
        </p:nvSpPr>
        <p:spPr>
          <a:xfrm>
            <a:off x="6096000" y="0"/>
            <a:ext cx="6096000" cy="6857999"/>
          </a:xfrm>
          <a:prstGeom prst="rect">
            <a:avLst/>
          </a:prstGeom>
          <a:noFill/>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15" name="Title 1">
            <a:extLst>
              <a:ext uri="{FF2B5EF4-FFF2-40B4-BE49-F238E27FC236}">
                <a16:creationId xmlns:a16="http://schemas.microsoft.com/office/drawing/2014/main" id="{BEBAC81A-C669-9E4C-B6A3-9924F8110647}"/>
              </a:ext>
            </a:extLst>
          </p:cNvPr>
          <p:cNvSpPr>
            <a:spLocks noGrp="1"/>
          </p:cNvSpPr>
          <p:nvPr>
            <p:ph type="title" hasCustomPrompt="1"/>
          </p:nvPr>
        </p:nvSpPr>
        <p:spPr>
          <a:xfrm>
            <a:off x="505690" y="607600"/>
            <a:ext cx="5167223" cy="1151084"/>
          </a:xfrm>
          <a:prstGeom prst="rect">
            <a:avLst/>
          </a:prstGeom>
        </p:spPr>
        <p:txBody>
          <a:bodyPr wrap="square" lIns="0" tIns="0" rIns="0">
            <a:spAutoFit/>
          </a:bodyPr>
          <a:lstStyle>
            <a:lvl1pPr>
              <a:defRPr sz="4400" b="0" spc="0">
                <a:solidFill>
                  <a:schemeClr val="tx1"/>
                </a:solidFill>
                <a:latin typeface="Trebuchet MS" panose="020B0703020202090204" pitchFamily="34" charset="0"/>
              </a:defRPr>
            </a:lvl1pPr>
          </a:lstStyle>
          <a:p>
            <a:r>
              <a:rPr lang="en-US" dirty="0"/>
              <a:t>Click To Edit </a:t>
            </a:r>
            <a:br>
              <a:rPr lang="en-US" dirty="0"/>
            </a:br>
            <a:r>
              <a:rPr lang="en-US" dirty="0"/>
              <a:t>Title Slide Header</a:t>
            </a:r>
          </a:p>
        </p:txBody>
      </p:sp>
    </p:spTree>
    <p:extLst>
      <p:ext uri="{BB962C8B-B14F-4D97-AF65-F5344CB8AC3E}">
        <p14:creationId xmlns:p14="http://schemas.microsoft.com/office/powerpoint/2010/main" val="3277987282"/>
      </p:ext>
    </p:extLst>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3 images 3 columns">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783C9BF3-7E33-934E-A964-896D2D213C7E}"/>
              </a:ext>
            </a:extLst>
          </p:cNvPr>
          <p:cNvSpPr>
            <a:spLocks noGrp="1"/>
          </p:cNvSpPr>
          <p:nvPr>
            <p:ph type="pic" sz="quarter" idx="12" hasCustomPrompt="1"/>
          </p:nvPr>
        </p:nvSpPr>
        <p:spPr>
          <a:xfrm>
            <a:off x="-1"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1" name="Picture Placeholder 4">
            <a:extLst>
              <a:ext uri="{FF2B5EF4-FFF2-40B4-BE49-F238E27FC236}">
                <a16:creationId xmlns:a16="http://schemas.microsoft.com/office/drawing/2014/main" id="{4A391E65-B671-4347-A109-F06F0BD74478}"/>
              </a:ext>
            </a:extLst>
          </p:cNvPr>
          <p:cNvSpPr>
            <a:spLocks noGrp="1"/>
          </p:cNvSpPr>
          <p:nvPr>
            <p:ph type="pic" sz="quarter" idx="15" hasCustomPrompt="1"/>
          </p:nvPr>
        </p:nvSpPr>
        <p:spPr>
          <a:xfrm>
            <a:off x="816609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sp>
        <p:nvSpPr>
          <p:cNvPr id="22" name="Picture Placeholder 4">
            <a:extLst>
              <a:ext uri="{FF2B5EF4-FFF2-40B4-BE49-F238E27FC236}">
                <a16:creationId xmlns:a16="http://schemas.microsoft.com/office/drawing/2014/main" id="{7618169C-6499-D646-829A-3A5DF996E889}"/>
              </a:ext>
            </a:extLst>
          </p:cNvPr>
          <p:cNvSpPr>
            <a:spLocks noGrp="1"/>
          </p:cNvSpPr>
          <p:nvPr>
            <p:ph type="pic" sz="quarter" idx="16" hasCustomPrompt="1"/>
          </p:nvPr>
        </p:nvSpPr>
        <p:spPr>
          <a:xfrm>
            <a:off x="4083048" y="-13077"/>
            <a:ext cx="4025901" cy="2756456"/>
          </a:xfrm>
          <a:prstGeom prst="rect">
            <a:avLst/>
          </a:prstGeom>
        </p:spPr>
        <p:txBody>
          <a:bodyPr anchor="ctr"/>
          <a:lstStyle>
            <a:lvl1pPr marL="0" indent="0" algn="ctr">
              <a:buNone/>
              <a:defRPr>
                <a:solidFill>
                  <a:schemeClr val="tx1">
                    <a:lumMod val="50000"/>
                    <a:lumOff val="50000"/>
                  </a:schemeClr>
                </a:solidFill>
              </a:defRPr>
            </a:lvl1pPr>
          </a:lstStyle>
          <a:p>
            <a:r>
              <a:rPr lang="en-US" dirty="0"/>
              <a:t>Insert image here</a:t>
            </a:r>
          </a:p>
        </p:txBody>
      </p:sp>
      <p:pic>
        <p:nvPicPr>
          <p:cNvPr id="13" name="Picture 12" descr="A picture containing drawing&#10;&#10;Description automatically generated">
            <a:extLst>
              <a:ext uri="{FF2B5EF4-FFF2-40B4-BE49-F238E27FC236}">
                <a16:creationId xmlns:a16="http://schemas.microsoft.com/office/drawing/2014/main" id="{C65C8E9A-109C-CF47-836E-524D5894ED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 name="Footer Placeholder 1">
            <a:extLst>
              <a:ext uri="{FF2B5EF4-FFF2-40B4-BE49-F238E27FC236}">
                <a16:creationId xmlns:a16="http://schemas.microsoft.com/office/drawing/2014/main" id="{5EAB5212-7028-8F4B-9F5C-F580FB50344D}"/>
              </a:ext>
            </a:extLst>
          </p:cNvPr>
          <p:cNvSpPr>
            <a:spLocks noGrp="1"/>
          </p:cNvSpPr>
          <p:nvPr>
            <p:ph type="ftr" sz="quarter" idx="19"/>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19F5F317-EF22-1A40-8F3D-C3389DD829F0}"/>
              </a:ext>
            </a:extLst>
          </p:cNvPr>
          <p:cNvSpPr>
            <a:spLocks noGrp="1"/>
          </p:cNvSpPr>
          <p:nvPr>
            <p:ph type="sldNum" sz="quarter" idx="20"/>
          </p:nvPr>
        </p:nvSpPr>
        <p:spPr/>
        <p:txBody>
          <a:bodyPr/>
          <a:lstStyle/>
          <a:p>
            <a:fld id="{1B0079F3-B43C-DF46-A9D2-56A8C5414A96}" type="slidenum">
              <a:rPr lang="en-US" smtClean="0"/>
              <a:pPr/>
              <a:t>‹#›</a:t>
            </a:fld>
            <a:endParaRPr lang="en-US" dirty="0"/>
          </a:p>
        </p:txBody>
      </p:sp>
      <p:sp>
        <p:nvSpPr>
          <p:cNvPr id="18" name="TextBox 17">
            <a:extLst>
              <a:ext uri="{FF2B5EF4-FFF2-40B4-BE49-F238E27FC236}">
                <a16:creationId xmlns:a16="http://schemas.microsoft.com/office/drawing/2014/main" id="{FED34643-51FD-A445-92AD-7306A6B18E18}"/>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Slide for 3 images and 3 categories underneath</a:t>
            </a:r>
            <a:endParaRPr lang="en-US" sz="1200" b="1" dirty="0">
              <a:solidFill>
                <a:schemeClr val="tx1">
                  <a:lumMod val="75000"/>
                  <a:lumOff val="25000"/>
                </a:schemeClr>
              </a:solidFill>
              <a:latin typeface="+mn-lt"/>
            </a:endParaRPr>
          </a:p>
        </p:txBody>
      </p:sp>
      <p:sp>
        <p:nvSpPr>
          <p:cNvPr id="16" name="Content Placeholder 26">
            <a:extLst>
              <a:ext uri="{FF2B5EF4-FFF2-40B4-BE49-F238E27FC236}">
                <a16:creationId xmlns:a16="http://schemas.microsoft.com/office/drawing/2014/main" id="{DA9FD4E7-E67A-6549-A7D1-79D3700A0436}"/>
              </a:ext>
            </a:extLst>
          </p:cNvPr>
          <p:cNvSpPr>
            <a:spLocks noGrp="1"/>
          </p:cNvSpPr>
          <p:nvPr>
            <p:ph sz="quarter" idx="23" hasCustomPrompt="1"/>
          </p:nvPr>
        </p:nvSpPr>
        <p:spPr>
          <a:xfrm>
            <a:off x="1623782"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7" name="Content Placeholder 26">
            <a:extLst>
              <a:ext uri="{FF2B5EF4-FFF2-40B4-BE49-F238E27FC236}">
                <a16:creationId xmlns:a16="http://schemas.microsoft.com/office/drawing/2014/main" id="{BA855179-3702-5944-A0C9-71688DA182CC}"/>
              </a:ext>
            </a:extLst>
          </p:cNvPr>
          <p:cNvSpPr>
            <a:spLocks noGrp="1"/>
          </p:cNvSpPr>
          <p:nvPr>
            <p:ph sz="quarter" idx="24" hasCustomPrompt="1"/>
          </p:nvPr>
        </p:nvSpPr>
        <p:spPr>
          <a:xfrm>
            <a:off x="4661778"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
        <p:nvSpPr>
          <p:cNvPr id="19" name="Content Placeholder 26">
            <a:extLst>
              <a:ext uri="{FF2B5EF4-FFF2-40B4-BE49-F238E27FC236}">
                <a16:creationId xmlns:a16="http://schemas.microsoft.com/office/drawing/2014/main" id="{0211C4A1-0774-0A4B-A638-163A7734B9C9}"/>
              </a:ext>
            </a:extLst>
          </p:cNvPr>
          <p:cNvSpPr>
            <a:spLocks noGrp="1"/>
          </p:cNvSpPr>
          <p:nvPr>
            <p:ph sz="quarter" idx="25" hasCustomPrompt="1"/>
          </p:nvPr>
        </p:nvSpPr>
        <p:spPr>
          <a:xfrm>
            <a:off x="7699773" y="3324095"/>
            <a:ext cx="2874341" cy="2363244"/>
          </a:xfrm>
        </p:spPr>
        <p:txBody>
          <a:bodyPr wrap="square"/>
          <a:lstStyle/>
          <a:p>
            <a:pPr lvl="0"/>
            <a:r>
              <a:rPr lang="en-US" dirty="0"/>
              <a:t>Bullet level 1</a:t>
            </a:r>
          </a:p>
          <a:p>
            <a:pPr lvl="1"/>
            <a:r>
              <a:rPr lang="en-US" dirty="0"/>
              <a:t>Bullet level 2</a:t>
            </a:r>
          </a:p>
          <a:p>
            <a:pPr lvl="2"/>
            <a:r>
              <a:rPr lang="en-US" dirty="0"/>
              <a:t>Bullet level 3</a:t>
            </a:r>
          </a:p>
        </p:txBody>
      </p:sp>
    </p:spTree>
    <p:extLst>
      <p:ext uri="{BB962C8B-B14F-4D97-AF65-F5344CB8AC3E}">
        <p14:creationId xmlns:p14="http://schemas.microsoft.com/office/powerpoint/2010/main" val="1152496529"/>
      </p:ext>
    </p:extLst>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Width-Image-Caption">
    <p:bg>
      <p:bgPr>
        <a:solidFill>
          <a:schemeClr val="tx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prstGeom prst="rect">
            <a:avLst/>
          </a:prstGeom>
        </p:spPr>
        <p:txBody>
          <a:bodyPr anchor="ctr"/>
          <a:lstStyle>
            <a:lvl1pPr marL="0" indent="0" algn="ctr">
              <a:buNone/>
              <a:defRPr sz="2400" baseline="0">
                <a:solidFill>
                  <a:schemeClr val="accent4">
                    <a:lumMod val="60000"/>
                    <a:lumOff val="40000"/>
                  </a:schemeClr>
                </a:solidFill>
                <a:latin typeface="Trebuchet MS" panose="020B0703020202090204" pitchFamily="34" charset="0"/>
              </a:defRPr>
            </a:lvl1pPr>
          </a:lstStyle>
          <a:p>
            <a:endParaRPr lang="en-US" dirty="0"/>
          </a:p>
        </p:txBody>
      </p:sp>
      <p:sp>
        <p:nvSpPr>
          <p:cNvPr id="2" name="TextBox 1">
            <a:extLst>
              <a:ext uri="{FF2B5EF4-FFF2-40B4-BE49-F238E27FC236}">
                <a16:creationId xmlns:a16="http://schemas.microsoft.com/office/drawing/2014/main" id="{AB77CFC9-CC12-8148-867E-0EDF8A3DAD80}"/>
              </a:ext>
            </a:extLst>
          </p:cNvPr>
          <p:cNvSpPr txBox="1"/>
          <p:nvPr/>
        </p:nvSpPr>
        <p:spPr bwMode="auto">
          <a:xfrm>
            <a:off x="12272742" y="1"/>
            <a:ext cx="1501796"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Picture with caption. May adjust caption placement and size depending on the image. </a:t>
            </a:r>
          </a:p>
        </p:txBody>
      </p:sp>
      <p:sp>
        <p:nvSpPr>
          <p:cNvPr id="6" name="Content Placeholder 2">
            <a:extLst>
              <a:ext uri="{FF2B5EF4-FFF2-40B4-BE49-F238E27FC236}">
                <a16:creationId xmlns:a16="http://schemas.microsoft.com/office/drawing/2014/main" id="{DB6447B5-20C4-7B4B-B552-08D17FA5D9B3}"/>
              </a:ext>
            </a:extLst>
          </p:cNvPr>
          <p:cNvSpPr>
            <a:spLocks noGrp="1"/>
          </p:cNvSpPr>
          <p:nvPr>
            <p:ph idx="11" hasCustomPrompt="1"/>
          </p:nvPr>
        </p:nvSpPr>
        <p:spPr>
          <a:xfrm>
            <a:off x="503584" y="530864"/>
            <a:ext cx="6159208" cy="561182"/>
          </a:xfrm>
          <a:prstGeom prst="rect">
            <a:avLst/>
          </a:prstGeom>
        </p:spPr>
        <p:txBody>
          <a:bodyPr lIns="0" tIns="0" rIns="0" bIns="0"/>
          <a:lstStyle>
            <a:lvl1pPr marL="0" indent="0" algn="l">
              <a:lnSpc>
                <a:spcPct val="100000"/>
              </a:lnSpc>
              <a:buClr>
                <a:schemeClr val="accent1"/>
              </a:buClr>
              <a:buNone/>
              <a:defRPr sz="2000" spc="0" baseline="0">
                <a:solidFill>
                  <a:schemeClr val="bg1"/>
                </a:solidFill>
                <a:latin typeface="Trebuchet MS" panose="020B0703020202090204" pitchFamily="34" charset="0"/>
              </a:defRPr>
            </a:lvl1pPr>
            <a:lvl2pPr>
              <a:lnSpc>
                <a:spcPct val="100000"/>
              </a:lnSpc>
              <a:buClr>
                <a:schemeClr val="accent1"/>
              </a:buClr>
              <a:defRPr sz="1600" b="1">
                <a:solidFill>
                  <a:schemeClr val="tx1">
                    <a:lumMod val="75000"/>
                    <a:lumOff val="25000"/>
                  </a:schemeClr>
                </a:solidFill>
                <a:latin typeface="Trebuchet MS" panose="020B0703020202090204" pitchFamily="34" charset="0"/>
              </a:defRPr>
            </a:lvl2pPr>
            <a:lvl3pPr>
              <a:lnSpc>
                <a:spcPct val="100000"/>
              </a:lnSpc>
              <a:buClr>
                <a:schemeClr val="accent1"/>
              </a:buClr>
              <a:defRPr sz="1467">
                <a:solidFill>
                  <a:schemeClr val="tx1">
                    <a:lumMod val="75000"/>
                    <a:lumOff val="25000"/>
                  </a:schemeClr>
                </a:solidFill>
                <a:latin typeface="Trebuchet MS" panose="020B0703020202090204" pitchFamily="34" charset="0"/>
              </a:defRPr>
            </a:lvl3pPr>
            <a:lvl4pPr>
              <a:lnSpc>
                <a:spcPct val="100000"/>
              </a:lnSpc>
              <a:buClr>
                <a:schemeClr val="accent1"/>
              </a:buClr>
              <a:defRPr sz="1400">
                <a:solidFill>
                  <a:schemeClr val="tx1">
                    <a:lumMod val="75000"/>
                    <a:lumOff val="25000"/>
                  </a:schemeClr>
                </a:solidFill>
                <a:latin typeface="Trebuchet MS" panose="020B0703020202090204" pitchFamily="34" charset="0"/>
              </a:defRPr>
            </a:lvl4pPr>
            <a:lvl5pPr>
              <a:lnSpc>
                <a:spcPct val="100000"/>
              </a:lnSpc>
              <a:buClr>
                <a:schemeClr val="accent1"/>
              </a:buClr>
              <a:defRPr sz="1333">
                <a:solidFill>
                  <a:schemeClr val="tx1">
                    <a:lumMod val="75000"/>
                    <a:lumOff val="25000"/>
                  </a:schemeClr>
                </a:solidFill>
                <a:latin typeface="Trebuchet MS" panose="020B0703020202090204" pitchFamily="34" charset="0"/>
              </a:defRPr>
            </a:lvl5pPr>
          </a:lstStyle>
          <a:p>
            <a:pPr lvl="0"/>
            <a:r>
              <a:rPr lang="en-US" dirty="0"/>
              <a:t>Edit caption</a:t>
            </a:r>
          </a:p>
        </p:txBody>
      </p:sp>
      <p:sp>
        <p:nvSpPr>
          <p:cNvPr id="3" name="TextBox 2">
            <a:extLst>
              <a:ext uri="{FF2B5EF4-FFF2-40B4-BE49-F238E27FC236}">
                <a16:creationId xmlns:a16="http://schemas.microsoft.com/office/drawing/2014/main" id="{FAE055CC-7B98-D446-9B53-E932D8E4C90D}"/>
              </a:ext>
            </a:extLst>
          </p:cNvPr>
          <p:cNvSpPr txBox="1"/>
          <p:nvPr userDrawn="1"/>
        </p:nvSpPr>
        <p:spPr bwMode="auto">
          <a:xfrm>
            <a:off x="4914900" y="-734786"/>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4" name="Footer Placeholder 3">
            <a:extLst>
              <a:ext uri="{FF2B5EF4-FFF2-40B4-BE49-F238E27FC236}">
                <a16:creationId xmlns:a16="http://schemas.microsoft.com/office/drawing/2014/main" id="{6F3BDBD5-A705-9944-9D2F-7F1912F7C77A}"/>
              </a:ext>
            </a:extLst>
          </p:cNvPr>
          <p:cNvSpPr>
            <a:spLocks noGrp="1"/>
          </p:cNvSpPr>
          <p:nvPr>
            <p:ph type="ftr" sz="quarter" idx="12"/>
          </p:nvPr>
        </p:nvSpPr>
        <p:spPr/>
        <p:txBody>
          <a:bodyPr/>
          <a:lstStyle/>
          <a:p>
            <a:r>
              <a:rPr lang="en-US"/>
              <a:t>© Veracode, Inc. 2020 Confidential</a:t>
            </a:r>
            <a:endParaRPr lang="en-US" dirty="0"/>
          </a:p>
        </p:txBody>
      </p:sp>
      <p:sp>
        <p:nvSpPr>
          <p:cNvPr id="8" name="Slide Number Placeholder 7">
            <a:extLst>
              <a:ext uri="{FF2B5EF4-FFF2-40B4-BE49-F238E27FC236}">
                <a16:creationId xmlns:a16="http://schemas.microsoft.com/office/drawing/2014/main" id="{A9FE283D-6836-0041-B73D-0993E37E207F}"/>
              </a:ext>
            </a:extLst>
          </p:cNvPr>
          <p:cNvSpPr>
            <a:spLocks noGrp="1"/>
          </p:cNvSpPr>
          <p:nvPr>
            <p:ph type="sldNum" sz="quarter" idx="13"/>
          </p:nvPr>
        </p:nvSpPr>
        <p:spPr/>
        <p:txBody>
          <a:body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1803127987"/>
      </p:ext>
    </p:extLst>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B05642BE-84C5-FB4F-9AAE-722F1A7206CB}"/>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2" name="Footer Placeholder 1">
            <a:extLst>
              <a:ext uri="{FF2B5EF4-FFF2-40B4-BE49-F238E27FC236}">
                <a16:creationId xmlns:a16="http://schemas.microsoft.com/office/drawing/2014/main" id="{680951C8-41A7-5A4B-ABB4-D375476722CD}"/>
              </a:ext>
            </a:extLst>
          </p:cNvPr>
          <p:cNvSpPr>
            <a:spLocks noGrp="1"/>
          </p:cNvSpPr>
          <p:nvPr>
            <p:ph type="ftr" sz="quarter" idx="12"/>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9142E8D0-7A2A-794A-BE7A-C0FD84144456}"/>
              </a:ext>
            </a:extLst>
          </p:cNvPr>
          <p:cNvSpPr>
            <a:spLocks noGrp="1"/>
          </p:cNvSpPr>
          <p:nvPr>
            <p:ph type="sldNum" sz="quarter" idx="13"/>
          </p:nvPr>
        </p:nvSpPr>
        <p:spPr/>
        <p:txBody>
          <a:bodyPr/>
          <a:lstStyle/>
          <a:p>
            <a:fld id="{1B0079F3-B43C-DF46-A9D2-56A8C5414A96}" type="slidenum">
              <a:rPr lang="en-US" smtClean="0"/>
              <a:pPr/>
              <a:t>‹#›</a:t>
            </a:fld>
            <a:endParaRPr lang="en-US" dirty="0"/>
          </a:p>
        </p:txBody>
      </p:sp>
      <p:sp>
        <p:nvSpPr>
          <p:cNvPr id="8" name="Title 1">
            <a:extLst>
              <a:ext uri="{FF2B5EF4-FFF2-40B4-BE49-F238E27FC236}">
                <a16:creationId xmlns:a16="http://schemas.microsoft.com/office/drawing/2014/main" id="{0BF8C3C7-26E0-864B-85F6-CA97F93BDF52}"/>
              </a:ext>
            </a:extLst>
          </p:cNvPr>
          <p:cNvSpPr>
            <a:spLocks noGrp="1"/>
          </p:cNvSpPr>
          <p:nvPr>
            <p:ph type="title" hasCustomPrompt="1"/>
          </p:nvPr>
        </p:nvSpPr>
        <p:spPr>
          <a:xfrm>
            <a:off x="1101313" y="2687505"/>
            <a:ext cx="6692708" cy="741495"/>
          </a:xfrm>
          <a:prstGeom prst="rect">
            <a:avLst/>
          </a:prstGeom>
          <a:effectLst/>
        </p:spPr>
        <p:txBody>
          <a:bodyPr lIns="0" tIns="0" rIns="0" anchor="t" anchorCtr="0"/>
          <a:lstStyle>
            <a:lvl1pPr algn="l">
              <a:lnSpc>
                <a:spcPct val="95000"/>
              </a:lnSpc>
              <a:defRPr sz="5400" b="0">
                <a:solidFill>
                  <a:schemeClr val="bg1"/>
                </a:solidFill>
                <a:latin typeface="Trebuchet MS" panose="020B0703020202090204" pitchFamily="34" charset="0"/>
              </a:defRPr>
            </a:lvl1pPr>
          </a:lstStyle>
          <a:p>
            <a:r>
              <a:rPr lang="en-US" dirty="0"/>
              <a:t>Closing Line</a:t>
            </a:r>
          </a:p>
        </p:txBody>
      </p:sp>
      <p:sp>
        <p:nvSpPr>
          <p:cNvPr id="10" name="Text Placeholder 6">
            <a:extLst>
              <a:ext uri="{FF2B5EF4-FFF2-40B4-BE49-F238E27FC236}">
                <a16:creationId xmlns:a16="http://schemas.microsoft.com/office/drawing/2014/main" id="{16FEDC0C-D0F6-1748-B3D9-1E43B53E68D7}"/>
              </a:ext>
            </a:extLst>
          </p:cNvPr>
          <p:cNvSpPr>
            <a:spLocks noGrp="1"/>
          </p:cNvSpPr>
          <p:nvPr>
            <p:ph type="body" sz="quarter" idx="14" hasCustomPrompt="1"/>
          </p:nvPr>
        </p:nvSpPr>
        <p:spPr>
          <a:xfrm>
            <a:off x="1088612" y="3856771"/>
            <a:ext cx="4473987" cy="1451529"/>
          </a:xfrm>
          <a:prstGeom prst="rect">
            <a:avLst/>
          </a:prstGeom>
        </p:spPr>
        <p:txBody>
          <a:bodyPr wrap="square" lIns="0">
            <a:spAutoFit/>
          </a:bodyPr>
          <a:lstStyle>
            <a:lvl1pPr marL="0" indent="0">
              <a:buNone/>
              <a:defRPr sz="2000" baseline="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First name Last name</a:t>
            </a:r>
          </a:p>
          <a:p>
            <a:pPr lvl="0"/>
            <a:r>
              <a:rPr lang="en-US" dirty="0" err="1"/>
              <a:t>first@Veracode.com</a:t>
            </a:r>
            <a:endParaRPr lang="en-US" dirty="0"/>
          </a:p>
          <a:p>
            <a:pPr lvl="0"/>
            <a:r>
              <a:rPr lang="en-US" dirty="0" err="1"/>
              <a:t>xxx.xxx.xxx</a:t>
            </a:r>
            <a:endParaRPr lang="en-US" dirty="0"/>
          </a:p>
        </p:txBody>
      </p:sp>
      <p:sp>
        <p:nvSpPr>
          <p:cNvPr id="12" name="Text Placeholder 6">
            <a:extLst>
              <a:ext uri="{FF2B5EF4-FFF2-40B4-BE49-F238E27FC236}">
                <a16:creationId xmlns:a16="http://schemas.microsoft.com/office/drawing/2014/main" id="{AB15664A-082F-E847-B175-6543CDC8ABFE}"/>
              </a:ext>
            </a:extLst>
          </p:cNvPr>
          <p:cNvSpPr>
            <a:spLocks noGrp="1"/>
          </p:cNvSpPr>
          <p:nvPr>
            <p:ph type="body" sz="quarter" idx="15" hasCustomPrompt="1"/>
          </p:nvPr>
        </p:nvSpPr>
        <p:spPr>
          <a:xfrm>
            <a:off x="1050512" y="5455556"/>
            <a:ext cx="4473987" cy="528199"/>
          </a:xfrm>
          <a:prstGeom prst="rect">
            <a:avLst/>
          </a:prstGeom>
        </p:spPr>
        <p:txBody>
          <a:bodyPr wrap="square" lIns="0">
            <a:spAutoFit/>
          </a:bodyPr>
          <a:lstStyle>
            <a:lvl1pPr marL="0" indent="0">
              <a:buNone/>
              <a:defRPr sz="2000" baseline="0">
                <a:solidFill>
                  <a:srgbClr val="05B3E6"/>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err="1"/>
              <a:t>veracode.com</a:t>
            </a:r>
            <a:endParaRPr lang="en-US" dirty="0"/>
          </a:p>
        </p:txBody>
      </p:sp>
      <p:grpSp>
        <p:nvGrpSpPr>
          <p:cNvPr id="59" name="Group 58">
            <a:extLst>
              <a:ext uri="{FF2B5EF4-FFF2-40B4-BE49-F238E27FC236}">
                <a16:creationId xmlns:a16="http://schemas.microsoft.com/office/drawing/2014/main" id="{2D6CDBB7-60DD-0147-B5CD-FF16A151D86A}"/>
              </a:ext>
            </a:extLst>
          </p:cNvPr>
          <p:cNvGrpSpPr/>
          <p:nvPr userDrawn="1"/>
        </p:nvGrpSpPr>
        <p:grpSpPr>
          <a:xfrm>
            <a:off x="636317" y="623515"/>
            <a:ext cx="4267789" cy="658865"/>
            <a:chOff x="4488107" y="1762031"/>
            <a:chExt cx="1820226" cy="272415"/>
          </a:xfrm>
        </p:grpSpPr>
        <p:sp>
          <p:nvSpPr>
            <p:cNvPr id="60" name="Freeform: Shape 5">
              <a:extLst>
                <a:ext uri="{FF2B5EF4-FFF2-40B4-BE49-F238E27FC236}">
                  <a16:creationId xmlns:a16="http://schemas.microsoft.com/office/drawing/2014/main" id="{9899897E-595D-EA4F-92C1-6597550A7911}"/>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61" name="Freeform: Shape 6">
              <a:extLst>
                <a:ext uri="{FF2B5EF4-FFF2-40B4-BE49-F238E27FC236}">
                  <a16:creationId xmlns:a16="http://schemas.microsoft.com/office/drawing/2014/main" id="{FF3494B2-17EF-E342-B673-55AC866B72F9}"/>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solidFill>
                  <a:schemeClr val="bg1"/>
                </a:solidFill>
              </a:endParaRPr>
            </a:p>
          </p:txBody>
        </p:sp>
        <p:sp>
          <p:nvSpPr>
            <p:cNvPr id="62" name="Freeform: Shape 7">
              <a:extLst>
                <a:ext uri="{FF2B5EF4-FFF2-40B4-BE49-F238E27FC236}">
                  <a16:creationId xmlns:a16="http://schemas.microsoft.com/office/drawing/2014/main" id="{7F596B07-CDC1-4D46-8608-07BD1272827A}"/>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3" name="Freeform: Shape 8">
              <a:extLst>
                <a:ext uri="{FF2B5EF4-FFF2-40B4-BE49-F238E27FC236}">
                  <a16:creationId xmlns:a16="http://schemas.microsoft.com/office/drawing/2014/main" id="{E09C268E-C546-4E45-BBEB-F29C9733B630}"/>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solidFill>
                  <a:schemeClr val="bg1"/>
                </a:solidFill>
              </a:endParaRPr>
            </a:p>
          </p:txBody>
        </p:sp>
        <p:sp>
          <p:nvSpPr>
            <p:cNvPr id="64" name="Freeform: Shape 9">
              <a:extLst>
                <a:ext uri="{FF2B5EF4-FFF2-40B4-BE49-F238E27FC236}">
                  <a16:creationId xmlns:a16="http://schemas.microsoft.com/office/drawing/2014/main" id="{3174371C-B2C1-A04F-BA80-B08EEFD6885D}"/>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solidFill>
                  <a:schemeClr val="bg1"/>
                </a:solidFill>
              </a:endParaRPr>
            </a:p>
          </p:txBody>
        </p:sp>
      </p:grpSp>
      <p:sp>
        <p:nvSpPr>
          <p:cNvPr id="65" name="Graphic 3">
            <a:extLst>
              <a:ext uri="{FF2B5EF4-FFF2-40B4-BE49-F238E27FC236}">
                <a16:creationId xmlns:a16="http://schemas.microsoft.com/office/drawing/2014/main" id="{1FC8E3F6-6DD9-2E4B-972D-524769A87817}"/>
              </a:ext>
            </a:extLst>
          </p:cNvPr>
          <p:cNvSpPr/>
          <p:nvPr userDrawn="1"/>
        </p:nvSpPr>
        <p:spPr>
          <a:xfrm>
            <a:off x="-465955" y="637017"/>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grpSp>
        <p:nvGrpSpPr>
          <p:cNvPr id="66" name="Group 65">
            <a:extLst>
              <a:ext uri="{FF2B5EF4-FFF2-40B4-BE49-F238E27FC236}">
                <a16:creationId xmlns:a16="http://schemas.microsoft.com/office/drawing/2014/main" id="{7CEA4DD2-D797-934B-AAD9-E78A64909CCE}"/>
              </a:ext>
            </a:extLst>
          </p:cNvPr>
          <p:cNvGrpSpPr/>
          <p:nvPr userDrawn="1"/>
        </p:nvGrpSpPr>
        <p:grpSpPr>
          <a:xfrm>
            <a:off x="-465955" y="1325877"/>
            <a:ext cx="12899102" cy="659273"/>
            <a:chOff x="-465955" y="1289301"/>
            <a:chExt cx="12899102" cy="659273"/>
          </a:xfrm>
        </p:grpSpPr>
        <p:sp>
          <p:nvSpPr>
            <p:cNvPr id="67" name="Graphic 3">
              <a:extLst>
                <a:ext uri="{FF2B5EF4-FFF2-40B4-BE49-F238E27FC236}">
                  <a16:creationId xmlns:a16="http://schemas.microsoft.com/office/drawing/2014/main" id="{C322E291-AE60-0044-A61B-E247BBAFCD90}"/>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8" name="Graphic 3">
              <a:extLst>
                <a:ext uri="{FF2B5EF4-FFF2-40B4-BE49-F238E27FC236}">
                  <a16:creationId xmlns:a16="http://schemas.microsoft.com/office/drawing/2014/main" id="{246C1442-4AE7-8042-90CA-D2740E333062}"/>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69" name="Graphic 3">
              <a:extLst>
                <a:ext uri="{FF2B5EF4-FFF2-40B4-BE49-F238E27FC236}">
                  <a16:creationId xmlns:a16="http://schemas.microsoft.com/office/drawing/2014/main" id="{02C95C36-1FEB-FC46-A241-0879BA728AF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0" name="Graphic 3">
              <a:extLst>
                <a:ext uri="{FF2B5EF4-FFF2-40B4-BE49-F238E27FC236}">
                  <a16:creationId xmlns:a16="http://schemas.microsoft.com/office/drawing/2014/main" id="{C14D237C-FA6D-F44C-8B53-9A239E8510FB}"/>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1" name="Graphic 3">
              <a:extLst>
                <a:ext uri="{FF2B5EF4-FFF2-40B4-BE49-F238E27FC236}">
                  <a16:creationId xmlns:a16="http://schemas.microsoft.com/office/drawing/2014/main" id="{0951B884-F1A2-F54B-87C0-AEECBC9C973C}"/>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2" name="Graphic 3">
              <a:extLst>
                <a:ext uri="{FF2B5EF4-FFF2-40B4-BE49-F238E27FC236}">
                  <a16:creationId xmlns:a16="http://schemas.microsoft.com/office/drawing/2014/main" id="{8A6050F9-D969-DA46-9713-151A8F6DE836}"/>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73" name="Graphic 3">
              <a:extLst>
                <a:ext uri="{FF2B5EF4-FFF2-40B4-BE49-F238E27FC236}">
                  <a16:creationId xmlns:a16="http://schemas.microsoft.com/office/drawing/2014/main" id="{101FB945-01B4-BE4F-82BE-282710FD12EE}"/>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4" name="Graphic 3">
              <a:extLst>
                <a:ext uri="{FF2B5EF4-FFF2-40B4-BE49-F238E27FC236}">
                  <a16:creationId xmlns:a16="http://schemas.microsoft.com/office/drawing/2014/main" id="{31A39DB0-C7A3-6F4E-883B-091786988023}"/>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5" name="Graphic 3">
              <a:extLst>
                <a:ext uri="{FF2B5EF4-FFF2-40B4-BE49-F238E27FC236}">
                  <a16:creationId xmlns:a16="http://schemas.microsoft.com/office/drawing/2014/main" id="{17BC70B9-E396-3140-B0EE-7227D14531C2}"/>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6" name="Graphic 3">
              <a:extLst>
                <a:ext uri="{FF2B5EF4-FFF2-40B4-BE49-F238E27FC236}">
                  <a16:creationId xmlns:a16="http://schemas.microsoft.com/office/drawing/2014/main" id="{E4B3F352-D6EC-8949-BAEC-940AE7BED9D7}"/>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7" name="Graphic 3">
              <a:extLst>
                <a:ext uri="{FF2B5EF4-FFF2-40B4-BE49-F238E27FC236}">
                  <a16:creationId xmlns:a16="http://schemas.microsoft.com/office/drawing/2014/main" id="{C1AEC5BC-A514-5943-B72C-211EB9FB8DE9}"/>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8" name="Graphic 3">
              <a:extLst>
                <a:ext uri="{FF2B5EF4-FFF2-40B4-BE49-F238E27FC236}">
                  <a16:creationId xmlns:a16="http://schemas.microsoft.com/office/drawing/2014/main" id="{DDBBCD87-1352-B644-8D85-7586365421F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79" name="Graphic 3">
              <a:extLst>
                <a:ext uri="{FF2B5EF4-FFF2-40B4-BE49-F238E27FC236}">
                  <a16:creationId xmlns:a16="http://schemas.microsoft.com/office/drawing/2014/main" id="{2162E205-C8AA-F44D-B017-3D31AA3B7F60}"/>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0" name="Graphic 3">
              <a:extLst>
                <a:ext uri="{FF2B5EF4-FFF2-40B4-BE49-F238E27FC236}">
                  <a16:creationId xmlns:a16="http://schemas.microsoft.com/office/drawing/2014/main" id="{BE168712-D4BB-D44A-A1A4-AB7B17A0EC3C}"/>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grpSp>
        <p:nvGrpSpPr>
          <p:cNvPr id="81" name="Group 80">
            <a:extLst>
              <a:ext uri="{FF2B5EF4-FFF2-40B4-BE49-F238E27FC236}">
                <a16:creationId xmlns:a16="http://schemas.microsoft.com/office/drawing/2014/main" id="{BF956CD9-6E79-AC43-AFEB-F001B5F4EB08}"/>
              </a:ext>
            </a:extLst>
          </p:cNvPr>
          <p:cNvGrpSpPr/>
          <p:nvPr userDrawn="1"/>
        </p:nvGrpSpPr>
        <p:grpSpPr>
          <a:xfrm>
            <a:off x="-465955" y="-71198"/>
            <a:ext cx="12899102" cy="659273"/>
            <a:chOff x="-465955" y="1289301"/>
            <a:chExt cx="12899102" cy="659273"/>
          </a:xfrm>
        </p:grpSpPr>
        <p:sp>
          <p:nvSpPr>
            <p:cNvPr id="82" name="Graphic 3">
              <a:extLst>
                <a:ext uri="{FF2B5EF4-FFF2-40B4-BE49-F238E27FC236}">
                  <a16:creationId xmlns:a16="http://schemas.microsoft.com/office/drawing/2014/main" id="{0005F4DD-300F-3443-AE68-E3CE0A13F051}"/>
                </a:ext>
              </a:extLst>
            </p:cNvPr>
            <p:cNvSpPr/>
            <p:nvPr userDrawn="1"/>
          </p:nvSpPr>
          <p:spPr>
            <a:xfrm>
              <a:off x="-46595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3" name="Graphic 3">
              <a:extLst>
                <a:ext uri="{FF2B5EF4-FFF2-40B4-BE49-F238E27FC236}">
                  <a16:creationId xmlns:a16="http://schemas.microsoft.com/office/drawing/2014/main" id="{AFC58130-FCE4-EA40-811A-74D3C4569B2A}"/>
                </a:ext>
              </a:extLst>
            </p:cNvPr>
            <p:cNvSpPr/>
            <p:nvPr userDrawn="1"/>
          </p:nvSpPr>
          <p:spPr>
            <a:xfrm>
              <a:off x="45932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4" name="Graphic 3">
              <a:extLst>
                <a:ext uri="{FF2B5EF4-FFF2-40B4-BE49-F238E27FC236}">
                  <a16:creationId xmlns:a16="http://schemas.microsoft.com/office/drawing/2014/main" id="{391011B1-47C4-294A-BAE3-38794FFCB811}"/>
                </a:ext>
              </a:extLst>
            </p:cNvPr>
            <p:cNvSpPr/>
            <p:nvPr userDrawn="1"/>
          </p:nvSpPr>
          <p:spPr>
            <a:xfrm>
              <a:off x="138459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5" name="Graphic 3">
              <a:extLst>
                <a:ext uri="{FF2B5EF4-FFF2-40B4-BE49-F238E27FC236}">
                  <a16:creationId xmlns:a16="http://schemas.microsoft.com/office/drawing/2014/main" id="{FB326C7B-9188-5D4A-B0F0-24D8B512C246}"/>
                </a:ext>
              </a:extLst>
            </p:cNvPr>
            <p:cNvSpPr/>
            <p:nvPr userDrawn="1"/>
          </p:nvSpPr>
          <p:spPr>
            <a:xfrm>
              <a:off x="2309876"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6" name="Graphic 3">
              <a:extLst>
                <a:ext uri="{FF2B5EF4-FFF2-40B4-BE49-F238E27FC236}">
                  <a16:creationId xmlns:a16="http://schemas.microsoft.com/office/drawing/2014/main" id="{FBD23C76-DD5B-8E42-AD88-41E97D2160A9}"/>
                </a:ext>
              </a:extLst>
            </p:cNvPr>
            <p:cNvSpPr/>
            <p:nvPr userDrawn="1"/>
          </p:nvSpPr>
          <p:spPr>
            <a:xfrm>
              <a:off x="3235153"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7" name="Graphic 3">
              <a:extLst>
                <a:ext uri="{FF2B5EF4-FFF2-40B4-BE49-F238E27FC236}">
                  <a16:creationId xmlns:a16="http://schemas.microsoft.com/office/drawing/2014/main" id="{D19A01F1-861B-464F-B237-383D12104DE9}"/>
                </a:ext>
              </a:extLst>
            </p:cNvPr>
            <p:cNvSpPr/>
            <p:nvPr userDrawn="1"/>
          </p:nvSpPr>
          <p:spPr>
            <a:xfrm>
              <a:off x="4160430"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88" name="Graphic 3">
              <a:extLst>
                <a:ext uri="{FF2B5EF4-FFF2-40B4-BE49-F238E27FC236}">
                  <a16:creationId xmlns:a16="http://schemas.microsoft.com/office/drawing/2014/main" id="{947156E6-7927-1B4D-8DA6-3A9635054284}"/>
                </a:ext>
              </a:extLst>
            </p:cNvPr>
            <p:cNvSpPr/>
            <p:nvPr userDrawn="1"/>
          </p:nvSpPr>
          <p:spPr>
            <a:xfrm>
              <a:off x="5085707"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89" name="Graphic 3">
              <a:extLst>
                <a:ext uri="{FF2B5EF4-FFF2-40B4-BE49-F238E27FC236}">
                  <a16:creationId xmlns:a16="http://schemas.microsoft.com/office/drawing/2014/main" id="{D56D4379-D185-634C-AE87-20B822B0DC1C}"/>
                </a:ext>
              </a:extLst>
            </p:cNvPr>
            <p:cNvSpPr/>
            <p:nvPr userDrawn="1"/>
          </p:nvSpPr>
          <p:spPr>
            <a:xfrm>
              <a:off x="6010984"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0" name="Graphic 3">
              <a:extLst>
                <a:ext uri="{FF2B5EF4-FFF2-40B4-BE49-F238E27FC236}">
                  <a16:creationId xmlns:a16="http://schemas.microsoft.com/office/drawing/2014/main" id="{FA4F002F-5040-B045-B1F7-07B55932CEF4}"/>
                </a:ext>
              </a:extLst>
            </p:cNvPr>
            <p:cNvSpPr/>
            <p:nvPr userDrawn="1"/>
          </p:nvSpPr>
          <p:spPr>
            <a:xfrm>
              <a:off x="6936261"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1" name="Graphic 3">
              <a:extLst>
                <a:ext uri="{FF2B5EF4-FFF2-40B4-BE49-F238E27FC236}">
                  <a16:creationId xmlns:a16="http://schemas.microsoft.com/office/drawing/2014/main" id="{14DD3130-60AB-0046-9891-17AE92532068}"/>
                </a:ext>
              </a:extLst>
            </p:cNvPr>
            <p:cNvSpPr/>
            <p:nvPr userDrawn="1"/>
          </p:nvSpPr>
          <p:spPr>
            <a:xfrm>
              <a:off x="7861538"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2" name="Graphic 3">
              <a:extLst>
                <a:ext uri="{FF2B5EF4-FFF2-40B4-BE49-F238E27FC236}">
                  <a16:creationId xmlns:a16="http://schemas.microsoft.com/office/drawing/2014/main" id="{21CD21EE-7CCE-F648-A5C3-23FDE1F34165}"/>
                </a:ext>
              </a:extLst>
            </p:cNvPr>
            <p:cNvSpPr/>
            <p:nvPr userDrawn="1"/>
          </p:nvSpPr>
          <p:spPr>
            <a:xfrm>
              <a:off x="8786815"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3" name="Graphic 3">
              <a:extLst>
                <a:ext uri="{FF2B5EF4-FFF2-40B4-BE49-F238E27FC236}">
                  <a16:creationId xmlns:a16="http://schemas.microsoft.com/office/drawing/2014/main" id="{11073326-928F-034A-B164-1EF2A5BD5838}"/>
                </a:ext>
              </a:extLst>
            </p:cNvPr>
            <p:cNvSpPr/>
            <p:nvPr userDrawn="1"/>
          </p:nvSpPr>
          <p:spPr>
            <a:xfrm>
              <a:off x="971209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4" name="Graphic 3">
              <a:extLst>
                <a:ext uri="{FF2B5EF4-FFF2-40B4-BE49-F238E27FC236}">
                  <a16:creationId xmlns:a16="http://schemas.microsoft.com/office/drawing/2014/main" id="{A9B68CD3-4DCA-8944-8544-6C992D7533B5}"/>
                </a:ext>
              </a:extLst>
            </p:cNvPr>
            <p:cNvSpPr/>
            <p:nvPr userDrawn="1"/>
          </p:nvSpPr>
          <p:spPr>
            <a:xfrm>
              <a:off x="10637369"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5" name="Graphic 3">
              <a:extLst>
                <a:ext uri="{FF2B5EF4-FFF2-40B4-BE49-F238E27FC236}">
                  <a16:creationId xmlns:a16="http://schemas.microsoft.com/office/drawing/2014/main" id="{069D9EEE-A244-6D45-ADE3-B59DB43B0E93}"/>
                </a:ext>
              </a:extLst>
            </p:cNvPr>
            <p:cNvSpPr/>
            <p:nvPr userDrawn="1"/>
          </p:nvSpPr>
          <p:spPr>
            <a:xfrm>
              <a:off x="11562642" y="1289301"/>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grpSp>
      <p:sp>
        <p:nvSpPr>
          <p:cNvPr id="96" name="Graphic 3">
            <a:extLst>
              <a:ext uri="{FF2B5EF4-FFF2-40B4-BE49-F238E27FC236}">
                <a16:creationId xmlns:a16="http://schemas.microsoft.com/office/drawing/2014/main" id="{21B5EE59-C9C3-A949-B0FC-B7255143EDEC}"/>
              </a:ext>
            </a:extLst>
          </p:cNvPr>
          <p:cNvSpPr/>
          <p:nvPr userDrawn="1"/>
        </p:nvSpPr>
        <p:spPr>
          <a:xfrm>
            <a:off x="-46595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dirty="0"/>
          </a:p>
        </p:txBody>
      </p:sp>
      <p:sp>
        <p:nvSpPr>
          <p:cNvPr id="97" name="Graphic 3">
            <a:extLst>
              <a:ext uri="{FF2B5EF4-FFF2-40B4-BE49-F238E27FC236}">
                <a16:creationId xmlns:a16="http://schemas.microsoft.com/office/drawing/2014/main" id="{1656B2F2-10CF-0C40-9885-86402A0B30A2}"/>
              </a:ext>
            </a:extLst>
          </p:cNvPr>
          <p:cNvSpPr/>
          <p:nvPr userDrawn="1"/>
        </p:nvSpPr>
        <p:spPr>
          <a:xfrm>
            <a:off x="5085707"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8" name="Graphic 3">
            <a:extLst>
              <a:ext uri="{FF2B5EF4-FFF2-40B4-BE49-F238E27FC236}">
                <a16:creationId xmlns:a16="http://schemas.microsoft.com/office/drawing/2014/main" id="{BC4DB8FA-FAC8-C141-BE9D-BBC52BFFA19D}"/>
              </a:ext>
            </a:extLst>
          </p:cNvPr>
          <p:cNvSpPr/>
          <p:nvPr userDrawn="1"/>
        </p:nvSpPr>
        <p:spPr>
          <a:xfrm>
            <a:off x="6010984"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99" name="Graphic 3">
            <a:extLst>
              <a:ext uri="{FF2B5EF4-FFF2-40B4-BE49-F238E27FC236}">
                <a16:creationId xmlns:a16="http://schemas.microsoft.com/office/drawing/2014/main" id="{F8A2F60E-CA67-CE4E-8A10-5811B9533462}"/>
              </a:ext>
            </a:extLst>
          </p:cNvPr>
          <p:cNvSpPr/>
          <p:nvPr userDrawn="1"/>
        </p:nvSpPr>
        <p:spPr>
          <a:xfrm>
            <a:off x="6936261"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0" name="Graphic 3">
            <a:extLst>
              <a:ext uri="{FF2B5EF4-FFF2-40B4-BE49-F238E27FC236}">
                <a16:creationId xmlns:a16="http://schemas.microsoft.com/office/drawing/2014/main" id="{A4413051-1A01-CF42-B9C3-EA56FA041CED}"/>
              </a:ext>
            </a:extLst>
          </p:cNvPr>
          <p:cNvSpPr/>
          <p:nvPr userDrawn="1"/>
        </p:nvSpPr>
        <p:spPr>
          <a:xfrm>
            <a:off x="7861538"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1" name="Graphic 3">
            <a:extLst>
              <a:ext uri="{FF2B5EF4-FFF2-40B4-BE49-F238E27FC236}">
                <a16:creationId xmlns:a16="http://schemas.microsoft.com/office/drawing/2014/main" id="{874B8916-3B0E-3849-A6CE-F3539CA7733C}"/>
              </a:ext>
            </a:extLst>
          </p:cNvPr>
          <p:cNvSpPr/>
          <p:nvPr userDrawn="1"/>
        </p:nvSpPr>
        <p:spPr>
          <a:xfrm>
            <a:off x="8786815"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2" name="Graphic 3">
            <a:extLst>
              <a:ext uri="{FF2B5EF4-FFF2-40B4-BE49-F238E27FC236}">
                <a16:creationId xmlns:a16="http://schemas.microsoft.com/office/drawing/2014/main" id="{445CDB80-1A0A-664B-8650-7817692D61C2}"/>
              </a:ext>
            </a:extLst>
          </p:cNvPr>
          <p:cNvSpPr/>
          <p:nvPr userDrawn="1"/>
        </p:nvSpPr>
        <p:spPr>
          <a:xfrm>
            <a:off x="971209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3" name="Graphic 3">
            <a:extLst>
              <a:ext uri="{FF2B5EF4-FFF2-40B4-BE49-F238E27FC236}">
                <a16:creationId xmlns:a16="http://schemas.microsoft.com/office/drawing/2014/main" id="{FFB517EA-6495-A440-AEAE-FDE1D6C70911}"/>
              </a:ext>
            </a:extLst>
          </p:cNvPr>
          <p:cNvSpPr/>
          <p:nvPr userDrawn="1"/>
        </p:nvSpPr>
        <p:spPr>
          <a:xfrm>
            <a:off x="10637369"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4" name="Graphic 3">
            <a:extLst>
              <a:ext uri="{FF2B5EF4-FFF2-40B4-BE49-F238E27FC236}">
                <a16:creationId xmlns:a16="http://schemas.microsoft.com/office/drawing/2014/main" id="{D6374508-2A3E-F440-B927-07070B200C93}"/>
              </a:ext>
            </a:extLst>
          </p:cNvPr>
          <p:cNvSpPr/>
          <p:nvPr userDrawn="1"/>
        </p:nvSpPr>
        <p:spPr>
          <a:xfrm>
            <a:off x="11562642" y="627339"/>
            <a:ext cx="870505" cy="659273"/>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1"/>
          </a:solidFill>
          <a:ln w="9525" cap="flat">
            <a:noFill/>
            <a:prstDash val="solid"/>
            <a:miter/>
          </a:ln>
        </p:spPr>
        <p:txBody>
          <a:bodyPr rtlCol="0" anchor="ctr"/>
          <a:lstStyle/>
          <a:p>
            <a:endParaRPr lang="en-US" b="1" dirty="0"/>
          </a:p>
        </p:txBody>
      </p:sp>
      <p:sp>
        <p:nvSpPr>
          <p:cNvPr id="105" name="Graphic 3">
            <a:extLst>
              <a:ext uri="{FF2B5EF4-FFF2-40B4-BE49-F238E27FC236}">
                <a16:creationId xmlns:a16="http://schemas.microsoft.com/office/drawing/2014/main" id="{7B080CA6-1326-F846-906C-63E8C846DABF}"/>
              </a:ext>
            </a:extLst>
          </p:cNvPr>
          <p:cNvSpPr/>
          <p:nvPr userDrawn="1"/>
        </p:nvSpPr>
        <p:spPr>
          <a:xfrm>
            <a:off x="6657481" y="2757353"/>
            <a:ext cx="5546712" cy="4200777"/>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111" name="Rectangle 110">
            <a:extLst>
              <a:ext uri="{FF2B5EF4-FFF2-40B4-BE49-F238E27FC236}">
                <a16:creationId xmlns:a16="http://schemas.microsoft.com/office/drawing/2014/main" id="{55FFD0FB-B262-694C-8034-3785F1CFD67E}"/>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2" name="Rectangle 111">
            <a:extLst>
              <a:ext uri="{FF2B5EF4-FFF2-40B4-BE49-F238E27FC236}">
                <a16:creationId xmlns:a16="http://schemas.microsoft.com/office/drawing/2014/main" id="{8E0E8265-DEF5-9F4E-871D-9FC0396B4EAB}"/>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3" name="Rectangle 112">
            <a:extLst>
              <a:ext uri="{FF2B5EF4-FFF2-40B4-BE49-F238E27FC236}">
                <a16:creationId xmlns:a16="http://schemas.microsoft.com/office/drawing/2014/main" id="{EDE22553-E03E-E741-A234-AF61013275D7}"/>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14" name="Rectangle 113">
            <a:extLst>
              <a:ext uri="{FF2B5EF4-FFF2-40B4-BE49-F238E27FC236}">
                <a16:creationId xmlns:a16="http://schemas.microsoft.com/office/drawing/2014/main" id="{AF437B6F-5E8B-1544-81F3-F20FF3FECBB9}"/>
              </a:ext>
            </a:extLst>
          </p:cNvPr>
          <p:cNvSpPr/>
          <p:nvPr userDrawn="1"/>
        </p:nvSpPr>
        <p:spPr bwMode="auto">
          <a:xfrm>
            <a:off x="-573951" y="-632059"/>
            <a:ext cx="572211" cy="836377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9" name="TextBox 8">
            <a:extLst>
              <a:ext uri="{FF2B5EF4-FFF2-40B4-BE49-F238E27FC236}">
                <a16:creationId xmlns:a16="http://schemas.microsoft.com/office/drawing/2014/main" id="{75AA9E3B-ABC4-E646-8A66-621D9541F35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Closing slide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3153496411"/>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172711B-410C-D14C-A7A7-8CC3C977F251}"/>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AEC247F5-1C81-F842-85DD-43BF03A9635D}"/>
              </a:ext>
            </a:extLst>
          </p:cNvPr>
          <p:cNvSpPr>
            <a:spLocks noGrp="1"/>
          </p:cNvSpPr>
          <p:nvPr>
            <p:ph type="sldNum" sz="quarter" idx="11"/>
          </p:nvPr>
        </p:nvSpPr>
        <p:spPr/>
        <p:txBody>
          <a:bodyPr/>
          <a:lstStyle/>
          <a:p>
            <a:fld id="{1B0079F3-B43C-DF46-A9D2-56A8C5414A96}" type="slidenum">
              <a:rPr lang="en-US" smtClean="0"/>
              <a:pPr/>
              <a:t>‹#›</a:t>
            </a:fld>
            <a:endParaRPr lang="en-US" dirty="0"/>
          </a:p>
        </p:txBody>
      </p:sp>
      <p:pic>
        <p:nvPicPr>
          <p:cNvPr id="12" name="Picture 11" descr="A picture containing drawing&#10;&#10;Description automatically generated">
            <a:extLst>
              <a:ext uri="{FF2B5EF4-FFF2-40B4-BE49-F238E27FC236}">
                <a16:creationId xmlns:a16="http://schemas.microsoft.com/office/drawing/2014/main" id="{F5CF21A8-72E0-884C-8E81-7F72E60B10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
        <p:nvSpPr>
          <p:cNvPr id="21" name="TextBox 20">
            <a:extLst>
              <a:ext uri="{FF2B5EF4-FFF2-40B4-BE49-F238E27FC236}">
                <a16:creationId xmlns:a16="http://schemas.microsoft.com/office/drawing/2014/main" id="{E271D015-851B-D14B-97D2-FBAD6B1874D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 Veracode logo. This slide is good for an agenda or any other custom information.</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737876279"/>
      </p:ext>
    </p:extLst>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B5B87-73F0-0E40-8C3C-11241307D64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A6CC1121-8AA8-CF4E-AC28-D03CDD7E72F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8" name="TextBox 7">
            <a:extLst>
              <a:ext uri="{FF2B5EF4-FFF2-40B4-BE49-F238E27FC236}">
                <a16:creationId xmlns:a16="http://schemas.microsoft.com/office/drawing/2014/main" id="{A0F56CDE-5BF4-9D44-BB53-2167247BAEB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Blank slide without logo. </a:t>
            </a:r>
            <a:r>
              <a:rPr lang="en-US" sz="1200" b="0" kern="1200" dirty="0">
                <a:solidFill>
                  <a:schemeClr val="tx1">
                    <a:lumMod val="75000"/>
                    <a:lumOff val="25000"/>
                  </a:schemeClr>
                </a:solidFill>
                <a:latin typeface="Arial" charset="0"/>
                <a:ea typeface="+mn-ea"/>
                <a:cs typeface="+mn-cs"/>
              </a:rPr>
              <a:t>This slide is good for adding custom information where you need the entire slide space.</a:t>
            </a:r>
            <a:endParaRPr lang="en-US" sz="1200" b="1" dirty="0">
              <a:solidFill>
                <a:schemeClr val="tx1">
                  <a:lumMod val="75000"/>
                  <a:lumOff val="25000"/>
                </a:schemeClr>
              </a:solidFill>
              <a:latin typeface="+mn-lt"/>
            </a:endParaRPr>
          </a:p>
        </p:txBody>
      </p:sp>
    </p:spTree>
    <p:extLst>
      <p:ext uri="{BB962C8B-B14F-4D97-AF65-F5344CB8AC3E}">
        <p14:creationId xmlns:p14="http://schemas.microsoft.com/office/powerpoint/2010/main" val="1477370590"/>
      </p:ext>
    </p:extLst>
  </p:cSld>
  <p:clrMapOvr>
    <a:masterClrMapping/>
  </p:clrMapOvr>
  <p:transition>
    <p:wipe dir="r"/>
  </p:transition>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Slide 4">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E029136-B026-2E4B-A5CB-6602D01003DC}"/>
              </a:ext>
            </a:extLst>
          </p:cNvPr>
          <p:cNvSpPr/>
          <p:nvPr userDrawn="1"/>
        </p:nvSpPr>
        <p:spPr bwMode="auto">
          <a:xfrm>
            <a:off x="0" y="0"/>
            <a:ext cx="12198727" cy="686518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7" name="Rectangle 66">
            <a:extLst>
              <a:ext uri="{FF2B5EF4-FFF2-40B4-BE49-F238E27FC236}">
                <a16:creationId xmlns:a16="http://schemas.microsoft.com/office/drawing/2014/main" id="{0384D34D-19D8-C148-9B25-53A121E709B4}"/>
              </a:ext>
            </a:extLst>
          </p:cNvPr>
          <p:cNvSpPr/>
          <p:nvPr userDrawn="1"/>
        </p:nvSpPr>
        <p:spPr bwMode="auto">
          <a:xfrm>
            <a:off x="-27471" y="1"/>
            <a:ext cx="12219471" cy="6858000"/>
          </a:xfrm>
          <a:prstGeom prst="rect">
            <a:avLst/>
          </a:prstGeom>
          <a:solidFill>
            <a:schemeClr val="accent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8" name="Graphic 3">
            <a:extLst>
              <a:ext uri="{FF2B5EF4-FFF2-40B4-BE49-F238E27FC236}">
                <a16:creationId xmlns:a16="http://schemas.microsoft.com/office/drawing/2014/main" id="{B0CDC69E-95C3-6445-A2B2-82B32D9B4AC2}"/>
              </a:ext>
            </a:extLst>
          </p:cNvPr>
          <p:cNvSpPr/>
          <p:nvPr userDrawn="1"/>
        </p:nvSpPr>
        <p:spPr>
          <a:xfrm>
            <a:off x="10155302" y="537410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69" name="Graphic 3">
            <a:extLst>
              <a:ext uri="{FF2B5EF4-FFF2-40B4-BE49-F238E27FC236}">
                <a16:creationId xmlns:a16="http://schemas.microsoft.com/office/drawing/2014/main" id="{DB7E4713-2CBB-A04F-93AB-EB7ADC24EC1E}"/>
              </a:ext>
            </a:extLst>
          </p:cNvPr>
          <p:cNvSpPr/>
          <p:nvPr userDrawn="1"/>
        </p:nvSpPr>
        <p:spPr>
          <a:xfrm>
            <a:off x="10155302" y="355563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0" name="Graphic 3">
            <a:extLst>
              <a:ext uri="{FF2B5EF4-FFF2-40B4-BE49-F238E27FC236}">
                <a16:creationId xmlns:a16="http://schemas.microsoft.com/office/drawing/2014/main" id="{08B49646-4F95-B141-9DC5-1841C521A9D5}"/>
              </a:ext>
            </a:extLst>
          </p:cNvPr>
          <p:cNvSpPr/>
          <p:nvPr userDrawn="1"/>
        </p:nvSpPr>
        <p:spPr>
          <a:xfrm>
            <a:off x="10155302" y="1737168"/>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sp>
        <p:nvSpPr>
          <p:cNvPr id="71" name="Graphic 3">
            <a:extLst>
              <a:ext uri="{FF2B5EF4-FFF2-40B4-BE49-F238E27FC236}">
                <a16:creationId xmlns:a16="http://schemas.microsoft.com/office/drawing/2014/main" id="{440A4FF8-B597-9D48-828F-DF7406DF2A82}"/>
              </a:ext>
            </a:extLst>
          </p:cNvPr>
          <p:cNvSpPr/>
          <p:nvPr userDrawn="1"/>
        </p:nvSpPr>
        <p:spPr>
          <a:xfrm>
            <a:off x="10155302" y="-81302"/>
            <a:ext cx="2077932" cy="1573712"/>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bg2"/>
          </a:soli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1C2FDDC2-170F-A647-A19B-D2189114843D}"/>
              </a:ext>
            </a:extLst>
          </p:cNvPr>
          <p:cNvGrpSpPr/>
          <p:nvPr userDrawn="1"/>
        </p:nvGrpSpPr>
        <p:grpSpPr>
          <a:xfrm>
            <a:off x="574474" y="391381"/>
            <a:ext cx="3119701" cy="466894"/>
            <a:chOff x="4488107" y="1762031"/>
            <a:chExt cx="1820226" cy="272415"/>
          </a:xfrm>
        </p:grpSpPr>
        <p:sp>
          <p:nvSpPr>
            <p:cNvPr id="20" name="Freeform: Shape 5">
              <a:extLst>
                <a:ext uri="{FF2B5EF4-FFF2-40B4-BE49-F238E27FC236}">
                  <a16:creationId xmlns:a16="http://schemas.microsoft.com/office/drawing/2014/main" id="{BA178132-E917-904F-8A57-B6F24695282F}"/>
                </a:ext>
              </a:extLst>
            </p:cNvPr>
            <p:cNvSpPr/>
            <p:nvPr/>
          </p:nvSpPr>
          <p:spPr>
            <a:xfrm>
              <a:off x="5603484" y="1762031"/>
              <a:ext cx="360997" cy="272415"/>
            </a:xfrm>
            <a:custGeom>
              <a:avLst/>
              <a:gdLst>
                <a:gd name="connsiteX0" fmla="*/ 137160 w 360997"/>
                <a:gd name="connsiteY0" fmla="*/ 0 h 272415"/>
                <a:gd name="connsiteX1" fmla="*/ 0 w 360997"/>
                <a:gd name="connsiteY1" fmla="*/ 136208 h 272415"/>
                <a:gd name="connsiteX2" fmla="*/ 137160 w 360997"/>
                <a:gd name="connsiteY2" fmla="*/ 272415 h 272415"/>
                <a:gd name="connsiteX3" fmla="*/ 274320 w 360997"/>
                <a:gd name="connsiteY3" fmla="*/ 137160 h 272415"/>
                <a:gd name="connsiteX4" fmla="*/ 137160 w 360997"/>
                <a:gd name="connsiteY4" fmla="*/ 0 h 272415"/>
                <a:gd name="connsiteX5" fmla="*/ 137160 w 360997"/>
                <a:gd name="connsiteY5" fmla="*/ 220028 h 272415"/>
                <a:gd name="connsiteX6" fmla="*/ 56198 w 360997"/>
                <a:gd name="connsiteY6" fmla="*/ 136208 h 272415"/>
                <a:gd name="connsiteX7" fmla="*/ 137160 w 360997"/>
                <a:gd name="connsiteY7" fmla="*/ 52388 h 272415"/>
                <a:gd name="connsiteX8" fmla="*/ 218123 w 360997"/>
                <a:gd name="connsiteY8" fmla="*/ 137160 h 272415"/>
                <a:gd name="connsiteX9" fmla="*/ 137160 w 360997"/>
                <a:gd name="connsiteY9" fmla="*/ 220028 h 272415"/>
                <a:gd name="connsiteX10" fmla="*/ 304800 w 360997"/>
                <a:gd name="connsiteY10" fmla="*/ 267653 h 272415"/>
                <a:gd name="connsiteX11" fmla="*/ 304800 w 360997"/>
                <a:gd name="connsiteY11" fmla="*/ 57150 h 272415"/>
                <a:gd name="connsiteX12" fmla="*/ 262890 w 360997"/>
                <a:gd name="connsiteY12" fmla="*/ 57150 h 272415"/>
                <a:gd name="connsiteX13" fmla="*/ 262890 w 360997"/>
                <a:gd name="connsiteY13" fmla="*/ 4763 h 272415"/>
                <a:gd name="connsiteX14" fmla="*/ 304800 w 360997"/>
                <a:gd name="connsiteY14" fmla="*/ 4763 h 272415"/>
                <a:gd name="connsiteX15" fmla="*/ 320040 w 360997"/>
                <a:gd name="connsiteY15" fmla="*/ 4763 h 272415"/>
                <a:gd name="connsiteX16" fmla="*/ 360998 w 360997"/>
                <a:gd name="connsiteY16" fmla="*/ 4763 h 272415"/>
                <a:gd name="connsiteX17" fmla="*/ 360998 w 360997"/>
                <a:gd name="connsiteY17" fmla="*/ 57150 h 272415"/>
                <a:gd name="connsiteX18" fmla="*/ 360998 w 360997"/>
                <a:gd name="connsiteY18" fmla="*/ 215265 h 272415"/>
                <a:gd name="connsiteX19" fmla="*/ 360998 w 360997"/>
                <a:gd name="connsiteY19" fmla="*/ 267653 h 272415"/>
                <a:gd name="connsiteX20" fmla="*/ 304800 w 360997"/>
                <a:gd name="connsiteY20" fmla="*/ 267653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997" h="272415">
                  <a:moveTo>
                    <a:pt x="137160" y="0"/>
                  </a:moveTo>
                  <a:cubicBezTo>
                    <a:pt x="61913" y="0"/>
                    <a:pt x="0" y="60960"/>
                    <a:pt x="0" y="136208"/>
                  </a:cubicBezTo>
                  <a:cubicBezTo>
                    <a:pt x="0" y="211455"/>
                    <a:pt x="60960" y="272415"/>
                    <a:pt x="137160" y="272415"/>
                  </a:cubicBezTo>
                  <a:cubicBezTo>
                    <a:pt x="212407" y="272415"/>
                    <a:pt x="274320" y="211455"/>
                    <a:pt x="274320" y="137160"/>
                  </a:cubicBezTo>
                  <a:cubicBezTo>
                    <a:pt x="273368" y="60008"/>
                    <a:pt x="213360" y="0"/>
                    <a:pt x="137160" y="0"/>
                  </a:cubicBezTo>
                  <a:moveTo>
                    <a:pt x="137160" y="220028"/>
                  </a:moveTo>
                  <a:cubicBezTo>
                    <a:pt x="80963" y="220028"/>
                    <a:pt x="56198" y="171450"/>
                    <a:pt x="56198" y="136208"/>
                  </a:cubicBezTo>
                  <a:cubicBezTo>
                    <a:pt x="56198" y="100965"/>
                    <a:pt x="80963" y="52388"/>
                    <a:pt x="137160" y="52388"/>
                  </a:cubicBezTo>
                  <a:cubicBezTo>
                    <a:pt x="196215" y="52388"/>
                    <a:pt x="218123" y="104775"/>
                    <a:pt x="218123" y="137160"/>
                  </a:cubicBezTo>
                  <a:cubicBezTo>
                    <a:pt x="218123" y="171450"/>
                    <a:pt x="192405" y="220028"/>
                    <a:pt x="137160" y="220028"/>
                  </a:cubicBezTo>
                  <a:moveTo>
                    <a:pt x="304800" y="267653"/>
                  </a:moveTo>
                  <a:lnTo>
                    <a:pt x="304800" y="57150"/>
                  </a:lnTo>
                  <a:lnTo>
                    <a:pt x="262890" y="57150"/>
                  </a:lnTo>
                  <a:lnTo>
                    <a:pt x="262890" y="4763"/>
                  </a:lnTo>
                  <a:lnTo>
                    <a:pt x="304800" y="4763"/>
                  </a:lnTo>
                  <a:lnTo>
                    <a:pt x="320040" y="4763"/>
                  </a:lnTo>
                  <a:lnTo>
                    <a:pt x="360998" y="4763"/>
                  </a:lnTo>
                  <a:lnTo>
                    <a:pt x="360998" y="57150"/>
                  </a:lnTo>
                  <a:lnTo>
                    <a:pt x="360998" y="215265"/>
                  </a:lnTo>
                  <a:lnTo>
                    <a:pt x="360998" y="267653"/>
                  </a:lnTo>
                  <a:lnTo>
                    <a:pt x="304800" y="267653"/>
                  </a:lnTo>
                  <a:close/>
                </a:path>
              </a:pathLst>
            </a:custGeom>
            <a:solidFill>
              <a:srgbClr val="00B3E7"/>
            </a:solidFill>
            <a:ln w="9525" cap="flat">
              <a:noFill/>
              <a:prstDash val="solid"/>
              <a:miter/>
            </a:ln>
          </p:spPr>
          <p:txBody>
            <a:bodyPr rtlCol="0" anchor="ctr"/>
            <a:lstStyle/>
            <a:p>
              <a:endParaRPr lang="en-US"/>
            </a:p>
          </p:txBody>
        </p:sp>
        <p:sp>
          <p:nvSpPr>
            <p:cNvPr id="21" name="Freeform: Shape 6">
              <a:extLst>
                <a:ext uri="{FF2B5EF4-FFF2-40B4-BE49-F238E27FC236}">
                  <a16:creationId xmlns:a16="http://schemas.microsoft.com/office/drawing/2014/main" id="{1CB76652-B7B7-0842-AB76-753034EC9DDC}"/>
                </a:ext>
              </a:extLst>
            </p:cNvPr>
            <p:cNvSpPr/>
            <p:nvPr/>
          </p:nvSpPr>
          <p:spPr>
            <a:xfrm>
              <a:off x="4488107" y="1766793"/>
              <a:ext cx="865822" cy="263842"/>
            </a:xfrm>
            <a:custGeom>
              <a:avLst/>
              <a:gdLst>
                <a:gd name="connsiteX0" fmla="*/ 260985 w 865822"/>
                <a:gd name="connsiteY0" fmla="*/ 262890 h 263842"/>
                <a:gd name="connsiteX1" fmla="*/ 412433 w 865822"/>
                <a:gd name="connsiteY1" fmla="*/ 262890 h 263842"/>
                <a:gd name="connsiteX2" fmla="*/ 412433 w 865822"/>
                <a:gd name="connsiteY2" fmla="*/ 210503 h 263842"/>
                <a:gd name="connsiteX3" fmla="*/ 317183 w 865822"/>
                <a:gd name="connsiteY3" fmla="*/ 210503 h 263842"/>
                <a:gd name="connsiteX4" fmla="*/ 317183 w 865822"/>
                <a:gd name="connsiteY4" fmla="*/ 157163 h 263842"/>
                <a:gd name="connsiteX5" fmla="*/ 412433 w 865822"/>
                <a:gd name="connsiteY5" fmla="*/ 157163 h 263842"/>
                <a:gd name="connsiteX6" fmla="*/ 412433 w 865822"/>
                <a:gd name="connsiteY6" fmla="*/ 104775 h 263842"/>
                <a:gd name="connsiteX7" fmla="*/ 317183 w 865822"/>
                <a:gd name="connsiteY7" fmla="*/ 104775 h 263842"/>
                <a:gd name="connsiteX8" fmla="*/ 317183 w 865822"/>
                <a:gd name="connsiteY8" fmla="*/ 52388 h 263842"/>
                <a:gd name="connsiteX9" fmla="*/ 412433 w 865822"/>
                <a:gd name="connsiteY9" fmla="*/ 52388 h 263842"/>
                <a:gd name="connsiteX10" fmla="*/ 412433 w 865822"/>
                <a:gd name="connsiteY10" fmla="*/ 0 h 263842"/>
                <a:gd name="connsiteX11" fmla="*/ 260985 w 865822"/>
                <a:gd name="connsiteY11" fmla="*/ 0 h 263842"/>
                <a:gd name="connsiteX12" fmla="*/ 260985 w 865822"/>
                <a:gd name="connsiteY12" fmla="*/ 262890 h 263842"/>
                <a:gd name="connsiteX13" fmla="*/ 123825 w 865822"/>
                <a:gd name="connsiteY13" fmla="*/ 164783 h 263842"/>
                <a:gd name="connsiteX14" fmla="*/ 60008 w 865822"/>
                <a:gd name="connsiteY14" fmla="*/ 0 h 263842"/>
                <a:gd name="connsiteX15" fmla="*/ 0 w 865822"/>
                <a:gd name="connsiteY15" fmla="*/ 0 h 263842"/>
                <a:gd name="connsiteX16" fmla="*/ 105728 w 865822"/>
                <a:gd name="connsiteY16" fmla="*/ 263843 h 263842"/>
                <a:gd name="connsiteX17" fmla="*/ 140970 w 865822"/>
                <a:gd name="connsiteY17" fmla="*/ 263843 h 263842"/>
                <a:gd name="connsiteX18" fmla="*/ 246698 w 865822"/>
                <a:gd name="connsiteY18" fmla="*/ 0 h 263842"/>
                <a:gd name="connsiteX19" fmla="*/ 187643 w 865822"/>
                <a:gd name="connsiteY19" fmla="*/ 0 h 263842"/>
                <a:gd name="connsiteX20" fmla="*/ 123825 w 865822"/>
                <a:gd name="connsiteY20" fmla="*/ 164783 h 263842"/>
                <a:gd name="connsiteX21" fmla="*/ 720090 w 865822"/>
                <a:gd name="connsiteY21" fmla="*/ 0 h 263842"/>
                <a:gd name="connsiteX22" fmla="*/ 624840 w 865822"/>
                <a:gd name="connsiteY22" fmla="*/ 252413 h 263842"/>
                <a:gd name="connsiteX23" fmla="*/ 565785 w 865822"/>
                <a:gd name="connsiteY23" fmla="*/ 169545 h 263842"/>
                <a:gd name="connsiteX24" fmla="*/ 627698 w 865822"/>
                <a:gd name="connsiteY24" fmla="*/ 87630 h 263842"/>
                <a:gd name="connsiteX25" fmla="*/ 601980 w 865822"/>
                <a:gd name="connsiteY25" fmla="*/ 22860 h 263842"/>
                <a:gd name="connsiteX26" fmla="*/ 530543 w 865822"/>
                <a:gd name="connsiteY26" fmla="*/ 0 h 263842"/>
                <a:gd name="connsiteX27" fmla="*/ 444818 w 865822"/>
                <a:gd name="connsiteY27" fmla="*/ 0 h 263842"/>
                <a:gd name="connsiteX28" fmla="*/ 444818 w 865822"/>
                <a:gd name="connsiteY28" fmla="*/ 263843 h 263842"/>
                <a:gd name="connsiteX29" fmla="*/ 500063 w 865822"/>
                <a:gd name="connsiteY29" fmla="*/ 263843 h 263842"/>
                <a:gd name="connsiteX30" fmla="*/ 500063 w 865822"/>
                <a:gd name="connsiteY30" fmla="*/ 171450 h 263842"/>
                <a:gd name="connsiteX31" fmla="*/ 565785 w 865822"/>
                <a:gd name="connsiteY31" fmla="*/ 263843 h 263842"/>
                <a:gd name="connsiteX32" fmla="*/ 678180 w 865822"/>
                <a:gd name="connsiteY32" fmla="*/ 263843 h 263842"/>
                <a:gd name="connsiteX33" fmla="*/ 699135 w 865822"/>
                <a:gd name="connsiteY33" fmla="*/ 209550 h 263842"/>
                <a:gd name="connsiteX34" fmla="*/ 785813 w 865822"/>
                <a:gd name="connsiteY34" fmla="*/ 209550 h 263842"/>
                <a:gd name="connsiteX35" fmla="*/ 806768 w 865822"/>
                <a:gd name="connsiteY35" fmla="*/ 263843 h 263842"/>
                <a:gd name="connsiteX36" fmla="*/ 865823 w 865822"/>
                <a:gd name="connsiteY36" fmla="*/ 263843 h 263842"/>
                <a:gd name="connsiteX37" fmla="*/ 765810 w 865822"/>
                <a:gd name="connsiteY37" fmla="*/ 0 h 263842"/>
                <a:gd name="connsiteX38" fmla="*/ 720090 w 865822"/>
                <a:gd name="connsiteY38" fmla="*/ 0 h 263842"/>
                <a:gd name="connsiteX39" fmla="*/ 515303 w 865822"/>
                <a:gd name="connsiteY39" fmla="*/ 125730 h 263842"/>
                <a:gd name="connsiteX40" fmla="*/ 501015 w 865822"/>
                <a:gd name="connsiteY40" fmla="*/ 125730 h 263842"/>
                <a:gd name="connsiteX41" fmla="*/ 501015 w 865822"/>
                <a:gd name="connsiteY41" fmla="*/ 52388 h 263842"/>
                <a:gd name="connsiteX42" fmla="*/ 528638 w 865822"/>
                <a:gd name="connsiteY42" fmla="*/ 52388 h 263842"/>
                <a:gd name="connsiteX43" fmla="*/ 572453 w 865822"/>
                <a:gd name="connsiteY43" fmla="*/ 87630 h 263842"/>
                <a:gd name="connsiteX44" fmla="*/ 515303 w 865822"/>
                <a:gd name="connsiteY44" fmla="*/ 125730 h 263842"/>
                <a:gd name="connsiteX45" fmla="*/ 717233 w 865822"/>
                <a:gd name="connsiteY45" fmla="*/ 158115 h 263842"/>
                <a:gd name="connsiteX46" fmla="*/ 741998 w 865822"/>
                <a:gd name="connsiteY46" fmla="*/ 86678 h 263842"/>
                <a:gd name="connsiteX47" fmla="*/ 766763 w 865822"/>
                <a:gd name="connsiteY47" fmla="*/ 158115 h 263842"/>
                <a:gd name="connsiteX48" fmla="*/ 717233 w 865822"/>
                <a:gd name="connsiteY48" fmla="*/ 158115 h 26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65822" h="263842">
                  <a:moveTo>
                    <a:pt x="260985" y="262890"/>
                  </a:moveTo>
                  <a:lnTo>
                    <a:pt x="412433" y="262890"/>
                  </a:lnTo>
                  <a:lnTo>
                    <a:pt x="412433" y="210503"/>
                  </a:lnTo>
                  <a:lnTo>
                    <a:pt x="317183" y="210503"/>
                  </a:lnTo>
                  <a:lnTo>
                    <a:pt x="317183" y="157163"/>
                  </a:lnTo>
                  <a:lnTo>
                    <a:pt x="412433" y="157163"/>
                  </a:lnTo>
                  <a:lnTo>
                    <a:pt x="412433" y="104775"/>
                  </a:lnTo>
                  <a:lnTo>
                    <a:pt x="317183" y="104775"/>
                  </a:lnTo>
                  <a:lnTo>
                    <a:pt x="317183" y="52388"/>
                  </a:lnTo>
                  <a:lnTo>
                    <a:pt x="412433" y="52388"/>
                  </a:lnTo>
                  <a:lnTo>
                    <a:pt x="412433" y="0"/>
                  </a:lnTo>
                  <a:lnTo>
                    <a:pt x="260985" y="0"/>
                  </a:lnTo>
                  <a:lnTo>
                    <a:pt x="260985" y="262890"/>
                  </a:lnTo>
                  <a:close/>
                  <a:moveTo>
                    <a:pt x="123825" y="164783"/>
                  </a:moveTo>
                  <a:cubicBezTo>
                    <a:pt x="109538" y="128588"/>
                    <a:pt x="60008" y="0"/>
                    <a:pt x="60008" y="0"/>
                  </a:cubicBezTo>
                  <a:lnTo>
                    <a:pt x="0" y="0"/>
                  </a:lnTo>
                  <a:lnTo>
                    <a:pt x="105728" y="263843"/>
                  </a:lnTo>
                  <a:lnTo>
                    <a:pt x="140970" y="263843"/>
                  </a:lnTo>
                  <a:lnTo>
                    <a:pt x="246698" y="0"/>
                  </a:lnTo>
                  <a:lnTo>
                    <a:pt x="187643" y="0"/>
                  </a:lnTo>
                  <a:cubicBezTo>
                    <a:pt x="187643" y="0"/>
                    <a:pt x="138113" y="128588"/>
                    <a:pt x="123825" y="164783"/>
                  </a:cubicBezTo>
                  <a:moveTo>
                    <a:pt x="720090" y="0"/>
                  </a:moveTo>
                  <a:lnTo>
                    <a:pt x="624840" y="252413"/>
                  </a:lnTo>
                  <a:lnTo>
                    <a:pt x="565785" y="169545"/>
                  </a:lnTo>
                  <a:cubicBezTo>
                    <a:pt x="591503" y="162878"/>
                    <a:pt x="627698" y="141923"/>
                    <a:pt x="627698" y="87630"/>
                  </a:cubicBezTo>
                  <a:cubicBezTo>
                    <a:pt x="627698" y="61913"/>
                    <a:pt x="618173" y="38100"/>
                    <a:pt x="601980" y="22860"/>
                  </a:cubicBezTo>
                  <a:cubicBezTo>
                    <a:pt x="584835" y="6668"/>
                    <a:pt x="562928" y="0"/>
                    <a:pt x="530543" y="0"/>
                  </a:cubicBezTo>
                  <a:lnTo>
                    <a:pt x="444818" y="0"/>
                  </a:lnTo>
                  <a:lnTo>
                    <a:pt x="444818" y="263843"/>
                  </a:lnTo>
                  <a:lnTo>
                    <a:pt x="500063" y="263843"/>
                  </a:lnTo>
                  <a:lnTo>
                    <a:pt x="500063" y="171450"/>
                  </a:lnTo>
                  <a:lnTo>
                    <a:pt x="565785" y="263843"/>
                  </a:lnTo>
                  <a:lnTo>
                    <a:pt x="678180" y="263843"/>
                  </a:lnTo>
                  <a:cubicBezTo>
                    <a:pt x="678180" y="263843"/>
                    <a:pt x="690563" y="231458"/>
                    <a:pt x="699135" y="209550"/>
                  </a:cubicBezTo>
                  <a:lnTo>
                    <a:pt x="785813" y="209550"/>
                  </a:lnTo>
                  <a:cubicBezTo>
                    <a:pt x="794385" y="231458"/>
                    <a:pt x="806768" y="263843"/>
                    <a:pt x="806768" y="263843"/>
                  </a:cubicBezTo>
                  <a:lnTo>
                    <a:pt x="865823" y="263843"/>
                  </a:lnTo>
                  <a:lnTo>
                    <a:pt x="765810" y="0"/>
                  </a:lnTo>
                  <a:lnTo>
                    <a:pt x="720090" y="0"/>
                  </a:lnTo>
                  <a:close/>
                  <a:moveTo>
                    <a:pt x="515303" y="125730"/>
                  </a:moveTo>
                  <a:lnTo>
                    <a:pt x="501015" y="125730"/>
                  </a:lnTo>
                  <a:lnTo>
                    <a:pt x="501015" y="52388"/>
                  </a:lnTo>
                  <a:lnTo>
                    <a:pt x="528638" y="52388"/>
                  </a:lnTo>
                  <a:cubicBezTo>
                    <a:pt x="561023" y="52388"/>
                    <a:pt x="572453" y="70485"/>
                    <a:pt x="572453" y="87630"/>
                  </a:cubicBezTo>
                  <a:cubicBezTo>
                    <a:pt x="572453" y="97155"/>
                    <a:pt x="572453" y="125730"/>
                    <a:pt x="515303" y="125730"/>
                  </a:cubicBezTo>
                  <a:moveTo>
                    <a:pt x="717233" y="158115"/>
                  </a:moveTo>
                  <a:cubicBezTo>
                    <a:pt x="726758" y="132398"/>
                    <a:pt x="738188" y="99060"/>
                    <a:pt x="741998" y="86678"/>
                  </a:cubicBezTo>
                  <a:lnTo>
                    <a:pt x="766763" y="158115"/>
                  </a:lnTo>
                  <a:lnTo>
                    <a:pt x="717233" y="158115"/>
                  </a:lnTo>
                  <a:close/>
                </a:path>
              </a:pathLst>
            </a:custGeom>
            <a:solidFill>
              <a:schemeClr val="bg1"/>
            </a:solidFill>
            <a:ln w="9525" cap="flat">
              <a:noFill/>
              <a:prstDash val="solid"/>
              <a:miter/>
            </a:ln>
          </p:spPr>
          <p:txBody>
            <a:bodyPr rtlCol="0" anchor="ctr"/>
            <a:lstStyle/>
            <a:p>
              <a:endParaRPr lang="en-US" dirty="0"/>
            </a:p>
          </p:txBody>
        </p:sp>
        <p:sp>
          <p:nvSpPr>
            <p:cNvPr id="22" name="Freeform: Shape 7">
              <a:extLst>
                <a:ext uri="{FF2B5EF4-FFF2-40B4-BE49-F238E27FC236}">
                  <a16:creationId xmlns:a16="http://schemas.microsoft.com/office/drawing/2014/main" id="{ABF4C74C-F8AC-8845-99A3-9AE5C34F8E05}"/>
                </a:ext>
              </a:extLst>
            </p:cNvPr>
            <p:cNvSpPr/>
            <p:nvPr/>
          </p:nvSpPr>
          <p:spPr>
            <a:xfrm>
              <a:off x="6156886" y="1766793"/>
              <a:ext cx="151447" cy="262890"/>
            </a:xfrm>
            <a:custGeom>
              <a:avLst/>
              <a:gdLst>
                <a:gd name="connsiteX0" fmla="*/ 151448 w 151447"/>
                <a:gd name="connsiteY0" fmla="*/ 52388 h 262890"/>
                <a:gd name="connsiteX1" fmla="*/ 151448 w 151447"/>
                <a:gd name="connsiteY1" fmla="*/ 0 h 262890"/>
                <a:gd name="connsiteX2" fmla="*/ 0 w 151447"/>
                <a:gd name="connsiteY2" fmla="*/ 0 h 262890"/>
                <a:gd name="connsiteX3" fmla="*/ 0 w 151447"/>
                <a:gd name="connsiteY3" fmla="*/ 262890 h 262890"/>
                <a:gd name="connsiteX4" fmla="*/ 151448 w 151447"/>
                <a:gd name="connsiteY4" fmla="*/ 262890 h 262890"/>
                <a:gd name="connsiteX5" fmla="*/ 151448 w 151447"/>
                <a:gd name="connsiteY5" fmla="*/ 210503 h 262890"/>
                <a:gd name="connsiteX6" fmla="*/ 55245 w 151447"/>
                <a:gd name="connsiteY6" fmla="*/ 210503 h 262890"/>
                <a:gd name="connsiteX7" fmla="*/ 55245 w 151447"/>
                <a:gd name="connsiteY7" fmla="*/ 157163 h 262890"/>
                <a:gd name="connsiteX8" fmla="*/ 151448 w 151447"/>
                <a:gd name="connsiteY8" fmla="*/ 157163 h 262890"/>
                <a:gd name="connsiteX9" fmla="*/ 151448 w 151447"/>
                <a:gd name="connsiteY9" fmla="*/ 103823 h 262890"/>
                <a:gd name="connsiteX10" fmla="*/ 55245 w 151447"/>
                <a:gd name="connsiteY10" fmla="*/ 103823 h 262890"/>
                <a:gd name="connsiteX11" fmla="*/ 55245 w 151447"/>
                <a:gd name="connsiteY11" fmla="*/ 52388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447" h="262890">
                  <a:moveTo>
                    <a:pt x="151448" y="52388"/>
                  </a:moveTo>
                  <a:lnTo>
                    <a:pt x="151448" y="0"/>
                  </a:lnTo>
                  <a:lnTo>
                    <a:pt x="0" y="0"/>
                  </a:lnTo>
                  <a:lnTo>
                    <a:pt x="0" y="262890"/>
                  </a:lnTo>
                  <a:lnTo>
                    <a:pt x="151448" y="262890"/>
                  </a:lnTo>
                  <a:lnTo>
                    <a:pt x="151448" y="210503"/>
                  </a:lnTo>
                  <a:lnTo>
                    <a:pt x="55245" y="210503"/>
                  </a:lnTo>
                  <a:lnTo>
                    <a:pt x="55245" y="157163"/>
                  </a:lnTo>
                  <a:lnTo>
                    <a:pt x="151448" y="157163"/>
                  </a:lnTo>
                  <a:lnTo>
                    <a:pt x="151448" y="103823"/>
                  </a:lnTo>
                  <a:lnTo>
                    <a:pt x="55245" y="103823"/>
                  </a:lnTo>
                  <a:lnTo>
                    <a:pt x="55245" y="52388"/>
                  </a:lnTo>
                  <a:close/>
                </a:path>
              </a:pathLst>
            </a:custGeom>
            <a:solidFill>
              <a:schemeClr val="bg1"/>
            </a:solidFill>
            <a:ln w="9525" cap="flat">
              <a:noFill/>
              <a:prstDash val="solid"/>
              <a:miter/>
            </a:ln>
          </p:spPr>
          <p:txBody>
            <a:bodyPr rtlCol="0" anchor="ctr"/>
            <a:lstStyle/>
            <a:p>
              <a:endParaRPr lang="en-US"/>
            </a:p>
          </p:txBody>
        </p:sp>
        <p:sp>
          <p:nvSpPr>
            <p:cNvPr id="23" name="Freeform: Shape 8">
              <a:extLst>
                <a:ext uri="{FF2B5EF4-FFF2-40B4-BE49-F238E27FC236}">
                  <a16:creationId xmlns:a16="http://schemas.microsoft.com/office/drawing/2014/main" id="{055765DE-7834-5C46-8A38-DE3F4952F773}"/>
                </a:ext>
              </a:extLst>
            </p:cNvPr>
            <p:cNvSpPr/>
            <p:nvPr/>
          </p:nvSpPr>
          <p:spPr>
            <a:xfrm>
              <a:off x="5334879" y="1762031"/>
              <a:ext cx="263842" cy="272415"/>
            </a:xfrm>
            <a:custGeom>
              <a:avLst/>
              <a:gdLst>
                <a:gd name="connsiteX0" fmla="*/ 135255 w 263842"/>
                <a:gd name="connsiteY0" fmla="*/ 52388 h 272415"/>
                <a:gd name="connsiteX1" fmla="*/ 195263 w 263842"/>
                <a:gd name="connsiteY1" fmla="*/ 82868 h 272415"/>
                <a:gd name="connsiteX2" fmla="*/ 199073 w 263842"/>
                <a:gd name="connsiteY2" fmla="*/ 86678 h 272415"/>
                <a:gd name="connsiteX3" fmla="*/ 203835 w 263842"/>
                <a:gd name="connsiteY3" fmla="*/ 86678 h 272415"/>
                <a:gd name="connsiteX4" fmla="*/ 263842 w 263842"/>
                <a:gd name="connsiteY4" fmla="*/ 86678 h 272415"/>
                <a:gd name="connsiteX5" fmla="*/ 255270 w 263842"/>
                <a:gd name="connsiteY5" fmla="*/ 71438 h 272415"/>
                <a:gd name="connsiteX6" fmla="*/ 215265 w 263842"/>
                <a:gd name="connsiteY6" fmla="*/ 25718 h 272415"/>
                <a:gd name="connsiteX7" fmla="*/ 135255 w 263842"/>
                <a:gd name="connsiteY7" fmla="*/ 0 h 272415"/>
                <a:gd name="connsiteX8" fmla="*/ 0 w 263842"/>
                <a:gd name="connsiteY8" fmla="*/ 135255 h 272415"/>
                <a:gd name="connsiteX9" fmla="*/ 135255 w 263842"/>
                <a:gd name="connsiteY9" fmla="*/ 272415 h 272415"/>
                <a:gd name="connsiteX10" fmla="*/ 254317 w 263842"/>
                <a:gd name="connsiteY10" fmla="*/ 202883 h 272415"/>
                <a:gd name="connsiteX11" fmla="*/ 262890 w 263842"/>
                <a:gd name="connsiteY11" fmla="*/ 187643 h 272415"/>
                <a:gd name="connsiteX12" fmla="*/ 197167 w 263842"/>
                <a:gd name="connsiteY12" fmla="*/ 187643 h 272415"/>
                <a:gd name="connsiteX13" fmla="*/ 194310 w 263842"/>
                <a:gd name="connsiteY13" fmla="*/ 191453 h 272415"/>
                <a:gd name="connsiteX14" fmla="*/ 135255 w 263842"/>
                <a:gd name="connsiteY14" fmla="*/ 220028 h 272415"/>
                <a:gd name="connsiteX15" fmla="*/ 55245 w 263842"/>
                <a:gd name="connsiteY15" fmla="*/ 135255 h 272415"/>
                <a:gd name="connsiteX16" fmla="*/ 135255 w 263842"/>
                <a:gd name="connsiteY16" fmla="*/ 52388 h 2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3842" h="272415">
                  <a:moveTo>
                    <a:pt x="135255" y="52388"/>
                  </a:moveTo>
                  <a:cubicBezTo>
                    <a:pt x="169545" y="52388"/>
                    <a:pt x="188595" y="74295"/>
                    <a:pt x="195263" y="82868"/>
                  </a:cubicBezTo>
                  <a:lnTo>
                    <a:pt x="199073" y="86678"/>
                  </a:lnTo>
                  <a:lnTo>
                    <a:pt x="203835" y="86678"/>
                  </a:lnTo>
                  <a:lnTo>
                    <a:pt x="263842" y="86678"/>
                  </a:lnTo>
                  <a:lnTo>
                    <a:pt x="255270" y="71438"/>
                  </a:lnTo>
                  <a:cubicBezTo>
                    <a:pt x="248602" y="60008"/>
                    <a:pt x="239077" y="42863"/>
                    <a:pt x="215265" y="25718"/>
                  </a:cubicBezTo>
                  <a:cubicBezTo>
                    <a:pt x="183832" y="2858"/>
                    <a:pt x="148590" y="0"/>
                    <a:pt x="135255" y="0"/>
                  </a:cubicBezTo>
                  <a:cubicBezTo>
                    <a:pt x="60960" y="0"/>
                    <a:pt x="0" y="60960"/>
                    <a:pt x="0" y="135255"/>
                  </a:cubicBezTo>
                  <a:cubicBezTo>
                    <a:pt x="0" y="210503"/>
                    <a:pt x="60960" y="272415"/>
                    <a:pt x="135255" y="272415"/>
                  </a:cubicBezTo>
                  <a:cubicBezTo>
                    <a:pt x="184785" y="272415"/>
                    <a:pt x="229552" y="246698"/>
                    <a:pt x="254317" y="202883"/>
                  </a:cubicBezTo>
                  <a:lnTo>
                    <a:pt x="262890" y="187643"/>
                  </a:lnTo>
                  <a:lnTo>
                    <a:pt x="197167" y="187643"/>
                  </a:lnTo>
                  <a:lnTo>
                    <a:pt x="194310" y="191453"/>
                  </a:lnTo>
                  <a:cubicBezTo>
                    <a:pt x="179070" y="209550"/>
                    <a:pt x="157163" y="220028"/>
                    <a:pt x="135255" y="220028"/>
                  </a:cubicBezTo>
                  <a:cubicBezTo>
                    <a:pt x="92392" y="220028"/>
                    <a:pt x="55245" y="180975"/>
                    <a:pt x="55245" y="135255"/>
                  </a:cubicBezTo>
                  <a:cubicBezTo>
                    <a:pt x="54292" y="89535"/>
                    <a:pt x="90488" y="52388"/>
                    <a:pt x="135255" y="52388"/>
                  </a:cubicBezTo>
                </a:path>
              </a:pathLst>
            </a:custGeom>
            <a:solidFill>
              <a:schemeClr val="bg1"/>
            </a:solidFill>
            <a:ln w="9525" cap="flat">
              <a:noFill/>
              <a:prstDash val="solid"/>
              <a:miter/>
            </a:ln>
          </p:spPr>
          <p:txBody>
            <a:bodyPr rtlCol="0" anchor="ctr"/>
            <a:lstStyle/>
            <a:p>
              <a:endParaRPr lang="en-US"/>
            </a:p>
          </p:txBody>
        </p:sp>
        <p:sp>
          <p:nvSpPr>
            <p:cNvPr id="24" name="Freeform: Shape 9">
              <a:extLst>
                <a:ext uri="{FF2B5EF4-FFF2-40B4-BE49-F238E27FC236}">
                  <a16:creationId xmlns:a16="http://schemas.microsoft.com/office/drawing/2014/main" id="{F1302B70-CD8A-B145-8AAB-1C97B28561F3}"/>
                </a:ext>
              </a:extLst>
            </p:cNvPr>
            <p:cNvSpPr/>
            <p:nvPr/>
          </p:nvSpPr>
          <p:spPr>
            <a:xfrm>
              <a:off x="5986389" y="1766793"/>
              <a:ext cx="148589" cy="262890"/>
            </a:xfrm>
            <a:custGeom>
              <a:avLst/>
              <a:gdLst>
                <a:gd name="connsiteX0" fmla="*/ 14288 w 148589"/>
                <a:gd name="connsiteY0" fmla="*/ 0 h 262890"/>
                <a:gd name="connsiteX1" fmla="*/ 0 w 148589"/>
                <a:gd name="connsiteY1" fmla="*/ 0 h 262890"/>
                <a:gd name="connsiteX2" fmla="*/ 0 w 148589"/>
                <a:gd name="connsiteY2" fmla="*/ 52388 h 262890"/>
                <a:gd name="connsiteX3" fmla="*/ 14288 w 148589"/>
                <a:gd name="connsiteY3" fmla="*/ 52388 h 262890"/>
                <a:gd name="connsiteX4" fmla="*/ 93345 w 148589"/>
                <a:gd name="connsiteY4" fmla="*/ 132398 h 262890"/>
                <a:gd name="connsiteX5" fmla="*/ 13335 w 148589"/>
                <a:gd name="connsiteY5" fmla="*/ 210503 h 262890"/>
                <a:gd name="connsiteX6" fmla="*/ 0 w 148589"/>
                <a:gd name="connsiteY6" fmla="*/ 210503 h 262890"/>
                <a:gd name="connsiteX7" fmla="*/ 0 w 148589"/>
                <a:gd name="connsiteY7" fmla="*/ 262890 h 262890"/>
                <a:gd name="connsiteX8" fmla="*/ 13335 w 148589"/>
                <a:gd name="connsiteY8" fmla="*/ 262890 h 262890"/>
                <a:gd name="connsiteX9" fmla="*/ 115252 w 148589"/>
                <a:gd name="connsiteY9" fmla="*/ 224790 h 262890"/>
                <a:gd name="connsiteX10" fmla="*/ 148590 w 148589"/>
                <a:gd name="connsiteY10" fmla="*/ 131445 h 262890"/>
                <a:gd name="connsiteX11" fmla="*/ 121920 w 148589"/>
                <a:gd name="connsiteY11" fmla="*/ 47625 h 262890"/>
                <a:gd name="connsiteX12" fmla="*/ 14288 w 148589"/>
                <a:gd name="connsiteY12" fmla="*/ 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589" h="262890">
                  <a:moveTo>
                    <a:pt x="14288" y="0"/>
                  </a:moveTo>
                  <a:lnTo>
                    <a:pt x="0" y="0"/>
                  </a:lnTo>
                  <a:lnTo>
                    <a:pt x="0" y="52388"/>
                  </a:lnTo>
                  <a:lnTo>
                    <a:pt x="14288" y="52388"/>
                  </a:lnTo>
                  <a:cubicBezTo>
                    <a:pt x="77152" y="52388"/>
                    <a:pt x="93345" y="102870"/>
                    <a:pt x="93345" y="132398"/>
                  </a:cubicBezTo>
                  <a:cubicBezTo>
                    <a:pt x="93345" y="202883"/>
                    <a:pt x="37147" y="210503"/>
                    <a:pt x="13335" y="210503"/>
                  </a:cubicBezTo>
                  <a:lnTo>
                    <a:pt x="0" y="210503"/>
                  </a:lnTo>
                  <a:lnTo>
                    <a:pt x="0" y="262890"/>
                  </a:lnTo>
                  <a:lnTo>
                    <a:pt x="13335" y="262890"/>
                  </a:lnTo>
                  <a:cubicBezTo>
                    <a:pt x="57150" y="262890"/>
                    <a:pt x="89535" y="250508"/>
                    <a:pt x="115252" y="224790"/>
                  </a:cubicBezTo>
                  <a:cubicBezTo>
                    <a:pt x="135255" y="204788"/>
                    <a:pt x="148590" y="167640"/>
                    <a:pt x="148590" y="131445"/>
                  </a:cubicBezTo>
                  <a:cubicBezTo>
                    <a:pt x="148590" y="102870"/>
                    <a:pt x="138113" y="71438"/>
                    <a:pt x="121920" y="47625"/>
                  </a:cubicBezTo>
                  <a:cubicBezTo>
                    <a:pt x="98108" y="16193"/>
                    <a:pt x="61913" y="0"/>
                    <a:pt x="14288" y="0"/>
                  </a:cubicBezTo>
                </a:path>
              </a:pathLst>
            </a:custGeom>
            <a:solidFill>
              <a:schemeClr val="bg1"/>
            </a:solidFill>
            <a:ln w="9525" cap="flat">
              <a:noFill/>
              <a:prstDash val="solid"/>
              <a:miter/>
            </a:ln>
          </p:spPr>
          <p:txBody>
            <a:bodyPr rtlCol="0" anchor="ctr"/>
            <a:lstStyle/>
            <a:p>
              <a:endParaRPr lang="en-US"/>
            </a:p>
          </p:txBody>
        </p:sp>
      </p:grpSp>
      <p:sp>
        <p:nvSpPr>
          <p:cNvPr id="3" name="Footer Placeholder 2">
            <a:extLst>
              <a:ext uri="{FF2B5EF4-FFF2-40B4-BE49-F238E27FC236}">
                <a16:creationId xmlns:a16="http://schemas.microsoft.com/office/drawing/2014/main" id="{9F7FB757-015E-CF46-8CF8-2E5444D91B6E}"/>
              </a:ext>
            </a:extLst>
          </p:cNvPr>
          <p:cNvSpPr>
            <a:spLocks noGrp="1"/>
          </p:cNvSpPr>
          <p:nvPr>
            <p:ph type="ftr" sz="quarter" idx="10"/>
          </p:nvPr>
        </p:nvSpPr>
        <p:spPr/>
        <p:txBody>
          <a:bodyPr/>
          <a:lstStyle/>
          <a:p>
            <a:r>
              <a:rPr lang="en-US"/>
              <a:t>© Veracode, Inc. 2020 Confidential</a:t>
            </a:r>
            <a:endParaRPr lang="en-US" dirty="0"/>
          </a:p>
        </p:txBody>
      </p:sp>
      <p:sp>
        <p:nvSpPr>
          <p:cNvPr id="4" name="Slide Number Placeholder 3">
            <a:extLst>
              <a:ext uri="{FF2B5EF4-FFF2-40B4-BE49-F238E27FC236}">
                <a16:creationId xmlns:a16="http://schemas.microsoft.com/office/drawing/2014/main" id="{FD03E1D6-F49B-AD4E-A478-111C052AA028}"/>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7" name="Title 1">
            <a:extLst>
              <a:ext uri="{FF2B5EF4-FFF2-40B4-BE49-F238E27FC236}">
                <a16:creationId xmlns:a16="http://schemas.microsoft.com/office/drawing/2014/main" id="{E6DB6313-0AFB-AF4D-A18B-3084F14D33F2}"/>
              </a:ext>
            </a:extLst>
          </p:cNvPr>
          <p:cNvSpPr>
            <a:spLocks noGrp="1"/>
          </p:cNvSpPr>
          <p:nvPr>
            <p:ph type="title" hasCustomPrompt="1"/>
          </p:nvPr>
        </p:nvSpPr>
        <p:spPr>
          <a:xfrm>
            <a:off x="733810" y="2443068"/>
            <a:ext cx="6692708" cy="789447"/>
          </a:xfrm>
          <a:prstGeom prst="rect">
            <a:avLst/>
          </a:prstGeom>
          <a:effectLst/>
        </p:spPr>
        <p:txBody>
          <a:bodyPr lIns="0" tIns="0" rIns="0" anchor="t" anchorCtr="0">
            <a:spAutoFit/>
          </a:bodyPr>
          <a:lstStyle>
            <a:lvl1pPr algn="l">
              <a:lnSpc>
                <a:spcPct val="95000"/>
              </a:lnSpc>
              <a:defRPr sz="5400" b="0">
                <a:solidFill>
                  <a:schemeClr val="tx2"/>
                </a:solidFill>
                <a:latin typeface="Trebuchet MS" panose="020B0703020202090204" pitchFamily="34" charset="0"/>
              </a:defRPr>
            </a:lvl1pPr>
          </a:lstStyle>
          <a:p>
            <a:r>
              <a:rPr lang="en-US" dirty="0"/>
              <a:t>Click to edit master</a:t>
            </a:r>
          </a:p>
        </p:txBody>
      </p:sp>
      <p:sp>
        <p:nvSpPr>
          <p:cNvPr id="11" name="Text Placeholder 4">
            <a:extLst>
              <a:ext uri="{FF2B5EF4-FFF2-40B4-BE49-F238E27FC236}">
                <a16:creationId xmlns:a16="http://schemas.microsoft.com/office/drawing/2014/main" id="{D3CE1F56-80F2-3048-9D4F-2EE7884679D7}"/>
              </a:ext>
            </a:extLst>
          </p:cNvPr>
          <p:cNvSpPr>
            <a:spLocks noGrp="1"/>
          </p:cNvSpPr>
          <p:nvPr>
            <p:ph type="body" sz="quarter" idx="13" hasCustomPrompt="1"/>
          </p:nvPr>
        </p:nvSpPr>
        <p:spPr>
          <a:xfrm>
            <a:off x="733810" y="4765122"/>
            <a:ext cx="4546130" cy="387350"/>
          </a:xfrm>
          <a:prstGeom prst="rect">
            <a:avLst/>
          </a:prstGeom>
          <a:noFill/>
        </p:spPr>
        <p:txBody>
          <a:bodyPr lIns="0" tIns="0" rIns="0" bIns="91440" anchor="ctr">
            <a:spAutoFit/>
          </a:bodyPr>
          <a:lstStyle>
            <a:lvl1pPr marL="0" indent="0" algn="l">
              <a:lnSpc>
                <a:spcPct val="95000"/>
              </a:lnSpc>
              <a:spcBef>
                <a:spcPts val="800"/>
              </a:spcBef>
              <a:buFontTx/>
              <a:buNone/>
              <a:defRPr sz="2000" b="0" spc="0">
                <a:solidFill>
                  <a:srgbClr val="05B3E6"/>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err="1"/>
              <a:t>xx.xx.xx</a:t>
            </a:r>
            <a:endParaRPr lang="en-US" dirty="0"/>
          </a:p>
        </p:txBody>
      </p:sp>
      <p:sp>
        <p:nvSpPr>
          <p:cNvPr id="13" name="Text Placeholder 6">
            <a:extLst>
              <a:ext uri="{FF2B5EF4-FFF2-40B4-BE49-F238E27FC236}">
                <a16:creationId xmlns:a16="http://schemas.microsoft.com/office/drawing/2014/main" id="{A4FFD9D7-4F94-D84C-B9D3-63950BF1E73F}"/>
              </a:ext>
            </a:extLst>
          </p:cNvPr>
          <p:cNvSpPr>
            <a:spLocks noGrp="1"/>
          </p:cNvSpPr>
          <p:nvPr>
            <p:ph type="body" sz="quarter" idx="14" hasCustomPrompt="1"/>
          </p:nvPr>
        </p:nvSpPr>
        <p:spPr>
          <a:xfrm>
            <a:off x="710846" y="3377234"/>
            <a:ext cx="3236874" cy="607730"/>
          </a:xfrm>
          <a:prstGeom prst="rect">
            <a:avLst/>
          </a:prstGeom>
        </p:spPr>
        <p:txBody>
          <a:bodyPr lIns="0" tIns="0" rIns="91440" bIns="0">
            <a:spAutoFit/>
          </a:bodyPr>
          <a:lstStyle>
            <a:lvl1pPr marL="0" indent="0">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Click to edit text</a:t>
            </a:r>
          </a:p>
        </p:txBody>
      </p:sp>
      <p:sp>
        <p:nvSpPr>
          <p:cNvPr id="12" name="Text Placeholder 4">
            <a:extLst>
              <a:ext uri="{FF2B5EF4-FFF2-40B4-BE49-F238E27FC236}">
                <a16:creationId xmlns:a16="http://schemas.microsoft.com/office/drawing/2014/main" id="{578E66A9-1B96-034E-A0AF-F938D1E08F75}"/>
              </a:ext>
            </a:extLst>
          </p:cNvPr>
          <p:cNvSpPr>
            <a:spLocks noGrp="1"/>
          </p:cNvSpPr>
          <p:nvPr>
            <p:ph type="body" sz="quarter" idx="12" hasCustomPrompt="1"/>
          </p:nvPr>
        </p:nvSpPr>
        <p:spPr>
          <a:xfrm>
            <a:off x="733810" y="1835967"/>
            <a:ext cx="650519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2"/>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Intro headline/title </a:t>
            </a:r>
          </a:p>
        </p:txBody>
      </p:sp>
      <p:sp>
        <p:nvSpPr>
          <p:cNvPr id="77" name="Rectangle 76">
            <a:extLst>
              <a:ext uri="{FF2B5EF4-FFF2-40B4-BE49-F238E27FC236}">
                <a16:creationId xmlns:a16="http://schemas.microsoft.com/office/drawing/2014/main" id="{07B01B8F-60B6-FB48-B7A6-42C948450FD6}"/>
              </a:ext>
            </a:extLst>
          </p:cNvPr>
          <p:cNvSpPr/>
          <p:nvPr userDrawn="1"/>
        </p:nvSpPr>
        <p:spPr bwMode="auto">
          <a:xfrm flipV="1">
            <a:off x="-53976" y="-632059"/>
            <a:ext cx="12573002" cy="627312"/>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8" name="Rectangle 77">
            <a:extLst>
              <a:ext uri="{FF2B5EF4-FFF2-40B4-BE49-F238E27FC236}">
                <a16:creationId xmlns:a16="http://schemas.microsoft.com/office/drawing/2014/main" id="{CA0D21BD-C0D3-454A-BB18-C62B513E43F2}"/>
              </a:ext>
            </a:extLst>
          </p:cNvPr>
          <p:cNvSpPr/>
          <p:nvPr userDrawn="1"/>
        </p:nvSpPr>
        <p:spPr bwMode="auto">
          <a:xfrm flipV="1">
            <a:off x="-53976" y="6867903"/>
            <a:ext cx="12573001"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79" name="Rectangle 78">
            <a:extLst>
              <a:ext uri="{FF2B5EF4-FFF2-40B4-BE49-F238E27FC236}">
                <a16:creationId xmlns:a16="http://schemas.microsoft.com/office/drawing/2014/main" id="{A79DBA02-C2DE-6F41-A6B8-52F27C961CDD}"/>
              </a:ext>
            </a:extLst>
          </p:cNvPr>
          <p:cNvSpPr/>
          <p:nvPr userDrawn="1"/>
        </p:nvSpPr>
        <p:spPr bwMode="auto">
          <a:xfrm>
            <a:off x="12201902" y="-380999"/>
            <a:ext cx="304800" cy="8112710"/>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0" name="TextBox 9">
            <a:extLst>
              <a:ext uri="{FF2B5EF4-FFF2-40B4-BE49-F238E27FC236}">
                <a16:creationId xmlns:a16="http://schemas.microsoft.com/office/drawing/2014/main" id="{4D8DA7E2-8EBB-8541-914A-1D3B0AA6F5A5}"/>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kern="1200" dirty="0">
                <a:solidFill>
                  <a:schemeClr val="tx1">
                    <a:lumMod val="75000"/>
                    <a:lumOff val="25000"/>
                  </a:schemeClr>
                </a:solidFill>
                <a:latin typeface="Arial" charset="0"/>
                <a:ea typeface="+mn-ea"/>
                <a:cs typeface="+mn-cs"/>
              </a:rPr>
              <a:t>Cover Slide Option with title/intro line, main cover title, subhead, date, please delete subhead, title, etc. if not needed, please left justify all text</a:t>
            </a:r>
          </a:p>
        </p:txBody>
      </p:sp>
    </p:spTree>
    <p:extLst>
      <p:ext uri="{BB962C8B-B14F-4D97-AF65-F5344CB8AC3E}">
        <p14:creationId xmlns:p14="http://schemas.microsoft.com/office/powerpoint/2010/main" val="149207211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30742C-9028-2F43-A03A-C9EE198B6BB9}"/>
              </a:ext>
            </a:extLst>
          </p:cNvPr>
          <p:cNvSpPr/>
          <p:nvPr userDrawn="1"/>
        </p:nvSpPr>
        <p:spPr bwMode="auto">
          <a:xfrm>
            <a:off x="-27471" y="0"/>
            <a:ext cx="12236955" cy="6887433"/>
          </a:xfrm>
          <a:prstGeom prst="rect">
            <a:avLst/>
          </a:prstGeom>
          <a:solidFill>
            <a:schemeClr val="tx2"/>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6" name="TextBox 5">
            <a:extLst>
              <a:ext uri="{FF2B5EF4-FFF2-40B4-BE49-F238E27FC236}">
                <a16:creationId xmlns:a16="http://schemas.microsoft.com/office/drawing/2014/main" id="{DEE8A6A6-244B-C843-A57B-B3A931DD45F6}"/>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Delete presenter if not needed.</a:t>
            </a:r>
            <a:endParaRPr lang="en-US" sz="1200" b="1" dirty="0">
              <a:solidFill>
                <a:schemeClr val="tx1">
                  <a:lumMod val="75000"/>
                  <a:lumOff val="25000"/>
                </a:schemeClr>
              </a:solidFill>
              <a:latin typeface="+mn-lt"/>
            </a:endParaRPr>
          </a:p>
        </p:txBody>
      </p:sp>
      <p:sp>
        <p:nvSpPr>
          <p:cNvPr id="10" name="Title 1">
            <a:extLst>
              <a:ext uri="{FF2B5EF4-FFF2-40B4-BE49-F238E27FC236}">
                <a16:creationId xmlns:a16="http://schemas.microsoft.com/office/drawing/2014/main" id="{B31FB1FE-568B-484E-A31A-A797D985E518}"/>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rgbClr val="232625"/>
                </a:solidFill>
                <a:latin typeface="Trebuchet MS" panose="020B0703020202090204" pitchFamily="34" charset="0"/>
              </a:defRPr>
            </a:lvl1pPr>
          </a:lstStyle>
          <a:p>
            <a:r>
              <a:rPr lang="en-US" dirty="0"/>
              <a:t>Click to edit master</a:t>
            </a:r>
          </a:p>
        </p:txBody>
      </p:sp>
      <p:sp>
        <p:nvSpPr>
          <p:cNvPr id="2" name="Footer Placeholder 1">
            <a:extLst>
              <a:ext uri="{FF2B5EF4-FFF2-40B4-BE49-F238E27FC236}">
                <a16:creationId xmlns:a16="http://schemas.microsoft.com/office/drawing/2014/main" id="{19FAE8AB-6227-B647-9023-6BB8D4938A94}"/>
              </a:ext>
            </a:extLst>
          </p:cNvPr>
          <p:cNvSpPr>
            <a:spLocks noGrp="1"/>
          </p:cNvSpPr>
          <p:nvPr>
            <p:ph type="ftr" sz="quarter" idx="10"/>
          </p:nvPr>
        </p:nvSpPr>
        <p:spPr/>
        <p:txBody>
          <a:bodyPr/>
          <a:lstStyle>
            <a:lvl1pPr>
              <a:defRPr baseline="0">
                <a:solidFill>
                  <a:schemeClr val="accent1"/>
                </a:solidFill>
              </a:defRPr>
            </a:lvl1p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DE511FD1-16B6-9148-9708-5968E82EBDEA}"/>
              </a:ext>
            </a:extLst>
          </p:cNvPr>
          <p:cNvSpPr>
            <a:spLocks noGrp="1"/>
          </p:cNvSpPr>
          <p:nvPr>
            <p:ph type="sldNum" sz="quarter" idx="11"/>
          </p:nvPr>
        </p:nvSpPr>
        <p:spPr/>
        <p:txBody>
          <a:bodyPr/>
          <a:lstStyle>
            <a:lvl1pPr>
              <a:defRPr baseline="0">
                <a:solidFill>
                  <a:schemeClr val="accent1"/>
                </a:solidFill>
              </a:defRPr>
            </a:lvl1pPr>
          </a:lstStyle>
          <a:p>
            <a:fld id="{1B0079F3-B43C-DF46-A9D2-56A8C5414A96}" type="slidenum">
              <a:rPr lang="en-US" smtClean="0"/>
              <a:pPr/>
              <a:t>‹#›</a:t>
            </a:fld>
            <a:endParaRPr lang="en-US" dirty="0"/>
          </a:p>
        </p:txBody>
      </p:sp>
      <p:sp>
        <p:nvSpPr>
          <p:cNvPr id="4" name="TextBox 3">
            <a:extLst>
              <a:ext uri="{FF2B5EF4-FFF2-40B4-BE49-F238E27FC236}">
                <a16:creationId xmlns:a16="http://schemas.microsoft.com/office/drawing/2014/main" id="{EBF7B16C-4B4A-B049-8E3D-5DEABC451100}"/>
              </a:ext>
            </a:extLst>
          </p:cNvPr>
          <p:cNvSpPr txBox="1"/>
          <p:nvPr userDrawn="1"/>
        </p:nvSpPr>
        <p:spPr bwMode="auto">
          <a:xfrm>
            <a:off x="6982691" y="7218218"/>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13" name="Text Placeholder 4">
            <a:extLst>
              <a:ext uri="{FF2B5EF4-FFF2-40B4-BE49-F238E27FC236}">
                <a16:creationId xmlns:a16="http://schemas.microsoft.com/office/drawing/2014/main" id="{28F2AA61-AE8E-3F47-B19F-EF982EE0C405}"/>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4" name="Text Placeholder 6">
            <a:extLst>
              <a:ext uri="{FF2B5EF4-FFF2-40B4-BE49-F238E27FC236}">
                <a16:creationId xmlns:a16="http://schemas.microsoft.com/office/drawing/2014/main" id="{1E3FADBC-6114-2D44-89F9-C3C4FC8907F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1"/>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5" name="Graphic 3">
            <a:extLst>
              <a:ext uri="{FF2B5EF4-FFF2-40B4-BE49-F238E27FC236}">
                <a16:creationId xmlns:a16="http://schemas.microsoft.com/office/drawing/2014/main" id="{A89D8D9E-E2AF-7146-B1B6-70214FE78A9F}"/>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accent1"/>
          </a:solidFill>
          <a:ln w="9525"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FDB669B2-CCF2-DE4C-A735-54E24187C676}"/>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5" name="TextBox 4">
            <a:extLst>
              <a:ext uri="{FF2B5EF4-FFF2-40B4-BE49-F238E27FC236}">
                <a16:creationId xmlns:a16="http://schemas.microsoft.com/office/drawing/2014/main" id="{AE552FEE-F667-6A49-B29E-11844AE33D6C}"/>
              </a:ext>
            </a:extLst>
          </p:cNvPr>
          <p:cNvSpPr txBox="1"/>
          <p:nvPr userDrawn="1"/>
        </p:nvSpPr>
        <p:spPr bwMode="auto">
          <a:xfrm>
            <a:off x="3347884" y="-383458"/>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44364357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B64A6B-BDE1-8944-9A79-F5E4C6747A69}"/>
              </a:ext>
            </a:extLst>
          </p:cNvPr>
          <p:cNvSpPr/>
          <p:nvPr userDrawn="1"/>
        </p:nvSpPr>
        <p:spPr bwMode="auto">
          <a:xfrm>
            <a:off x="-27471" y="-31396"/>
            <a:ext cx="12236955" cy="6918829"/>
          </a:xfrm>
          <a:prstGeom prst="rect">
            <a:avLst/>
          </a:prstGeom>
          <a:solidFill>
            <a:schemeClr val="tx1"/>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
        <p:nvSpPr>
          <p:cNvPr id="16" name="Graphic 3">
            <a:extLst>
              <a:ext uri="{FF2B5EF4-FFF2-40B4-BE49-F238E27FC236}">
                <a16:creationId xmlns:a16="http://schemas.microsoft.com/office/drawing/2014/main" id="{26B6F1DF-0569-E04D-8FBB-F1C18FE6E20C}"/>
              </a:ext>
            </a:extLst>
          </p:cNvPr>
          <p:cNvSpPr/>
          <p:nvPr userDrawn="1"/>
        </p:nvSpPr>
        <p:spPr>
          <a:xfrm>
            <a:off x="6747106" y="2818847"/>
            <a:ext cx="5462378" cy="4136906"/>
          </a:xfrm>
          <a:custGeom>
            <a:avLst/>
            <a:gdLst>
              <a:gd name="connsiteX0" fmla="*/ 6882765 w 8137207"/>
              <a:gd name="connsiteY0" fmla="*/ 6059805 h 6162675"/>
              <a:gd name="connsiteX1" fmla="*/ 6882765 w 8137207"/>
              <a:gd name="connsiteY1" fmla="*/ 1292543 h 6162675"/>
              <a:gd name="connsiteX2" fmla="*/ 5945505 w 8137207"/>
              <a:gd name="connsiteY2" fmla="*/ 1292543 h 6162675"/>
              <a:gd name="connsiteX3" fmla="*/ 5945505 w 8137207"/>
              <a:gd name="connsiteY3" fmla="*/ 103823 h 6162675"/>
              <a:gd name="connsiteX4" fmla="*/ 6882765 w 8137207"/>
              <a:gd name="connsiteY4" fmla="*/ 103823 h 6162675"/>
              <a:gd name="connsiteX5" fmla="*/ 7218998 w 8137207"/>
              <a:gd name="connsiteY5" fmla="*/ 103823 h 6162675"/>
              <a:gd name="connsiteX6" fmla="*/ 8137208 w 8137207"/>
              <a:gd name="connsiteY6" fmla="*/ 103823 h 6162675"/>
              <a:gd name="connsiteX7" fmla="*/ 8137208 w 8137207"/>
              <a:gd name="connsiteY7" fmla="*/ 1292543 h 6162675"/>
              <a:gd name="connsiteX8" fmla="*/ 8137208 w 8137207"/>
              <a:gd name="connsiteY8" fmla="*/ 4871085 h 6162675"/>
              <a:gd name="connsiteX9" fmla="*/ 8137208 w 8137207"/>
              <a:gd name="connsiteY9" fmla="*/ 6059805 h 6162675"/>
              <a:gd name="connsiteX10" fmla="*/ 6882765 w 8137207"/>
              <a:gd name="connsiteY10" fmla="*/ 6059805 h 6162675"/>
              <a:gd name="connsiteX11" fmla="*/ 3089910 w 8137207"/>
              <a:gd name="connsiteY11" fmla="*/ 4974908 h 6162675"/>
              <a:gd name="connsiteX12" fmla="*/ 1255395 w 8137207"/>
              <a:gd name="connsiteY12" fmla="*/ 3081338 h 6162675"/>
              <a:gd name="connsiteX13" fmla="*/ 3089910 w 8137207"/>
              <a:gd name="connsiteY13" fmla="*/ 1187768 h 6162675"/>
              <a:gd name="connsiteX14" fmla="*/ 4924425 w 8137207"/>
              <a:gd name="connsiteY14" fmla="*/ 3105150 h 6162675"/>
              <a:gd name="connsiteX15" fmla="*/ 3089910 w 8137207"/>
              <a:gd name="connsiteY15" fmla="*/ 4974908 h 6162675"/>
              <a:gd name="connsiteX16" fmla="*/ 3089910 w 8137207"/>
              <a:gd name="connsiteY16" fmla="*/ 0 h 6162675"/>
              <a:gd name="connsiteX17" fmla="*/ 0 w 8137207"/>
              <a:gd name="connsiteY17" fmla="*/ 3081338 h 6162675"/>
              <a:gd name="connsiteX18" fmla="*/ 3089910 w 8137207"/>
              <a:gd name="connsiteY18" fmla="*/ 6162675 h 6162675"/>
              <a:gd name="connsiteX19" fmla="*/ 6178868 w 8137207"/>
              <a:gd name="connsiteY19" fmla="*/ 3095625 h 6162675"/>
              <a:gd name="connsiteX20" fmla="*/ 3089910 w 8137207"/>
              <a:gd name="connsiteY20" fmla="*/ 0 h 616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37207" h="6162675">
                <a:moveTo>
                  <a:pt x="6882765" y="6059805"/>
                </a:moveTo>
                <a:lnTo>
                  <a:pt x="6882765" y="1292543"/>
                </a:lnTo>
                <a:lnTo>
                  <a:pt x="5945505" y="1292543"/>
                </a:lnTo>
                <a:lnTo>
                  <a:pt x="5945505" y="103823"/>
                </a:lnTo>
                <a:lnTo>
                  <a:pt x="6882765" y="103823"/>
                </a:lnTo>
                <a:lnTo>
                  <a:pt x="7218998" y="103823"/>
                </a:lnTo>
                <a:lnTo>
                  <a:pt x="8137208" y="103823"/>
                </a:lnTo>
                <a:lnTo>
                  <a:pt x="8137208" y="1292543"/>
                </a:lnTo>
                <a:lnTo>
                  <a:pt x="8137208" y="4871085"/>
                </a:lnTo>
                <a:lnTo>
                  <a:pt x="8137208" y="6059805"/>
                </a:lnTo>
                <a:lnTo>
                  <a:pt x="6882765" y="6059805"/>
                </a:lnTo>
                <a:close/>
                <a:moveTo>
                  <a:pt x="3089910" y="4974908"/>
                </a:moveTo>
                <a:cubicBezTo>
                  <a:pt x="1824038" y="4974908"/>
                  <a:pt x="1255395" y="3867150"/>
                  <a:pt x="1255395" y="3081338"/>
                </a:cubicBezTo>
                <a:cubicBezTo>
                  <a:pt x="1255395" y="2294573"/>
                  <a:pt x="1824038" y="1187768"/>
                  <a:pt x="3089910" y="1187768"/>
                </a:cubicBezTo>
                <a:cubicBezTo>
                  <a:pt x="4425315" y="1187768"/>
                  <a:pt x="4924425" y="2364105"/>
                  <a:pt x="4924425" y="3105150"/>
                </a:cubicBezTo>
                <a:cubicBezTo>
                  <a:pt x="4923473" y="3880485"/>
                  <a:pt x="4353878" y="4974908"/>
                  <a:pt x="3089910" y="4974908"/>
                </a:cubicBezTo>
                <a:moveTo>
                  <a:pt x="3089910" y="0"/>
                </a:moveTo>
                <a:cubicBezTo>
                  <a:pt x="1386840" y="0"/>
                  <a:pt x="0" y="1382078"/>
                  <a:pt x="0" y="3081338"/>
                </a:cubicBezTo>
                <a:cubicBezTo>
                  <a:pt x="0" y="4780598"/>
                  <a:pt x="1386840" y="6162675"/>
                  <a:pt x="3089910" y="6162675"/>
                </a:cubicBezTo>
                <a:cubicBezTo>
                  <a:pt x="4792028" y="6162675"/>
                  <a:pt x="6178868" y="4787265"/>
                  <a:pt x="6178868" y="3095625"/>
                </a:cubicBezTo>
                <a:cubicBezTo>
                  <a:pt x="6178868" y="1360170"/>
                  <a:pt x="4821555" y="0"/>
                  <a:pt x="3089910" y="0"/>
                </a:cubicBezTo>
              </a:path>
            </a:pathLst>
          </a:custGeom>
          <a:solidFill>
            <a:schemeClr val="tx2"/>
          </a:solidFill>
          <a:ln w="9525" cap="flat">
            <a:noFill/>
            <a:prstDash val="solid"/>
            <a:miter/>
          </a:ln>
        </p:spPr>
        <p:txBody>
          <a:bodyPr rtlCol="0" anchor="ctr"/>
          <a:lstStyle/>
          <a:p>
            <a:endParaRPr lang="en-US" dirty="0"/>
          </a:p>
        </p:txBody>
      </p:sp>
      <p:sp>
        <p:nvSpPr>
          <p:cNvPr id="4" name="TextBox 3">
            <a:extLst>
              <a:ext uri="{FF2B5EF4-FFF2-40B4-BE49-F238E27FC236}">
                <a16:creationId xmlns:a16="http://schemas.microsoft.com/office/drawing/2014/main" id="{8C7F7ABE-A374-3342-A739-8B8507F4056E}"/>
              </a:ext>
            </a:extLst>
          </p:cNvPr>
          <p:cNvSpPr txBox="1"/>
          <p:nvPr userDrawn="1"/>
        </p:nvSpPr>
        <p:spPr bwMode="auto">
          <a:xfrm>
            <a:off x="-1510748" y="2782957"/>
            <a:ext cx="0" cy="0"/>
          </a:xfrm>
          <a:prstGeom prst="rect">
            <a:avLst/>
          </a:prstGeom>
          <a:noFill/>
          <a:ln w="12700" cap="sq" algn="ctr">
            <a:noFill/>
            <a:miter lim="800000"/>
            <a:headEnd/>
            <a:tailEnd/>
          </a:ln>
          <a:effectLst/>
        </p:spPr>
        <p:txBody>
          <a:bodyPr wrap="none" rtlCol="0" anchor="ctr" anchorCtr="0">
            <a:noAutofit/>
          </a:bodyPr>
          <a:lstStyle/>
          <a:p>
            <a:pPr>
              <a:lnSpc>
                <a:spcPct val="95000"/>
              </a:lnSpc>
              <a:spcBef>
                <a:spcPts val="600"/>
              </a:spcBef>
            </a:pPr>
            <a:endParaRPr lang="en-US" sz="2000" dirty="0" err="1">
              <a:solidFill>
                <a:schemeClr val="accent1"/>
              </a:solidFill>
              <a:latin typeface="+mn-lt"/>
            </a:endParaRPr>
          </a:p>
        </p:txBody>
      </p:sp>
      <p:sp>
        <p:nvSpPr>
          <p:cNvPr id="2" name="Footer Placeholder 1">
            <a:extLst>
              <a:ext uri="{FF2B5EF4-FFF2-40B4-BE49-F238E27FC236}">
                <a16:creationId xmlns:a16="http://schemas.microsoft.com/office/drawing/2014/main" id="{ED3D8945-3C5B-454C-9947-19C8A15F22FD}"/>
              </a:ext>
            </a:extLst>
          </p:cNvPr>
          <p:cNvSpPr>
            <a:spLocks noGrp="1"/>
          </p:cNvSpPr>
          <p:nvPr>
            <p:ph type="ftr" sz="quarter" idx="10"/>
          </p:nvPr>
        </p:nvSpPr>
        <p:spPr/>
        <p:txBody>
          <a:bodyPr/>
          <a:lstStyle/>
          <a:p>
            <a:r>
              <a:rPr lang="en-US"/>
              <a:t>© Veracode, Inc. 2020 Confidential</a:t>
            </a:r>
            <a:endParaRPr lang="en-US" dirty="0"/>
          </a:p>
        </p:txBody>
      </p:sp>
      <p:sp>
        <p:nvSpPr>
          <p:cNvPr id="3" name="Slide Number Placeholder 2">
            <a:extLst>
              <a:ext uri="{FF2B5EF4-FFF2-40B4-BE49-F238E27FC236}">
                <a16:creationId xmlns:a16="http://schemas.microsoft.com/office/drawing/2014/main" id="{C7D355B8-06F9-9247-BF74-BBA796FA9AFF}"/>
              </a:ext>
            </a:extLst>
          </p:cNvPr>
          <p:cNvSpPr>
            <a:spLocks noGrp="1"/>
          </p:cNvSpPr>
          <p:nvPr>
            <p:ph type="sldNum" sz="quarter" idx="11"/>
          </p:nvPr>
        </p:nvSpPr>
        <p:spPr/>
        <p:txBody>
          <a:bodyPr/>
          <a:lstStyle/>
          <a:p>
            <a:fld id="{1B0079F3-B43C-DF46-A9D2-56A8C5414A96}" type="slidenum">
              <a:rPr lang="en-US" smtClean="0"/>
              <a:pPr/>
              <a:t>‹#›</a:t>
            </a:fld>
            <a:endParaRPr lang="en-US" dirty="0"/>
          </a:p>
        </p:txBody>
      </p:sp>
      <p:sp>
        <p:nvSpPr>
          <p:cNvPr id="11" name="TextBox 10">
            <a:extLst>
              <a:ext uri="{FF2B5EF4-FFF2-40B4-BE49-F238E27FC236}">
                <a16:creationId xmlns:a16="http://schemas.microsoft.com/office/drawing/2014/main" id="{A0131BC4-C164-7247-A2CC-75A8B5FDEAAC}"/>
              </a:ext>
            </a:extLst>
          </p:cNvPr>
          <p:cNvSpPr txBox="1"/>
          <p:nvPr userDrawn="1"/>
        </p:nvSpPr>
        <p:spPr bwMode="auto">
          <a:xfrm>
            <a:off x="12272742" y="1"/>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Divider slide option, please left justify the text. Delete Sub title if not needed. </a:t>
            </a:r>
            <a:r>
              <a:rPr lang="en-US" sz="1200" b="0" kern="1200" dirty="0">
                <a:solidFill>
                  <a:schemeClr val="tx1">
                    <a:lumMod val="75000"/>
                    <a:lumOff val="25000"/>
                  </a:schemeClr>
                </a:solidFill>
                <a:latin typeface="Arial" charset="0"/>
                <a:ea typeface="+mn-ea"/>
                <a:cs typeface="+mn-cs"/>
              </a:rPr>
              <a:t>Delete presenter if not needed.</a:t>
            </a:r>
            <a:endParaRPr lang="en-US" sz="1200" b="1" dirty="0">
              <a:solidFill>
                <a:schemeClr val="tx1">
                  <a:lumMod val="75000"/>
                  <a:lumOff val="25000"/>
                </a:schemeClr>
              </a:solidFill>
              <a:latin typeface="+mn-lt"/>
            </a:endParaRPr>
          </a:p>
        </p:txBody>
      </p:sp>
      <p:sp>
        <p:nvSpPr>
          <p:cNvPr id="17" name="Title 1">
            <a:extLst>
              <a:ext uri="{FF2B5EF4-FFF2-40B4-BE49-F238E27FC236}">
                <a16:creationId xmlns:a16="http://schemas.microsoft.com/office/drawing/2014/main" id="{312E5972-EEFB-FC42-994C-2FC5BF73E8B1}"/>
              </a:ext>
            </a:extLst>
          </p:cNvPr>
          <p:cNvSpPr>
            <a:spLocks noGrp="1"/>
          </p:cNvSpPr>
          <p:nvPr>
            <p:ph type="title" hasCustomPrompt="1"/>
          </p:nvPr>
        </p:nvSpPr>
        <p:spPr>
          <a:xfrm>
            <a:off x="1584560" y="1824010"/>
            <a:ext cx="4546130" cy="1578894"/>
          </a:xfrm>
          <a:prstGeom prst="rect">
            <a:avLst/>
          </a:prstGeom>
          <a:effectLst/>
        </p:spPr>
        <p:txBody>
          <a:bodyPr lIns="0" tIns="0" rIns="0" anchor="t" anchorCtr="0">
            <a:spAutoFit/>
          </a:bodyPr>
          <a:lstStyle>
            <a:lvl1pPr algn="l">
              <a:lnSpc>
                <a:spcPct val="95000"/>
              </a:lnSpc>
              <a:defRPr sz="5400" b="0">
                <a:solidFill>
                  <a:schemeClr val="bg1"/>
                </a:solidFill>
                <a:latin typeface="Trebuchet MS" panose="020B0703020202090204" pitchFamily="34" charset="0"/>
              </a:defRPr>
            </a:lvl1pPr>
          </a:lstStyle>
          <a:p>
            <a:r>
              <a:rPr lang="en-US" dirty="0"/>
              <a:t>Click to edit master</a:t>
            </a:r>
          </a:p>
        </p:txBody>
      </p:sp>
      <p:sp>
        <p:nvSpPr>
          <p:cNvPr id="18" name="Text Placeholder 4">
            <a:extLst>
              <a:ext uri="{FF2B5EF4-FFF2-40B4-BE49-F238E27FC236}">
                <a16:creationId xmlns:a16="http://schemas.microsoft.com/office/drawing/2014/main" id="{B30FE5C2-97CE-1F4A-8EF1-6E8F100AABEC}"/>
              </a:ext>
            </a:extLst>
          </p:cNvPr>
          <p:cNvSpPr>
            <a:spLocks noGrp="1"/>
          </p:cNvSpPr>
          <p:nvPr>
            <p:ph type="body" sz="quarter" idx="12" hasCustomPrompt="1"/>
          </p:nvPr>
        </p:nvSpPr>
        <p:spPr>
          <a:xfrm>
            <a:off x="1584325" y="4948116"/>
            <a:ext cx="4546130" cy="519907"/>
          </a:xfrm>
          <a:prstGeom prst="rect">
            <a:avLst/>
          </a:prstGeom>
          <a:noFill/>
        </p:spPr>
        <p:txBody>
          <a:bodyPr lIns="0" tIns="0" rIns="0" bIns="91440" anchor="ctr"/>
          <a:lstStyle>
            <a:lvl1pPr marL="0" indent="0" algn="l">
              <a:lnSpc>
                <a:spcPct val="95000"/>
              </a:lnSpc>
              <a:spcBef>
                <a:spcPts val="800"/>
              </a:spcBef>
              <a:buFontTx/>
              <a:buNone/>
              <a:defRPr sz="2000" b="0" spc="0">
                <a:solidFill>
                  <a:schemeClr val="bg1"/>
                </a:solidFill>
                <a:latin typeface="Courier" pitchFamily="2" charset="0"/>
              </a:defRPr>
            </a:lvl1pPr>
            <a:lvl2pPr marL="533280" indent="0">
              <a:buFontTx/>
              <a:buNone/>
              <a:defRPr/>
            </a:lvl2pPr>
            <a:lvl3pPr marL="1066560" indent="0">
              <a:buFontTx/>
              <a:buNone/>
              <a:defRPr/>
            </a:lvl3pPr>
            <a:lvl4pPr marL="1523657" indent="0">
              <a:buFontTx/>
              <a:buNone/>
              <a:defRPr/>
            </a:lvl4pPr>
            <a:lvl5pPr marL="2056938" indent="0">
              <a:buFontTx/>
              <a:buNone/>
              <a:defRPr/>
            </a:lvl5pPr>
          </a:lstStyle>
          <a:p>
            <a:pPr lvl="0"/>
            <a:r>
              <a:rPr lang="en-US" dirty="0"/>
              <a:t>Presenter</a:t>
            </a:r>
          </a:p>
        </p:txBody>
      </p:sp>
      <p:sp>
        <p:nvSpPr>
          <p:cNvPr id="19" name="Text Placeholder 6">
            <a:extLst>
              <a:ext uri="{FF2B5EF4-FFF2-40B4-BE49-F238E27FC236}">
                <a16:creationId xmlns:a16="http://schemas.microsoft.com/office/drawing/2014/main" id="{C3E26C84-3ACD-F64D-9628-2F23C578F0AF}"/>
              </a:ext>
            </a:extLst>
          </p:cNvPr>
          <p:cNvSpPr>
            <a:spLocks noGrp="1"/>
          </p:cNvSpPr>
          <p:nvPr>
            <p:ph type="body" sz="quarter" idx="14" hasCustomPrompt="1"/>
          </p:nvPr>
        </p:nvSpPr>
        <p:spPr>
          <a:xfrm>
            <a:off x="1584325" y="3476289"/>
            <a:ext cx="4546600" cy="1046418"/>
          </a:xfrm>
          <a:prstGeom prst="rect">
            <a:avLst/>
          </a:prstGeom>
        </p:spPr>
        <p:txBody>
          <a:bodyPr lIns="0">
            <a:spAutoFit/>
          </a:bodyPr>
          <a:lstStyle>
            <a:lvl1pPr marL="0" indent="0">
              <a:lnSpc>
                <a:spcPts val="3600"/>
              </a:lnSpc>
              <a:buNone/>
              <a:defRPr sz="3000">
                <a:solidFill>
                  <a:schemeClr val="bg2"/>
                </a:solidFill>
                <a:latin typeface="+mj-lt"/>
              </a:defRPr>
            </a:lvl1pPr>
            <a:lvl2pPr marL="533280" indent="0">
              <a:buNone/>
              <a:defRPr sz="3000">
                <a:solidFill>
                  <a:schemeClr val="bg1"/>
                </a:solidFill>
                <a:latin typeface="+mj-lt"/>
              </a:defRPr>
            </a:lvl2pPr>
            <a:lvl3pPr marL="1066561" indent="0">
              <a:buNone/>
              <a:defRPr sz="3000">
                <a:solidFill>
                  <a:schemeClr val="bg1"/>
                </a:solidFill>
                <a:latin typeface="+mj-lt"/>
              </a:defRPr>
            </a:lvl3pPr>
            <a:lvl4pPr marL="1523657" indent="0">
              <a:buNone/>
              <a:defRPr sz="3000">
                <a:solidFill>
                  <a:schemeClr val="bg1"/>
                </a:solidFill>
                <a:latin typeface="+mj-lt"/>
              </a:defRPr>
            </a:lvl4pPr>
            <a:lvl5pPr marL="0" indent="0">
              <a:buFont typeface="Arial" panose="020B0604020202020204" pitchFamily="34" charset="0"/>
              <a:buNone/>
              <a:defRPr sz="3000">
                <a:solidFill>
                  <a:schemeClr val="bg1"/>
                </a:solidFill>
                <a:latin typeface="+mj-lt"/>
              </a:defRPr>
            </a:lvl5pPr>
          </a:lstStyle>
          <a:p>
            <a:pPr lvl="0"/>
            <a:r>
              <a:rPr lang="en-US" dirty="0"/>
              <a:t>Subhead goes onto two lines like this.</a:t>
            </a:r>
          </a:p>
        </p:txBody>
      </p:sp>
      <p:sp>
        <p:nvSpPr>
          <p:cNvPr id="13" name="Rectangle 12">
            <a:extLst>
              <a:ext uri="{FF2B5EF4-FFF2-40B4-BE49-F238E27FC236}">
                <a16:creationId xmlns:a16="http://schemas.microsoft.com/office/drawing/2014/main" id="{77A68F3A-336D-A948-97A8-6C085AAB64A1}"/>
              </a:ext>
            </a:extLst>
          </p:cNvPr>
          <p:cNvSpPr/>
          <p:nvPr userDrawn="1"/>
        </p:nvSpPr>
        <p:spPr bwMode="auto">
          <a:xfrm flipV="1">
            <a:off x="-479424" y="6891539"/>
            <a:ext cx="12998450" cy="860034"/>
          </a:xfrm>
          <a:prstGeom prst="rect">
            <a:avLst/>
          </a:prstGeom>
          <a:solidFill>
            <a:srgbClr val="ECECEC"/>
          </a:solidFill>
          <a:ln w="12700" cap="sq" algn="ctr">
            <a:noFill/>
            <a:miter lim="800000"/>
            <a:headEnd/>
            <a:tailEnd/>
          </a:ln>
          <a:effectLst/>
        </p:spPr>
        <p:txBody>
          <a:bodyPr wrap="square" lIns="0" rIns="0" rtlCol="0" anchor="ctr"/>
          <a:lstStyle/>
          <a:p>
            <a:pPr algn="ctr">
              <a:spcBef>
                <a:spcPts val="1440"/>
              </a:spcBef>
            </a:pPr>
            <a:endParaRPr lang="en-US" sz="2100" dirty="0">
              <a:solidFill>
                <a:schemeClr val="bg1"/>
              </a:solidFill>
              <a:latin typeface="+mn-lt"/>
            </a:endParaRPr>
          </a:p>
        </p:txBody>
      </p:sp>
    </p:spTree>
    <p:extLst>
      <p:ext uri="{BB962C8B-B14F-4D97-AF65-F5344CB8AC3E}">
        <p14:creationId xmlns:p14="http://schemas.microsoft.com/office/powerpoint/2010/main" val="3235001409"/>
      </p:ext>
    </p:extLst>
  </p:cSld>
  <p:clrMapOvr>
    <a:masterClrMapping/>
  </p:clrMapOvr>
  <p:transition>
    <p:wipe dir="r"/>
  </p:transition>
  <p:extLst>
    <p:ext uri="{DCECCB84-F9BA-43D5-87BE-67443E8EF086}">
      <p15:sldGuideLst xmlns:p15="http://schemas.microsoft.com/office/powerpoint/2012/main">
        <p15:guide id="1" pos="2430">
          <p15:clr>
            <a:srgbClr val="FBAE40"/>
          </p15:clr>
        </p15:guide>
        <p15:guide id="2" pos="2616">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bwMode="gray">
          <a:xfrm>
            <a:off x="363454" y="205962"/>
            <a:ext cx="9473544" cy="1222885"/>
          </a:xfrm>
          <a:prstGeom prst="rect">
            <a:avLst/>
          </a:prstGeom>
          <a:noFill/>
          <a:ln w="9525">
            <a:noFill/>
            <a:miter lim="800000"/>
            <a:headEnd/>
            <a:tailEnd/>
          </a:ln>
          <a:effectLst/>
        </p:spPr>
        <p:txBody>
          <a:bodyPr vert="horz" wrap="square" lIns="121899" tIns="60949" rIns="121899" bIns="0" numCol="1" anchor="b" anchorCtr="0" compatLnSpc="1">
            <a:prstTxWarp prst="textNoShape">
              <a:avLst/>
            </a:prstTxWarp>
          </a:bodyPr>
          <a:lstStyle/>
          <a:p>
            <a:pPr lvl="0"/>
            <a:r>
              <a:rPr lang="en-US" dirty="0"/>
              <a:t>Click To Edit Master Title Style</a:t>
            </a:r>
          </a:p>
        </p:txBody>
      </p:sp>
      <p:sp>
        <p:nvSpPr>
          <p:cNvPr id="553987" name="Rectangle 3"/>
          <p:cNvSpPr>
            <a:spLocks noGrp="1" noChangeArrowheads="1"/>
          </p:cNvSpPr>
          <p:nvPr>
            <p:ph type="body" idx="1"/>
          </p:nvPr>
        </p:nvSpPr>
        <p:spPr bwMode="gray">
          <a:xfrm>
            <a:off x="502920" y="1901952"/>
            <a:ext cx="10356851" cy="4267200"/>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p>
            <a:pPr marL="173038" indent="-173038">
              <a:spcBef>
                <a:spcPts val="0"/>
              </a:spcBef>
              <a:spcAft>
                <a:spcPts val="150"/>
              </a:spcAft>
            </a:pPr>
            <a:r>
              <a:rPr lang="en-US" dirty="0"/>
              <a:t>Bullet Level 1</a:t>
            </a:r>
          </a:p>
          <a:p>
            <a:pPr marL="460375" lvl="1" indent="-174625">
              <a:spcBef>
                <a:spcPts val="0"/>
              </a:spcBef>
              <a:spcAft>
                <a:spcPts val="150"/>
              </a:spcAft>
            </a:pPr>
            <a:r>
              <a:rPr lang="en-US" dirty="0"/>
              <a:t>Bullet Level 2</a:t>
            </a:r>
          </a:p>
          <a:p>
            <a:pPr marL="746125" lvl="2" indent="-174625">
              <a:spcBef>
                <a:spcPts val="0"/>
              </a:spcBef>
              <a:spcAft>
                <a:spcPts val="150"/>
              </a:spcAft>
            </a:pPr>
            <a:r>
              <a:rPr lang="en-US" dirty="0"/>
              <a:t>Bullet Level 3</a:t>
            </a:r>
          </a:p>
        </p:txBody>
      </p:sp>
      <p:sp>
        <p:nvSpPr>
          <p:cNvPr id="4" name="Footer Placeholder 7">
            <a:extLst>
              <a:ext uri="{FF2B5EF4-FFF2-40B4-BE49-F238E27FC236}">
                <a16:creationId xmlns:a16="http://schemas.microsoft.com/office/drawing/2014/main" id="{CB5E7B8C-5407-2D4A-A308-D5E3123658C5}"/>
              </a:ext>
            </a:extLst>
          </p:cNvPr>
          <p:cNvSpPr>
            <a:spLocks noGrp="1"/>
          </p:cNvSpPr>
          <p:nvPr>
            <p:ph type="ftr" sz="quarter" idx="3"/>
          </p:nvPr>
        </p:nvSpPr>
        <p:spPr>
          <a:xfrm>
            <a:off x="339437" y="6477000"/>
            <a:ext cx="3740727" cy="365125"/>
          </a:xfrm>
          <a:prstGeom prst="rect">
            <a:avLst/>
          </a:prstGeom>
        </p:spPr>
        <p:txBody>
          <a:bodyPr vert="horz" lIns="91440" tIns="45720" rIns="91440" bIns="45720" rtlCol="0" anchor="ctr"/>
          <a:lstStyle>
            <a:lvl1pPr algn="l">
              <a:defRPr sz="800" baseline="0">
                <a:solidFill>
                  <a:schemeClr val="tx1">
                    <a:tint val="75000"/>
                  </a:schemeClr>
                </a:solidFill>
                <a:latin typeface="Trebuchet MS" panose="020B0703020202090204" pitchFamily="34" charset="0"/>
              </a:defRPr>
            </a:lvl1pPr>
          </a:lstStyle>
          <a:p>
            <a:r>
              <a:rPr lang="en-US"/>
              <a:t>© Veracode, Inc. 2020 Confidential</a:t>
            </a:r>
            <a:endParaRPr lang="en-US" dirty="0"/>
          </a:p>
        </p:txBody>
      </p:sp>
      <p:sp>
        <p:nvSpPr>
          <p:cNvPr id="5" name="Slide Number Placeholder 9">
            <a:extLst>
              <a:ext uri="{FF2B5EF4-FFF2-40B4-BE49-F238E27FC236}">
                <a16:creationId xmlns:a16="http://schemas.microsoft.com/office/drawing/2014/main" id="{308B229A-C2CB-514D-B032-50794813480F}"/>
              </a:ext>
            </a:extLst>
          </p:cNvPr>
          <p:cNvSpPr>
            <a:spLocks noGrp="1"/>
          </p:cNvSpPr>
          <p:nvPr>
            <p:ph type="sldNum" sz="quarter" idx="4"/>
          </p:nvPr>
        </p:nvSpPr>
        <p:spPr>
          <a:xfrm>
            <a:off x="-252150" y="6477000"/>
            <a:ext cx="656700" cy="365125"/>
          </a:xfrm>
          <a:prstGeom prst="rect">
            <a:avLst/>
          </a:prstGeom>
        </p:spPr>
        <p:txBody>
          <a:bodyPr vert="horz" lIns="91440" tIns="45720" rIns="91440" bIns="45720" rtlCol="0" anchor="ctr"/>
          <a:lstStyle>
            <a:lvl1pPr algn="r">
              <a:defRPr sz="1200" baseline="0">
                <a:solidFill>
                  <a:schemeClr val="tx1">
                    <a:lumMod val="50000"/>
                    <a:lumOff val="50000"/>
                  </a:schemeClr>
                </a:solidFill>
                <a:latin typeface="Trebuchet MS" panose="020B0703020202090204" pitchFamily="34" charset="0"/>
              </a:defRPr>
            </a:lvl1pPr>
          </a:lstStyle>
          <a:p>
            <a:fld id="{1B0079F3-B43C-DF46-A9D2-56A8C5414A96}" type="slidenum">
              <a:rPr lang="en-US" smtClean="0"/>
              <a:pPr/>
              <a:t>‹#›</a:t>
            </a:fld>
            <a:endParaRPr lang="en-US" dirty="0"/>
          </a:p>
        </p:txBody>
      </p:sp>
    </p:spTree>
    <p:extLst>
      <p:ext uri="{BB962C8B-B14F-4D97-AF65-F5344CB8AC3E}">
        <p14:creationId xmlns:p14="http://schemas.microsoft.com/office/powerpoint/2010/main" val="3488300546"/>
      </p:ext>
    </p:extLst>
  </p:cSld>
  <p:clrMap bg1="lt1" tx1="dk1" bg2="lt2" tx2="dk2" accent1="accent1" accent2="accent2" accent3="accent3" accent4="accent4" accent5="accent5" accent6="accent6" hlink="hlink" folHlink="folHlink"/>
  <p:sldLayoutIdLst>
    <p:sldLayoutId id="2147484034" r:id="rId1"/>
    <p:sldLayoutId id="2147484037" r:id="rId2"/>
    <p:sldLayoutId id="2147483960" r:id="rId3"/>
    <p:sldLayoutId id="2147483982" r:id="rId4"/>
    <p:sldLayoutId id="2147484036" r:id="rId5"/>
    <p:sldLayoutId id="2147483983" r:id="rId6"/>
    <p:sldLayoutId id="2147484035" r:id="rId7"/>
    <p:sldLayoutId id="2147483948" r:id="rId8"/>
    <p:sldLayoutId id="2147483801" r:id="rId9"/>
    <p:sldLayoutId id="2147483949" r:id="rId10"/>
    <p:sldLayoutId id="2147483971" r:id="rId11"/>
    <p:sldLayoutId id="2147483950" r:id="rId12"/>
    <p:sldLayoutId id="2147483953" r:id="rId13"/>
    <p:sldLayoutId id="2147483805" r:id="rId14"/>
    <p:sldLayoutId id="2147483952" r:id="rId15"/>
    <p:sldLayoutId id="2147483972" r:id="rId16"/>
    <p:sldLayoutId id="2147483981" r:id="rId17"/>
    <p:sldLayoutId id="2147484053" r:id="rId18"/>
    <p:sldLayoutId id="2147483813" r:id="rId19"/>
    <p:sldLayoutId id="2147484052" r:id="rId20"/>
    <p:sldLayoutId id="2147483992" r:id="rId21"/>
    <p:sldLayoutId id="2147484054" r:id="rId22"/>
    <p:sldLayoutId id="2147483955" r:id="rId23"/>
    <p:sldLayoutId id="2147484055" r:id="rId24"/>
    <p:sldLayoutId id="2147484057" r:id="rId25"/>
    <p:sldLayoutId id="2147483995" r:id="rId26"/>
    <p:sldLayoutId id="2147483811" r:id="rId27"/>
    <p:sldLayoutId id="2147484056" r:id="rId28"/>
    <p:sldLayoutId id="2147484058" r:id="rId29"/>
    <p:sldLayoutId id="2147483994" r:id="rId30"/>
    <p:sldLayoutId id="2147484059" r:id="rId31"/>
    <p:sldLayoutId id="2147483973" r:id="rId32"/>
    <p:sldLayoutId id="2147484060" r:id="rId33"/>
    <p:sldLayoutId id="2147484038" r:id="rId34"/>
    <p:sldLayoutId id="2147484041" r:id="rId35"/>
    <p:sldLayoutId id="2147484061" r:id="rId36"/>
    <p:sldLayoutId id="2147484063" r:id="rId37"/>
    <p:sldLayoutId id="2147484039" r:id="rId38"/>
    <p:sldLayoutId id="2147484042" r:id="rId39"/>
    <p:sldLayoutId id="2147484062" r:id="rId40"/>
    <p:sldLayoutId id="2147484040" r:id="rId41"/>
    <p:sldLayoutId id="2147484050" r:id="rId42"/>
    <p:sldLayoutId id="2147484043" r:id="rId43"/>
    <p:sldLayoutId id="2147484051" r:id="rId44"/>
    <p:sldLayoutId id="2147484048" r:id="rId45"/>
    <p:sldLayoutId id="2147483987" r:id="rId46"/>
    <p:sldLayoutId id="2147484044" r:id="rId47"/>
    <p:sldLayoutId id="2147483984" r:id="rId48"/>
    <p:sldLayoutId id="2147483988" r:id="rId49"/>
    <p:sldLayoutId id="2147484045" r:id="rId50"/>
    <p:sldLayoutId id="2147483989" r:id="rId51"/>
    <p:sldLayoutId id="2147484049" r:id="rId52"/>
    <p:sldLayoutId id="2147484046" r:id="rId53"/>
    <p:sldLayoutId id="2147483986" r:id="rId54"/>
    <p:sldLayoutId id="2147483991" r:id="rId55"/>
    <p:sldLayoutId id="2147484047" r:id="rId56"/>
    <p:sldLayoutId id="2147483990" r:id="rId57"/>
    <p:sldLayoutId id="2147483957" r:id="rId58"/>
    <p:sldLayoutId id="2147483958" r:id="rId59"/>
    <p:sldLayoutId id="2147483974" r:id="rId60"/>
    <p:sldLayoutId id="2147483976" r:id="rId61"/>
    <p:sldLayoutId id="2147483977" r:id="rId62"/>
    <p:sldLayoutId id="2147483962" r:id="rId63"/>
    <p:sldLayoutId id="2147483815" r:id="rId64"/>
    <p:sldLayoutId id="2147483817" r:id="rId65"/>
    <p:sldLayoutId id="2147483980" r:id="rId66"/>
    <p:sldLayoutId id="2147483979" r:id="rId67"/>
  </p:sldLayoutIdLst>
  <p:transition>
    <p:wipe dir="r"/>
  </p:transition>
  <p:hf hdr="0" dt="0"/>
  <p:txStyles>
    <p:titleStyle>
      <a:lvl1pPr algn="l" rtl="0" eaLnBrk="1" fontAlgn="base" hangingPunct="1">
        <a:lnSpc>
          <a:spcPct val="85000"/>
        </a:lnSpc>
        <a:spcBef>
          <a:spcPct val="0"/>
        </a:spcBef>
        <a:spcAft>
          <a:spcPct val="0"/>
        </a:spcAft>
        <a:defRPr sz="4400" b="0" baseline="0">
          <a:solidFill>
            <a:schemeClr val="accent1"/>
          </a:solidFill>
          <a:latin typeface="Trebuchet MS" panose="020B0703020202090204" pitchFamily="34" charset="0"/>
          <a:ea typeface="+mj-ea"/>
          <a:cs typeface="+mj-cs"/>
        </a:defRPr>
      </a:lvl1pPr>
      <a:lvl2pPr algn="l" rtl="0" eaLnBrk="1" fontAlgn="base" hangingPunct="1">
        <a:lnSpc>
          <a:spcPct val="90000"/>
        </a:lnSpc>
        <a:spcBef>
          <a:spcPct val="0"/>
        </a:spcBef>
        <a:spcAft>
          <a:spcPct val="0"/>
        </a:spcAft>
        <a:defRPr sz="4300" b="1">
          <a:solidFill>
            <a:schemeClr val="tx2"/>
          </a:solidFill>
          <a:latin typeface="Arial" charset="0"/>
        </a:defRPr>
      </a:lvl2pPr>
      <a:lvl3pPr algn="l" rtl="0" eaLnBrk="1" fontAlgn="base" hangingPunct="1">
        <a:lnSpc>
          <a:spcPct val="90000"/>
        </a:lnSpc>
        <a:spcBef>
          <a:spcPct val="0"/>
        </a:spcBef>
        <a:spcAft>
          <a:spcPct val="0"/>
        </a:spcAft>
        <a:defRPr sz="4300" b="1">
          <a:solidFill>
            <a:schemeClr val="tx2"/>
          </a:solidFill>
          <a:latin typeface="Arial" charset="0"/>
        </a:defRPr>
      </a:lvl3pPr>
      <a:lvl4pPr algn="l" rtl="0" eaLnBrk="1" fontAlgn="base" hangingPunct="1">
        <a:lnSpc>
          <a:spcPct val="90000"/>
        </a:lnSpc>
        <a:spcBef>
          <a:spcPct val="0"/>
        </a:spcBef>
        <a:spcAft>
          <a:spcPct val="0"/>
        </a:spcAft>
        <a:defRPr sz="4300" b="1">
          <a:solidFill>
            <a:schemeClr val="tx2"/>
          </a:solidFill>
          <a:latin typeface="Arial" charset="0"/>
        </a:defRPr>
      </a:lvl4pPr>
      <a:lvl5pPr algn="l" rtl="0" eaLnBrk="1" fontAlgn="base" hangingPunct="1">
        <a:lnSpc>
          <a:spcPct val="90000"/>
        </a:lnSpc>
        <a:spcBef>
          <a:spcPct val="0"/>
        </a:spcBef>
        <a:spcAft>
          <a:spcPct val="0"/>
        </a:spcAft>
        <a:defRPr sz="4300" b="1">
          <a:solidFill>
            <a:schemeClr val="tx2"/>
          </a:solidFill>
          <a:latin typeface="Arial" charset="0"/>
        </a:defRPr>
      </a:lvl5pPr>
      <a:lvl6pPr marL="609463" algn="l" rtl="0" eaLnBrk="1" fontAlgn="base" hangingPunct="1">
        <a:lnSpc>
          <a:spcPct val="90000"/>
        </a:lnSpc>
        <a:spcBef>
          <a:spcPct val="0"/>
        </a:spcBef>
        <a:spcAft>
          <a:spcPct val="0"/>
        </a:spcAft>
        <a:defRPr sz="4300" b="1">
          <a:solidFill>
            <a:schemeClr val="tx2"/>
          </a:solidFill>
          <a:latin typeface="Arial" charset="0"/>
        </a:defRPr>
      </a:lvl6pPr>
      <a:lvl7pPr marL="1218926" algn="l" rtl="0" eaLnBrk="1" fontAlgn="base" hangingPunct="1">
        <a:lnSpc>
          <a:spcPct val="90000"/>
        </a:lnSpc>
        <a:spcBef>
          <a:spcPct val="0"/>
        </a:spcBef>
        <a:spcAft>
          <a:spcPct val="0"/>
        </a:spcAft>
        <a:defRPr sz="4300" b="1">
          <a:solidFill>
            <a:schemeClr val="tx2"/>
          </a:solidFill>
          <a:latin typeface="Arial" charset="0"/>
        </a:defRPr>
      </a:lvl7pPr>
      <a:lvl8pPr marL="1828389" algn="l" rtl="0" eaLnBrk="1" fontAlgn="base" hangingPunct="1">
        <a:lnSpc>
          <a:spcPct val="90000"/>
        </a:lnSpc>
        <a:spcBef>
          <a:spcPct val="0"/>
        </a:spcBef>
        <a:spcAft>
          <a:spcPct val="0"/>
        </a:spcAft>
        <a:defRPr sz="4300" b="1">
          <a:solidFill>
            <a:schemeClr val="tx2"/>
          </a:solidFill>
          <a:latin typeface="Arial" charset="0"/>
        </a:defRPr>
      </a:lvl8pPr>
      <a:lvl9pPr marL="2437851" algn="l" rtl="0" eaLnBrk="1" fontAlgn="base" hangingPunct="1">
        <a:lnSpc>
          <a:spcPct val="90000"/>
        </a:lnSpc>
        <a:spcBef>
          <a:spcPct val="0"/>
        </a:spcBef>
        <a:spcAft>
          <a:spcPct val="0"/>
        </a:spcAft>
        <a:defRPr sz="4300" b="1">
          <a:solidFill>
            <a:schemeClr val="tx2"/>
          </a:solidFill>
          <a:latin typeface="Arial" charset="0"/>
        </a:defRPr>
      </a:lvl9pPr>
    </p:titleStyle>
    <p:body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p:bodyStyle>
    <p:otherStyle>
      <a:defPPr>
        <a:defRPr lang="en-US"/>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9"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8"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1200" userDrawn="1">
          <p15:clr>
            <a:srgbClr val="F26B43"/>
          </p15:clr>
        </p15:guide>
        <p15:guide id="3" pos="312" userDrawn="1">
          <p15:clr>
            <a:srgbClr val="F26B43"/>
          </p15:clr>
        </p15:guide>
        <p15:guide id="4" pos="408" userDrawn="1">
          <p15:clr>
            <a:srgbClr val="F26B43"/>
          </p15:clr>
        </p15:guide>
        <p15:guide id="5"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EB97BFF2-9F65-9643-88CA-03DA7505F8C3}"/>
              </a:ext>
            </a:extLst>
          </p:cNvPr>
          <p:cNvSpPr>
            <a:spLocks noGrp="1"/>
          </p:cNvSpPr>
          <p:nvPr>
            <p:ph type="ftr" sz="quarter" idx="10"/>
          </p:nvPr>
        </p:nvSpPr>
        <p:spPr/>
        <p:txBody>
          <a:bodyPr/>
          <a:lstStyle/>
          <a:p>
            <a:r>
              <a:rPr lang="en-US"/>
              <a:t>© Veracode, Inc. 2020 Confidential</a:t>
            </a:r>
            <a:endParaRPr lang="en-US" dirty="0"/>
          </a:p>
        </p:txBody>
      </p:sp>
      <p:sp>
        <p:nvSpPr>
          <p:cNvPr id="9" name="Slide Number Placeholder 8">
            <a:extLst>
              <a:ext uri="{FF2B5EF4-FFF2-40B4-BE49-F238E27FC236}">
                <a16:creationId xmlns:a16="http://schemas.microsoft.com/office/drawing/2014/main" id="{64ED47A9-1E33-804C-9AA4-A32C6FEA86B1}"/>
              </a:ext>
            </a:extLst>
          </p:cNvPr>
          <p:cNvSpPr>
            <a:spLocks noGrp="1"/>
          </p:cNvSpPr>
          <p:nvPr>
            <p:ph type="sldNum" sz="quarter" idx="11"/>
          </p:nvPr>
        </p:nvSpPr>
        <p:spPr/>
        <p:txBody>
          <a:bodyPr/>
          <a:lstStyle/>
          <a:p>
            <a:fld id="{1B0079F3-B43C-DF46-A9D2-56A8C5414A96}" type="slidenum">
              <a:rPr lang="en-US" smtClean="0"/>
              <a:pPr/>
              <a:t>1</a:t>
            </a:fld>
            <a:endParaRPr lang="en-US" dirty="0"/>
          </a:p>
        </p:txBody>
      </p:sp>
      <p:sp>
        <p:nvSpPr>
          <p:cNvPr id="2" name="Title 1">
            <a:extLst>
              <a:ext uri="{FF2B5EF4-FFF2-40B4-BE49-F238E27FC236}">
                <a16:creationId xmlns:a16="http://schemas.microsoft.com/office/drawing/2014/main" id="{E851F9C5-124A-B044-B93A-CA9033D54621}"/>
              </a:ext>
            </a:extLst>
          </p:cNvPr>
          <p:cNvSpPr>
            <a:spLocks noGrp="1"/>
          </p:cNvSpPr>
          <p:nvPr>
            <p:ph type="title"/>
          </p:nvPr>
        </p:nvSpPr>
        <p:spPr>
          <a:xfrm>
            <a:off x="733340" y="1103653"/>
            <a:ext cx="10239460" cy="1532970"/>
          </a:xfrm>
        </p:spPr>
        <p:txBody>
          <a:bodyPr/>
          <a:lstStyle/>
          <a:p>
            <a:r>
              <a:rPr lang="en-US" dirty="0"/>
              <a:t>Automated Identification of Libraries from Vulnerability Data </a:t>
            </a:r>
          </a:p>
        </p:txBody>
      </p:sp>
      <p:sp>
        <p:nvSpPr>
          <p:cNvPr id="4" name="Text Placeholder 3">
            <a:extLst>
              <a:ext uri="{FF2B5EF4-FFF2-40B4-BE49-F238E27FC236}">
                <a16:creationId xmlns:a16="http://schemas.microsoft.com/office/drawing/2014/main" id="{98046990-11AA-744D-A46B-9BD2F4A53731}"/>
              </a:ext>
            </a:extLst>
          </p:cNvPr>
          <p:cNvSpPr>
            <a:spLocks noGrp="1"/>
          </p:cNvSpPr>
          <p:nvPr>
            <p:ph type="body" sz="quarter" idx="13"/>
          </p:nvPr>
        </p:nvSpPr>
        <p:spPr>
          <a:xfrm>
            <a:off x="733340" y="5366815"/>
            <a:ext cx="4546130" cy="519907"/>
          </a:xfrm>
        </p:spPr>
        <p:txBody>
          <a:bodyPr/>
          <a:lstStyle/>
          <a:p>
            <a:r>
              <a:rPr lang="en-US" dirty="0"/>
              <a:t>07.09.20 </a:t>
            </a:r>
          </a:p>
        </p:txBody>
      </p:sp>
      <p:sp>
        <p:nvSpPr>
          <p:cNvPr id="5" name="Text Placeholder 4">
            <a:extLst>
              <a:ext uri="{FF2B5EF4-FFF2-40B4-BE49-F238E27FC236}">
                <a16:creationId xmlns:a16="http://schemas.microsoft.com/office/drawing/2014/main" id="{20D12633-73A0-134A-9437-2F68F974F569}"/>
              </a:ext>
            </a:extLst>
          </p:cNvPr>
          <p:cNvSpPr>
            <a:spLocks noGrp="1"/>
          </p:cNvSpPr>
          <p:nvPr>
            <p:ph type="body" sz="quarter" idx="14"/>
          </p:nvPr>
        </p:nvSpPr>
        <p:spPr>
          <a:xfrm>
            <a:off x="733340" y="2796937"/>
            <a:ext cx="9481472" cy="1005042"/>
          </a:xfrm>
        </p:spPr>
        <p:txBody>
          <a:bodyPr/>
          <a:lstStyle/>
          <a:p>
            <a:r>
              <a:rPr lang="en-US" dirty="0"/>
              <a:t>Yang Chen, Andrew E. </a:t>
            </a:r>
            <a:r>
              <a:rPr lang="en-US" dirty="0" err="1"/>
              <a:t>Santosa</a:t>
            </a:r>
            <a:r>
              <a:rPr lang="en-US" dirty="0"/>
              <a:t>, </a:t>
            </a:r>
            <a:r>
              <a:rPr lang="en-US" dirty="0" err="1"/>
              <a:t>Asankhaya</a:t>
            </a:r>
            <a:r>
              <a:rPr lang="en-US" dirty="0"/>
              <a:t> Sharma</a:t>
            </a:r>
          </a:p>
          <a:p>
            <a:r>
              <a:rPr lang="en-US" sz="2400" i="1" dirty="0">
                <a:solidFill>
                  <a:schemeClr val="bg2"/>
                </a:solidFill>
              </a:rPr>
              <a:t>Veracode</a:t>
            </a:r>
          </a:p>
        </p:txBody>
      </p:sp>
      <p:sp>
        <p:nvSpPr>
          <p:cNvPr id="10" name="Text Placeholder 4">
            <a:extLst>
              <a:ext uri="{FF2B5EF4-FFF2-40B4-BE49-F238E27FC236}">
                <a16:creationId xmlns:a16="http://schemas.microsoft.com/office/drawing/2014/main" id="{BA19BF64-26EE-D448-BD3C-28B9DACAFFDB}"/>
              </a:ext>
            </a:extLst>
          </p:cNvPr>
          <p:cNvSpPr txBox="1">
            <a:spLocks/>
          </p:cNvSpPr>
          <p:nvPr/>
        </p:nvSpPr>
        <p:spPr bwMode="gray">
          <a:xfrm>
            <a:off x="733340" y="3793851"/>
            <a:ext cx="5057860" cy="1073952"/>
          </a:xfrm>
          <a:prstGeom prst="rect">
            <a:avLst/>
          </a:prstGeom>
          <a:noFill/>
          <a:ln w="9525">
            <a:noFill/>
            <a:miter lim="800000"/>
            <a:headEnd/>
            <a:tailEnd/>
          </a:ln>
          <a:effectLst/>
        </p:spPr>
        <p:txBody>
          <a:bodyPr vert="horz" wrap="square" lIns="0" tIns="60949" rIns="121899" bIns="60949" numCol="1" anchor="t" anchorCtr="0" compatLnSpc="1">
            <a:prstTxWarp prst="textNoShape">
              <a:avLst/>
            </a:prstTxWarp>
          </a:bodyPr>
          <a:lstStyle>
            <a:lvl1pPr marL="0" indent="0" algn="l" rtl="0" eaLnBrk="1" fontAlgn="base" hangingPunct="1">
              <a:lnSpc>
                <a:spcPct val="100000"/>
              </a:lnSpc>
              <a:spcBef>
                <a:spcPts val="0"/>
              </a:spcBef>
              <a:spcAft>
                <a:spcPts val="150"/>
              </a:spcAft>
              <a:buClrTx/>
              <a:buNone/>
              <a:defRPr sz="3000" baseline="0">
                <a:solidFill>
                  <a:srgbClr val="05B3E6"/>
                </a:solidFill>
                <a:latin typeface="+mj-lt"/>
                <a:ea typeface="+mn-ea"/>
                <a:cs typeface="+mn-cs"/>
              </a:defRPr>
            </a:lvl1pPr>
            <a:lvl2pPr marL="533280" indent="0" algn="l" rtl="0" eaLnBrk="1" fontAlgn="base" hangingPunct="1">
              <a:lnSpc>
                <a:spcPct val="100000"/>
              </a:lnSpc>
              <a:spcBef>
                <a:spcPts val="0"/>
              </a:spcBef>
              <a:spcAft>
                <a:spcPts val="150"/>
              </a:spcAft>
              <a:buClrTx/>
              <a:buFont typeface="Arial" panose="020B0604020202020204" pitchFamily="34" charset="0"/>
              <a:buNone/>
              <a:defRPr sz="3000" baseline="0">
                <a:solidFill>
                  <a:schemeClr val="bg1"/>
                </a:solidFill>
                <a:latin typeface="+mj-lt"/>
              </a:defRPr>
            </a:lvl2pPr>
            <a:lvl3pPr marL="1066561" indent="0" algn="l" rtl="0" eaLnBrk="1" fontAlgn="base" hangingPunct="1">
              <a:lnSpc>
                <a:spcPct val="100000"/>
              </a:lnSpc>
              <a:spcBef>
                <a:spcPts val="0"/>
              </a:spcBef>
              <a:spcAft>
                <a:spcPts val="150"/>
              </a:spcAft>
              <a:buClrTx/>
              <a:buFont typeface="Courier New" panose="02070309020205020404" pitchFamily="49" charset="0"/>
              <a:buNone/>
              <a:defRPr sz="3000" baseline="0">
                <a:solidFill>
                  <a:schemeClr val="bg1"/>
                </a:solidFill>
                <a:latin typeface="+mj-lt"/>
              </a:defRPr>
            </a:lvl3pPr>
            <a:lvl4pPr marL="1523657" indent="0" algn="l" rtl="0" eaLnBrk="1" fontAlgn="base" hangingPunct="1">
              <a:lnSpc>
                <a:spcPct val="100000"/>
              </a:lnSpc>
              <a:spcBef>
                <a:spcPts val="0"/>
              </a:spcBef>
              <a:spcAft>
                <a:spcPct val="0"/>
              </a:spcAft>
              <a:buClr>
                <a:schemeClr val="tx1"/>
              </a:buClr>
              <a:buNone/>
              <a:defRPr sz="3000" baseline="0">
                <a:solidFill>
                  <a:schemeClr val="bg1"/>
                </a:solidFill>
                <a:latin typeface="+mj-lt"/>
              </a:defRPr>
            </a:lvl4pPr>
            <a:lvl5pPr marL="0" indent="0" algn="l" rtl="0" eaLnBrk="1" fontAlgn="base" hangingPunct="1">
              <a:lnSpc>
                <a:spcPct val="100000"/>
              </a:lnSpc>
              <a:spcBef>
                <a:spcPts val="0"/>
              </a:spcBef>
              <a:spcAft>
                <a:spcPct val="0"/>
              </a:spcAft>
              <a:buClr>
                <a:schemeClr val="tx1"/>
              </a:buClr>
              <a:buFont typeface="Arial" panose="020B0604020202020204" pitchFamily="34" charset="0"/>
              <a:buNone/>
              <a:defRPr sz="3000" baseline="0">
                <a:solidFill>
                  <a:schemeClr val="bg1"/>
                </a:solidFill>
                <a:latin typeface="+mj-lt"/>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r>
              <a:rPr lang="en-US" kern="0" dirty="0"/>
              <a:t>David Lo</a:t>
            </a:r>
          </a:p>
          <a:p>
            <a:r>
              <a:rPr lang="en-US" sz="2400" i="1" kern="0" dirty="0">
                <a:solidFill>
                  <a:schemeClr val="bg2"/>
                </a:solidFill>
              </a:rPr>
              <a:t>Singapore Management University</a:t>
            </a:r>
          </a:p>
        </p:txBody>
      </p:sp>
    </p:spTree>
    <p:extLst>
      <p:ext uri="{BB962C8B-B14F-4D97-AF65-F5344CB8AC3E}">
        <p14:creationId xmlns:p14="http://schemas.microsoft.com/office/powerpoint/2010/main" val="2357676280"/>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10</a:t>
            </a:fld>
            <a:endParaRPr lang="en-US" dirty="0"/>
          </a:p>
        </p:txBody>
      </p:sp>
      <p:pic>
        <p:nvPicPr>
          <p:cNvPr id="6" name="Picture Placeholder 5">
            <a:extLst>
              <a:ext uri="{FF2B5EF4-FFF2-40B4-BE49-F238E27FC236}">
                <a16:creationId xmlns:a16="http://schemas.microsoft.com/office/drawing/2014/main" id="{183DC780-61C5-354C-A217-4C1700BF001F}"/>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131910" y="2753649"/>
            <a:ext cx="5702300" cy="1701800"/>
          </a:xfrm>
          <a:solidFill>
            <a:schemeClr val="bg1">
              <a:lumMod val="85000"/>
            </a:schemeClr>
          </a:solidFill>
        </p:spPr>
      </p:pic>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p:txBody>
          <a:bodyPr/>
          <a:lstStyle/>
          <a:p>
            <a:r>
              <a:rPr lang="en-US" sz="2000" b="1" dirty="0"/>
              <a:t>Features from NVD (cleaned)</a:t>
            </a:r>
            <a:endParaRPr lang="en-US" sz="1800" dirty="0"/>
          </a:p>
          <a:p>
            <a:pPr lvl="1"/>
            <a:r>
              <a:rPr lang="en-US" sz="1800" dirty="0"/>
              <a:t>Description</a:t>
            </a:r>
          </a:p>
          <a:p>
            <a:pPr lvl="1"/>
            <a:r>
              <a:rPr lang="en-US" sz="1800" dirty="0"/>
              <a:t>CPE configurations</a:t>
            </a:r>
          </a:p>
          <a:p>
            <a:pPr lvl="1"/>
            <a:r>
              <a:rPr lang="en-US" sz="1800" dirty="0"/>
              <a:t>References (web links)</a:t>
            </a:r>
          </a:p>
          <a:p>
            <a:pPr lvl="1"/>
            <a:r>
              <a:rPr lang="en-US" sz="1800" dirty="0"/>
              <a:t>Matchers</a:t>
            </a:r>
          </a:p>
          <a:p>
            <a:endParaRPr lang="en-US" sz="2000" dirty="0"/>
          </a:p>
          <a:p>
            <a:r>
              <a:rPr lang="en-US" sz="2000" b="1" dirty="0"/>
              <a:t>Labels from SCA library vulnerability DB</a:t>
            </a:r>
          </a:p>
          <a:p>
            <a:pPr lvl="1"/>
            <a:r>
              <a:rPr lang="en-US" sz="1800" i="1" dirty="0">
                <a:solidFill>
                  <a:schemeClr val="tx2"/>
                </a:solidFill>
              </a:rPr>
              <a:t>libname1, libname2, …</a:t>
            </a:r>
          </a:p>
          <a:p>
            <a:endParaRPr lang="en-US" sz="2000" dirty="0"/>
          </a:p>
          <a:p>
            <a:r>
              <a:rPr lang="en-US" sz="2000" b="1" dirty="0"/>
              <a:t>The 2 databases joined by CVE id</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Training Data </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223947625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11</a:t>
            </a:fld>
            <a:endParaRPr lang="en-US" dirty="0"/>
          </a:p>
        </p:txBody>
      </p:sp>
      <p:pic>
        <p:nvPicPr>
          <p:cNvPr id="7" name="Picture Placeholder 6">
            <a:extLst>
              <a:ext uri="{FF2B5EF4-FFF2-40B4-BE49-F238E27FC236}">
                <a16:creationId xmlns:a16="http://schemas.microsoft.com/office/drawing/2014/main" id="{4AC5B601-CCF1-5B44-8D67-0AA75883017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065242" y="2786244"/>
            <a:ext cx="5802370" cy="2352312"/>
          </a:xfrm>
          <a:solidFill>
            <a:schemeClr val="bg1">
              <a:lumMod val="85000"/>
            </a:schemeClr>
          </a:solidFill>
        </p:spPr>
      </p:pic>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p:txBody>
          <a:bodyPr/>
          <a:lstStyle/>
          <a:p>
            <a:r>
              <a:rPr lang="en-US" sz="2000" dirty="0"/>
              <a:t>Prediction results are ordered by </a:t>
            </a:r>
            <a:r>
              <a:rPr lang="en-US" sz="2000" i="1" dirty="0">
                <a:solidFill>
                  <a:schemeClr val="tx2"/>
                </a:solidFill>
              </a:rPr>
              <a:t>score</a:t>
            </a:r>
          </a:p>
          <a:p>
            <a:endParaRPr lang="en-US" sz="2000" dirty="0"/>
          </a:p>
          <a:p>
            <a:r>
              <a:rPr lang="en-US" sz="2000" dirty="0"/>
              <a:t>Considering top-k library names</a:t>
            </a:r>
          </a:p>
          <a:p>
            <a:pPr lvl="1"/>
            <a:r>
              <a:rPr lang="en-US" sz="1800" i="1" dirty="0" err="1">
                <a:solidFill>
                  <a:schemeClr val="tx2"/>
                </a:solidFill>
              </a:rPr>
              <a:t>precision@k</a:t>
            </a:r>
            <a:endParaRPr lang="en-US" sz="1800" i="1" dirty="0">
              <a:solidFill>
                <a:schemeClr val="tx2"/>
              </a:solidFill>
            </a:endParaRPr>
          </a:p>
          <a:p>
            <a:pPr lvl="1"/>
            <a:r>
              <a:rPr lang="en-US" sz="1800" i="1" dirty="0" err="1">
                <a:solidFill>
                  <a:schemeClr val="tx2"/>
                </a:solidFill>
              </a:rPr>
              <a:t>recall@k</a:t>
            </a:r>
            <a:endParaRPr lang="en-US" sz="1800" i="1" dirty="0">
              <a:solidFill>
                <a:schemeClr val="tx2"/>
              </a:solidFill>
            </a:endParaRPr>
          </a:p>
          <a:p>
            <a:pPr lvl="1"/>
            <a:r>
              <a:rPr lang="en-US" sz="1800" i="1" dirty="0">
                <a:solidFill>
                  <a:schemeClr val="tx2"/>
                </a:solidFill>
              </a:rPr>
              <a:t>F1@k</a:t>
            </a:r>
          </a:p>
        </p:txBody>
      </p:sp>
      <p:sp>
        <p:nvSpPr>
          <p:cNvPr id="32" name="Text Placeholder 31">
            <a:extLst>
              <a:ext uri="{FF2B5EF4-FFF2-40B4-BE49-F238E27FC236}">
                <a16:creationId xmlns:a16="http://schemas.microsoft.com/office/drawing/2014/main" id="{2DAFDE7A-0A16-1443-B3A1-D1E9D8B52649}"/>
              </a:ext>
            </a:extLst>
          </p:cNvPr>
          <p:cNvSpPr>
            <a:spLocks noGrp="1"/>
          </p:cNvSpPr>
          <p:nvPr>
            <p:ph type="body" sz="quarter" idx="15"/>
          </p:nvPr>
        </p:nvSpPr>
        <p:spPr>
          <a:xfrm>
            <a:off x="6199906" y="2401523"/>
            <a:ext cx="5566309" cy="384721"/>
          </a:xfrm>
        </p:spPr>
        <p:txBody>
          <a:bodyPr/>
          <a:lstStyle/>
          <a:p>
            <a:r>
              <a:rPr lang="en-US" dirty="0"/>
              <a:t>Matchers Alone as Feature</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Matchers Alone Experiments</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178482241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12</a:t>
            </a:fld>
            <a:endParaRPr lang="en-US" dirty="0"/>
          </a:p>
        </p:txBody>
      </p:sp>
      <p:pic>
        <p:nvPicPr>
          <p:cNvPr id="7" name="Picture Placeholder 6">
            <a:extLst>
              <a:ext uri="{FF2B5EF4-FFF2-40B4-BE49-F238E27FC236}">
                <a16:creationId xmlns:a16="http://schemas.microsoft.com/office/drawing/2014/main" id="{4AC5B601-CCF1-5B44-8D67-0AA75883017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065241" y="2294844"/>
            <a:ext cx="5700974" cy="4046954"/>
          </a:xfrm>
          <a:solidFill>
            <a:schemeClr val="bg1">
              <a:lumMod val="85000"/>
            </a:schemeClr>
          </a:solidFill>
        </p:spPr>
      </p:pic>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p:txBody>
          <a:bodyPr/>
          <a:lstStyle/>
          <a:p>
            <a:r>
              <a:rPr lang="en-US" sz="2000" dirty="0"/>
              <a:t>Prediction results are ordered by </a:t>
            </a:r>
            <a:r>
              <a:rPr lang="en-US" sz="2000" i="1" dirty="0">
                <a:solidFill>
                  <a:schemeClr val="tx2"/>
                </a:solidFill>
              </a:rPr>
              <a:t>score</a:t>
            </a:r>
          </a:p>
          <a:p>
            <a:endParaRPr lang="en-US" sz="2000" dirty="0"/>
          </a:p>
          <a:p>
            <a:r>
              <a:rPr lang="en-US" sz="2000" dirty="0"/>
              <a:t>Considering top-k library names</a:t>
            </a:r>
          </a:p>
          <a:p>
            <a:pPr lvl="1"/>
            <a:r>
              <a:rPr lang="en-US" sz="1800" i="1" dirty="0" err="1">
                <a:solidFill>
                  <a:schemeClr val="tx2"/>
                </a:solidFill>
              </a:rPr>
              <a:t>precision@k</a:t>
            </a:r>
            <a:endParaRPr lang="en-US" sz="1800" i="1" dirty="0">
              <a:solidFill>
                <a:schemeClr val="tx2"/>
              </a:solidFill>
            </a:endParaRPr>
          </a:p>
          <a:p>
            <a:pPr lvl="1"/>
            <a:r>
              <a:rPr lang="en-US" sz="1800" i="1" dirty="0" err="1">
                <a:solidFill>
                  <a:schemeClr val="tx2"/>
                </a:solidFill>
              </a:rPr>
              <a:t>recall@k</a:t>
            </a:r>
            <a:endParaRPr lang="en-US" sz="1800" i="1" dirty="0">
              <a:solidFill>
                <a:schemeClr val="tx2"/>
              </a:solidFill>
            </a:endParaRPr>
          </a:p>
          <a:p>
            <a:pPr lvl="1"/>
            <a:r>
              <a:rPr lang="en-US" sz="1800" i="1" dirty="0">
                <a:solidFill>
                  <a:schemeClr val="tx2"/>
                </a:solidFill>
              </a:rPr>
              <a:t>F1@k</a:t>
            </a:r>
          </a:p>
        </p:txBody>
      </p:sp>
      <p:sp>
        <p:nvSpPr>
          <p:cNvPr id="32" name="Text Placeholder 31">
            <a:extLst>
              <a:ext uri="{FF2B5EF4-FFF2-40B4-BE49-F238E27FC236}">
                <a16:creationId xmlns:a16="http://schemas.microsoft.com/office/drawing/2014/main" id="{2DAFDE7A-0A16-1443-B3A1-D1E9D8B52649}"/>
              </a:ext>
            </a:extLst>
          </p:cNvPr>
          <p:cNvSpPr>
            <a:spLocks noGrp="1"/>
          </p:cNvSpPr>
          <p:nvPr>
            <p:ph type="body" sz="quarter" idx="15"/>
          </p:nvPr>
        </p:nvSpPr>
        <p:spPr/>
        <p:txBody>
          <a:bodyPr/>
          <a:lstStyle/>
          <a:p>
            <a:r>
              <a:rPr lang="en-US" dirty="0"/>
              <a:t>Using All Features</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Data Cleaning Experiments</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2297549368"/>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13</a:t>
            </a:fld>
            <a:endParaRPr lang="en-US" dirty="0"/>
          </a:p>
        </p:txBody>
      </p:sp>
      <p:pic>
        <p:nvPicPr>
          <p:cNvPr id="7" name="Picture Placeholder 6">
            <a:extLst>
              <a:ext uri="{FF2B5EF4-FFF2-40B4-BE49-F238E27FC236}">
                <a16:creationId xmlns:a16="http://schemas.microsoft.com/office/drawing/2014/main" id="{4AC5B601-CCF1-5B44-8D67-0AA75883017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065241" y="2755726"/>
            <a:ext cx="5700974" cy="2998395"/>
          </a:xfrm>
          <a:solidFill>
            <a:schemeClr val="bg1">
              <a:lumMod val="85000"/>
            </a:schemeClr>
          </a:solidFill>
        </p:spPr>
      </p:pic>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p:txBody>
          <a:bodyPr/>
          <a:lstStyle/>
          <a:p>
            <a:r>
              <a:rPr lang="en-US" sz="2000" dirty="0" err="1"/>
              <a:t>FastXML</a:t>
            </a:r>
            <a:r>
              <a:rPr lang="en-US" sz="2000" dirty="0"/>
              <a:t> learns an </a:t>
            </a:r>
            <a:r>
              <a:rPr lang="en-US" sz="2000" i="1" dirty="0">
                <a:solidFill>
                  <a:schemeClr val="tx2"/>
                </a:solidFill>
              </a:rPr>
              <a:t>ensemble of trees</a:t>
            </a:r>
          </a:p>
          <a:p>
            <a:endParaRPr lang="en-US" sz="2000" dirty="0"/>
          </a:p>
          <a:p>
            <a:r>
              <a:rPr lang="en-SG" sz="2000" dirty="0"/>
              <a:t>Final label score = arithmetic mean of the label scores for all trees </a:t>
            </a:r>
          </a:p>
          <a:p>
            <a:endParaRPr lang="en-SG" sz="2000" dirty="0"/>
          </a:p>
          <a:p>
            <a:r>
              <a:rPr lang="en-SG" sz="2000" dirty="0"/>
              <a:t>May improve prediction performance </a:t>
            </a:r>
          </a:p>
          <a:p>
            <a:endParaRPr lang="en-SG" sz="2000" dirty="0"/>
          </a:p>
          <a:p>
            <a:r>
              <a:rPr lang="en-SG" sz="2000" dirty="0"/>
              <a:t>Allows parallelism, but may worsen running time (our CPU cores: 16)</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Tree Ensemble</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62298700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14</a:t>
            </a:fld>
            <a:endParaRPr lang="en-US" dirty="0"/>
          </a:p>
        </p:txBody>
      </p:sp>
      <p:pic>
        <p:nvPicPr>
          <p:cNvPr id="7" name="Picture Placeholder 6">
            <a:extLst>
              <a:ext uri="{FF2B5EF4-FFF2-40B4-BE49-F238E27FC236}">
                <a16:creationId xmlns:a16="http://schemas.microsoft.com/office/drawing/2014/main" id="{4AC5B601-CCF1-5B44-8D67-0AA758830179}"/>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5824603" y="1941534"/>
            <a:ext cx="5870626" cy="4400264"/>
          </a:xfrm>
          <a:solidFill>
            <a:schemeClr val="bg1">
              <a:lumMod val="85000"/>
            </a:schemeClr>
          </a:solidFill>
        </p:spPr>
      </p:pic>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a:xfrm>
            <a:off x="498476" y="2294844"/>
            <a:ext cx="5326127" cy="3751700"/>
          </a:xfrm>
        </p:spPr>
        <p:txBody>
          <a:bodyPr/>
          <a:lstStyle/>
          <a:p>
            <a:r>
              <a:rPr lang="en-US" sz="2000" dirty="0"/>
              <a:t>We can train new models using more labeled data accumulated over time</a:t>
            </a:r>
          </a:p>
          <a:p>
            <a:endParaRPr lang="en-US" sz="2000" dirty="0"/>
          </a:p>
          <a:p>
            <a:r>
              <a:rPr lang="en-US" sz="2000" dirty="0"/>
              <a:t>However, need checks before deployment</a:t>
            </a:r>
          </a:p>
          <a:p>
            <a:endParaRPr lang="en-US" sz="2000" dirty="0"/>
          </a:p>
          <a:p>
            <a:r>
              <a:rPr lang="en-US" sz="2000" dirty="0"/>
              <a:t>Prediction results are ordered by </a:t>
            </a:r>
            <a:r>
              <a:rPr lang="en-US" sz="2000" i="1" dirty="0">
                <a:solidFill>
                  <a:schemeClr val="tx2"/>
                </a:solidFill>
              </a:rPr>
              <a:t>score</a:t>
            </a:r>
          </a:p>
          <a:p>
            <a:endParaRPr lang="en-US" sz="2000" dirty="0"/>
          </a:p>
          <a:p>
            <a:r>
              <a:rPr lang="en-US" sz="2000" dirty="0"/>
              <a:t>Considering top-k library names</a:t>
            </a:r>
          </a:p>
          <a:p>
            <a:pPr lvl="1"/>
            <a:r>
              <a:rPr lang="en-US" sz="1800" i="1" dirty="0" err="1">
                <a:solidFill>
                  <a:schemeClr val="tx2"/>
                </a:solidFill>
              </a:rPr>
              <a:t>precision@k</a:t>
            </a:r>
            <a:endParaRPr lang="en-US" sz="1800" i="1" dirty="0">
              <a:solidFill>
                <a:schemeClr val="tx2"/>
              </a:solidFill>
            </a:endParaRPr>
          </a:p>
          <a:p>
            <a:pPr lvl="1"/>
            <a:r>
              <a:rPr lang="en-US" sz="1800" i="1" dirty="0" err="1">
                <a:solidFill>
                  <a:schemeClr val="tx2"/>
                </a:solidFill>
              </a:rPr>
              <a:t>recall@k</a:t>
            </a:r>
            <a:endParaRPr lang="en-US" sz="1800" i="1" dirty="0">
              <a:solidFill>
                <a:schemeClr val="tx2"/>
              </a:solidFill>
            </a:endParaRPr>
          </a:p>
          <a:p>
            <a:pPr lvl="1"/>
            <a:r>
              <a:rPr lang="en-US" sz="1800" i="1" dirty="0">
                <a:solidFill>
                  <a:schemeClr val="tx2"/>
                </a:solidFill>
              </a:rPr>
              <a:t>F1@k</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Deployment Evaluation Case Study</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168740073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15</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p:txBody>
          <a:bodyPr/>
          <a:lstStyle/>
          <a:p>
            <a:r>
              <a:rPr lang="en-SG" sz="2400" dirty="0"/>
              <a:t>Machine learning system for predicting related libraries for NVD entries </a:t>
            </a:r>
          </a:p>
          <a:p>
            <a:endParaRPr lang="en-SG" sz="2400" dirty="0"/>
          </a:p>
          <a:p>
            <a:r>
              <a:rPr lang="en-SG" sz="2400" dirty="0" err="1"/>
              <a:t>Modeled</a:t>
            </a:r>
            <a:r>
              <a:rPr lang="en-SG" sz="2400" dirty="0"/>
              <a:t> the problem as XML, and use </a:t>
            </a:r>
            <a:r>
              <a:rPr lang="en-SG" sz="2400" dirty="0" err="1"/>
              <a:t>FastXML</a:t>
            </a:r>
            <a:r>
              <a:rPr lang="en-SG" sz="2400" dirty="0"/>
              <a:t> </a:t>
            </a:r>
          </a:p>
          <a:p>
            <a:endParaRPr lang="en-SG" sz="2400" dirty="0"/>
          </a:p>
          <a:p>
            <a:r>
              <a:rPr lang="en-SG" sz="2400" dirty="0"/>
              <a:t>At the time of writing: F1@1 score of 0.53 with average F1@k score 0.51 for k = 1,2,3</a:t>
            </a:r>
          </a:p>
          <a:p>
            <a:endParaRPr lang="en-SG" sz="2400" dirty="0"/>
          </a:p>
          <a:p>
            <a:r>
              <a:rPr lang="en-SG" sz="2400" dirty="0"/>
              <a:t>Future work: </a:t>
            </a:r>
            <a:r>
              <a:rPr lang="en-SG" sz="2400" i="1" dirty="0">
                <a:solidFill>
                  <a:schemeClr val="tx2"/>
                </a:solidFill>
              </a:rPr>
              <a:t>Deep learning?</a:t>
            </a: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US" dirty="0"/>
              <a:t>Conclusion </a:t>
            </a:r>
          </a:p>
        </p:txBody>
      </p:sp>
    </p:spTree>
    <p:extLst>
      <p:ext uri="{BB962C8B-B14F-4D97-AF65-F5344CB8AC3E}">
        <p14:creationId xmlns:p14="http://schemas.microsoft.com/office/powerpoint/2010/main" val="150224739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052428A-3CD6-5544-9895-3B61B04D413E}"/>
              </a:ext>
            </a:extLst>
          </p:cNvPr>
          <p:cNvSpPr>
            <a:spLocks noGrp="1"/>
          </p:cNvSpPr>
          <p:nvPr>
            <p:ph type="ftr" sz="quarter" idx="10"/>
          </p:nvPr>
        </p:nvSpPr>
        <p:spPr/>
        <p:txBody>
          <a:bodyPr/>
          <a:lstStyle/>
          <a:p>
            <a:r>
              <a:rPr lang="en-US" dirty="0"/>
              <a:t>© Veracode, Inc. 2020 Confidential</a:t>
            </a:r>
          </a:p>
        </p:txBody>
      </p:sp>
      <p:sp>
        <p:nvSpPr>
          <p:cNvPr id="5" name="Slide Number Placeholder 4">
            <a:extLst>
              <a:ext uri="{FF2B5EF4-FFF2-40B4-BE49-F238E27FC236}">
                <a16:creationId xmlns:a16="http://schemas.microsoft.com/office/drawing/2014/main" id="{D7625F09-225F-0D40-B54C-05EA4A25A1FB}"/>
              </a:ext>
            </a:extLst>
          </p:cNvPr>
          <p:cNvSpPr>
            <a:spLocks noGrp="1"/>
          </p:cNvSpPr>
          <p:nvPr>
            <p:ph type="sldNum" sz="quarter" idx="11"/>
          </p:nvPr>
        </p:nvSpPr>
        <p:spPr/>
        <p:txBody>
          <a:bodyPr/>
          <a:lstStyle/>
          <a:p>
            <a:fld id="{1B0079F3-B43C-DF46-A9D2-56A8C5414A96}" type="slidenum">
              <a:rPr lang="en-US" smtClean="0"/>
              <a:pPr/>
              <a:t>2</a:t>
            </a:fld>
            <a:endParaRPr lang="en-US" dirty="0"/>
          </a:p>
        </p:txBody>
      </p:sp>
      <p:sp>
        <p:nvSpPr>
          <p:cNvPr id="25" name="Content Placeholder 24">
            <a:extLst>
              <a:ext uri="{FF2B5EF4-FFF2-40B4-BE49-F238E27FC236}">
                <a16:creationId xmlns:a16="http://schemas.microsoft.com/office/drawing/2014/main" id="{563B4941-5358-0F4A-8601-38EA94D67D3C}"/>
              </a:ext>
            </a:extLst>
          </p:cNvPr>
          <p:cNvSpPr>
            <a:spLocks noGrp="1"/>
          </p:cNvSpPr>
          <p:nvPr>
            <p:ph sz="quarter" idx="13"/>
          </p:nvPr>
        </p:nvSpPr>
        <p:spPr/>
        <p:txBody>
          <a:bodyPr/>
          <a:lstStyle/>
          <a:p>
            <a:r>
              <a:rPr lang="en-US" sz="2400" dirty="0"/>
              <a:t>Software Composition Analysis</a:t>
            </a:r>
          </a:p>
          <a:p>
            <a:endParaRPr lang="en-US" sz="2400" dirty="0"/>
          </a:p>
          <a:p>
            <a:r>
              <a:rPr lang="en-US" sz="2400" dirty="0"/>
              <a:t>Vulnerable Library Identification Using </a:t>
            </a:r>
            <a:r>
              <a:rPr lang="en-US" sz="2400" dirty="0" err="1"/>
              <a:t>FastXML</a:t>
            </a:r>
            <a:endParaRPr lang="en-US" sz="2400" dirty="0"/>
          </a:p>
          <a:p>
            <a:endParaRPr lang="en-US" sz="2400" dirty="0"/>
          </a:p>
          <a:p>
            <a:r>
              <a:rPr lang="en-US" sz="2400" dirty="0"/>
              <a:t>Experimental results</a:t>
            </a:r>
          </a:p>
          <a:p>
            <a:endParaRPr lang="en-US" sz="2400" dirty="0"/>
          </a:p>
          <a:p>
            <a:r>
              <a:rPr lang="en-US" sz="2400" dirty="0"/>
              <a:t>Conclusion</a:t>
            </a:r>
          </a:p>
        </p:txBody>
      </p:sp>
      <p:sp>
        <p:nvSpPr>
          <p:cNvPr id="24" name="Title 23">
            <a:extLst>
              <a:ext uri="{FF2B5EF4-FFF2-40B4-BE49-F238E27FC236}">
                <a16:creationId xmlns:a16="http://schemas.microsoft.com/office/drawing/2014/main" id="{675B6B24-0223-5C45-AD74-E2A290890D84}"/>
              </a:ext>
            </a:extLst>
          </p:cNvPr>
          <p:cNvSpPr>
            <a:spLocks noGrp="1"/>
          </p:cNvSpPr>
          <p:nvPr>
            <p:ph type="title"/>
          </p:nvPr>
        </p:nvSpPr>
        <p:spPr>
          <a:xfrm>
            <a:off x="505690" y="833727"/>
            <a:ext cx="11280813" cy="575542"/>
          </a:xfrm>
        </p:spPr>
        <p:txBody>
          <a:bodyPr/>
          <a:lstStyle/>
          <a:p>
            <a:r>
              <a:rPr lang="en-US" b="1" dirty="0">
                <a:solidFill>
                  <a:schemeClr val="tx2"/>
                </a:solidFill>
              </a:rPr>
              <a:t>Agenda</a:t>
            </a:r>
          </a:p>
        </p:txBody>
      </p:sp>
      <p:pic>
        <p:nvPicPr>
          <p:cNvPr id="6" name="Picture 5" descr="A picture containing black, door&#10;&#10;Description automatically generated">
            <a:extLst>
              <a:ext uri="{FF2B5EF4-FFF2-40B4-BE49-F238E27FC236}">
                <a16:creationId xmlns:a16="http://schemas.microsoft.com/office/drawing/2014/main" id="{0E604D5C-011E-3641-8F73-9831E33CC91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82000" y="0"/>
            <a:ext cx="3844977" cy="5879270"/>
          </a:xfrm>
          <a:prstGeom prst="rect">
            <a:avLst/>
          </a:prstGeom>
        </p:spPr>
      </p:pic>
      <p:sp>
        <p:nvSpPr>
          <p:cNvPr id="7" name="TextBox 6">
            <a:extLst>
              <a:ext uri="{FF2B5EF4-FFF2-40B4-BE49-F238E27FC236}">
                <a16:creationId xmlns:a16="http://schemas.microsoft.com/office/drawing/2014/main" id="{F6938FC5-EC98-9D49-BBE4-AB542B10742C}"/>
              </a:ext>
            </a:extLst>
          </p:cNvPr>
          <p:cNvSpPr txBox="1"/>
          <p:nvPr/>
        </p:nvSpPr>
        <p:spPr bwMode="auto">
          <a:xfrm>
            <a:off x="12288385" y="1716294"/>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is for a much simpler agenda. The 01 graphic pattern may be removed if not wanted.</a:t>
            </a:r>
          </a:p>
        </p:txBody>
      </p:sp>
      <p:sp>
        <p:nvSpPr>
          <p:cNvPr id="2" name="TextBox 1">
            <a:extLst>
              <a:ext uri="{FF2B5EF4-FFF2-40B4-BE49-F238E27FC236}">
                <a16:creationId xmlns:a16="http://schemas.microsoft.com/office/drawing/2014/main" id="{98D5E74A-3781-BB49-8094-C8997CC2A7DE}"/>
              </a:ext>
            </a:extLst>
          </p:cNvPr>
          <p:cNvSpPr txBox="1"/>
          <p:nvPr/>
        </p:nvSpPr>
        <p:spPr bwMode="auto">
          <a:xfrm>
            <a:off x="13521128" y="944380"/>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400" dirty="0" err="1">
              <a:solidFill>
                <a:schemeClr val="accent1"/>
              </a:solidFill>
              <a:latin typeface="Trebuchet MS" panose="020B0703020202090204" pitchFamily="34" charset="0"/>
            </a:endParaRPr>
          </a:p>
        </p:txBody>
      </p:sp>
      <p:pic>
        <p:nvPicPr>
          <p:cNvPr id="28" name="Picture 27" descr="A picture containing drawing&#10;&#10;Description automatically generated">
            <a:extLst>
              <a:ext uri="{FF2B5EF4-FFF2-40B4-BE49-F238E27FC236}">
                <a16:creationId xmlns:a16="http://schemas.microsoft.com/office/drawing/2014/main" id="{2108A657-D533-2449-8B28-33FC263793C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94099" y="6400800"/>
            <a:ext cx="1828800" cy="353961"/>
          </a:xfrm>
          <a:prstGeom prst="rect">
            <a:avLst/>
          </a:prstGeom>
        </p:spPr>
      </p:pic>
    </p:spTree>
    <p:extLst>
      <p:ext uri="{BB962C8B-B14F-4D97-AF65-F5344CB8AC3E}">
        <p14:creationId xmlns:p14="http://schemas.microsoft.com/office/powerpoint/2010/main" val="1958760837"/>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3</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p:txBody>
          <a:bodyPr/>
          <a:lstStyle/>
          <a:p>
            <a:pPr marL="0" indent="0">
              <a:buNone/>
            </a:pPr>
            <a:r>
              <a:rPr lang="en-US" sz="2400" dirty="0"/>
              <a:t>Open-source libraries have vulnerabilities</a:t>
            </a:r>
          </a:p>
          <a:p>
            <a:endParaRPr lang="en-US" sz="2400" dirty="0"/>
          </a:p>
          <a:p>
            <a:r>
              <a:rPr lang="en-US" sz="2400" dirty="0"/>
              <a:t>What vulnerable libraries used by an application?</a:t>
            </a:r>
          </a:p>
          <a:p>
            <a:endParaRPr lang="en-US" sz="2400" dirty="0"/>
          </a:p>
          <a:p>
            <a:r>
              <a:rPr lang="en-US" sz="2400" dirty="0"/>
              <a:t>SCA comes to the rescue</a:t>
            </a: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US" dirty="0"/>
              <a:t>Software Composition Analysis </a:t>
            </a:r>
          </a:p>
        </p:txBody>
      </p:sp>
    </p:spTree>
    <p:extLst>
      <p:ext uri="{BB962C8B-B14F-4D97-AF65-F5344CB8AC3E}">
        <p14:creationId xmlns:p14="http://schemas.microsoft.com/office/powerpoint/2010/main" val="224223029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4</a:t>
            </a:fld>
            <a:endParaRPr lang="en-US" dirty="0"/>
          </a:p>
        </p:txBody>
      </p:sp>
      <p:pic>
        <p:nvPicPr>
          <p:cNvPr id="13" name="Picture Placeholder 12">
            <a:extLst>
              <a:ext uri="{FF2B5EF4-FFF2-40B4-BE49-F238E27FC236}">
                <a16:creationId xmlns:a16="http://schemas.microsoft.com/office/drawing/2014/main" id="{750DB49A-7202-074D-8452-2440DF2F7C93}"/>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2972" r="2972"/>
          <a:stretch>
            <a:fillRect/>
          </a:stretch>
        </p:blipFill>
        <p:spPr>
          <a:xfrm>
            <a:off x="6065243" y="1816768"/>
            <a:ext cx="5700972" cy="4229775"/>
          </a:xfrm>
          <a:solidFill>
            <a:schemeClr val="bg1">
              <a:lumMod val="85000"/>
            </a:schemeClr>
          </a:solidFill>
        </p:spPr>
      </p:pic>
      <p:sp>
        <p:nvSpPr>
          <p:cNvPr id="31" name="Text Placeholder 30">
            <a:extLst>
              <a:ext uri="{FF2B5EF4-FFF2-40B4-BE49-F238E27FC236}">
                <a16:creationId xmlns:a16="http://schemas.microsoft.com/office/drawing/2014/main" id="{FFE461F6-3BE7-C945-8D94-852AFC7E9D6D}"/>
              </a:ext>
            </a:extLst>
          </p:cNvPr>
          <p:cNvSpPr>
            <a:spLocks noGrp="1"/>
          </p:cNvSpPr>
          <p:nvPr>
            <p:ph type="body" sz="quarter" idx="14"/>
          </p:nvPr>
        </p:nvSpPr>
        <p:spPr>
          <a:xfrm>
            <a:off x="498935" y="2231753"/>
            <a:ext cx="5566308" cy="3506601"/>
          </a:xfrm>
        </p:spPr>
        <p:txBody>
          <a:bodyPr/>
          <a:lstStyle/>
          <a:p>
            <a:pPr marL="342900" indent="-342900">
              <a:buFont typeface="Arial" panose="020B0604020202020204" pitchFamily="34" charset="0"/>
              <a:buChar char="•"/>
            </a:pPr>
            <a:r>
              <a:rPr lang="en-SG" sz="2400" b="1" dirty="0"/>
              <a:t>Core step:</a:t>
            </a:r>
            <a:r>
              <a:rPr lang="en-SG" sz="2400" dirty="0"/>
              <a:t> </a:t>
            </a:r>
            <a:r>
              <a:rPr lang="en-SG" sz="2400" i="1" dirty="0">
                <a:solidFill>
                  <a:schemeClr val="tx2"/>
                </a:solidFill>
              </a:rPr>
              <a:t>vulnerability curation </a:t>
            </a:r>
            <a:r>
              <a:rPr lang="en-SG" sz="2400" dirty="0"/>
              <a:t>from various </a:t>
            </a:r>
            <a:r>
              <a:rPr lang="en-SG" sz="2400" i="1" dirty="0">
                <a:solidFill>
                  <a:schemeClr val="tx2"/>
                </a:solidFill>
              </a:rPr>
              <a:t>internet sources: </a:t>
            </a:r>
            <a:r>
              <a:rPr lang="en-SG" sz="2400" dirty="0"/>
              <a:t>NVD, Jira tickets, Bugzilla reports, </a:t>
            </a:r>
            <a:r>
              <a:rPr lang="en-SG" sz="2400" dirty="0" err="1"/>
              <a:t>Github</a:t>
            </a:r>
            <a:r>
              <a:rPr lang="en-SG" sz="2400" dirty="0"/>
              <a:t> issues, pull requests, commits, mailing lists </a:t>
            </a:r>
          </a:p>
          <a:p>
            <a:pPr marL="342900" indent="-342900">
              <a:buFont typeface="Arial" panose="020B0604020202020204" pitchFamily="34" charset="0"/>
              <a:buChar char="•"/>
            </a:pPr>
            <a:endParaRPr lang="en-SG" sz="2400" dirty="0"/>
          </a:p>
          <a:p>
            <a:pPr marL="342900" indent="-342900">
              <a:buFont typeface="Arial" panose="020B0604020202020204" pitchFamily="34" charset="0"/>
              <a:buChar char="•"/>
            </a:pPr>
            <a:r>
              <a:rPr lang="en-US" sz="2400" b="1" dirty="0"/>
              <a:t>Curation process is manual:</a:t>
            </a:r>
            <a:r>
              <a:rPr lang="en-US" sz="2400" dirty="0"/>
              <a:t> needs automation in </a:t>
            </a:r>
            <a:r>
              <a:rPr lang="en-US" sz="2400" i="1" dirty="0">
                <a:solidFill>
                  <a:schemeClr val="tx2"/>
                </a:solidFill>
              </a:rPr>
              <a:t>associating NVD entries with vulnerable library names</a:t>
            </a:r>
            <a:endParaRPr lang="en-SG" sz="2400" dirty="0"/>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Software Composition Analysis</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spTree>
    <p:extLst>
      <p:ext uri="{BB962C8B-B14F-4D97-AF65-F5344CB8AC3E}">
        <p14:creationId xmlns:p14="http://schemas.microsoft.com/office/powerpoint/2010/main" val="340084316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5</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a:xfrm>
            <a:off x="1526039" y="2831900"/>
            <a:ext cx="9331307" cy="1295400"/>
          </a:xfrm>
        </p:spPr>
        <p:txBody>
          <a:bodyPr/>
          <a:lstStyle/>
          <a:p>
            <a:pPr marL="0" indent="0">
              <a:buNone/>
            </a:pPr>
            <a:r>
              <a:rPr lang="en-SG" sz="2400" dirty="0">
                <a:solidFill>
                  <a:schemeClr val="tx2"/>
                </a:solidFill>
              </a:rPr>
              <a:t>2015 allows responses </a:t>
            </a:r>
            <a:r>
              <a:rPr lang="en-SG" sz="2400" dirty="0" err="1">
                <a:solidFill>
                  <a:schemeClr val="tx2"/>
                </a:solidFill>
              </a:rPr>
              <a:t>bugzilla.redhat.com</a:t>
            </a:r>
            <a:r>
              <a:rPr lang="en-SG" sz="2400" dirty="0">
                <a:solidFill>
                  <a:schemeClr val="tx2"/>
                </a:solidFill>
              </a:rPr>
              <a:t> show </a:t>
            </a:r>
            <a:r>
              <a:rPr lang="en-SG" sz="2400" dirty="0" err="1">
                <a:solidFill>
                  <a:schemeClr val="tx2"/>
                </a:solidFill>
              </a:rPr>
              <a:t>bug.cgi</a:t>
            </a:r>
            <a:r>
              <a:rPr lang="en-SG" sz="2400" dirty="0">
                <a:solidFill>
                  <a:schemeClr val="tx2"/>
                </a:solidFill>
              </a:rPr>
              <a:t> http </a:t>
            </a:r>
            <a:r>
              <a:rPr lang="en-SG" sz="2400" dirty="0" err="1">
                <a:solidFill>
                  <a:schemeClr val="tx2"/>
                </a:solidFill>
              </a:rPr>
              <a:t>oss</a:t>
            </a:r>
            <a:r>
              <a:rPr lang="en-SG" sz="2400" dirty="0">
                <a:solidFill>
                  <a:schemeClr val="tx2"/>
                </a:solidFill>
              </a:rPr>
              <a:t> 16 header lists 09 headers injection 22 </a:t>
            </a:r>
            <a:r>
              <a:rPr lang="en-SG" sz="2400" dirty="0" err="1">
                <a:solidFill>
                  <a:schemeClr val="tx2"/>
                </a:solidFill>
              </a:rPr>
              <a:t>www.openwall.com</a:t>
            </a:r>
            <a:r>
              <a:rPr lang="en-SG" sz="2400" dirty="0">
                <a:solidFill>
                  <a:schemeClr val="tx2"/>
                </a:solidFill>
              </a:rPr>
              <a:t> </a:t>
            </a:r>
            <a:r>
              <a:rPr lang="en-SG" sz="2400" dirty="0" err="1">
                <a:solidFill>
                  <a:schemeClr val="tx2"/>
                </a:solidFill>
              </a:rPr>
              <a:t>plone</a:t>
            </a:r>
            <a:r>
              <a:rPr lang="en-SG" sz="2400" dirty="0">
                <a:solidFill>
                  <a:schemeClr val="tx2"/>
                </a:solidFill>
              </a:rPr>
              <a:t> hotfix </a:t>
            </a:r>
            <a:r>
              <a:rPr lang="en-SG" sz="2400" dirty="0" err="1">
                <a:solidFill>
                  <a:schemeClr val="tx2"/>
                </a:solidFill>
              </a:rPr>
              <a:t>plone.org</a:t>
            </a:r>
            <a:r>
              <a:rPr lang="en-SG" sz="2400" dirty="0">
                <a:solidFill>
                  <a:schemeClr val="tx2"/>
                </a:solidFill>
              </a:rPr>
              <a:t> 20150910 1264796 </a:t>
            </a:r>
          </a:p>
          <a:p>
            <a:pPr marL="0" indent="0">
              <a:buNone/>
            </a:pPr>
            <a:endParaRPr lang="en-US" sz="2400" dirty="0">
              <a:solidFill>
                <a:schemeClr val="tx2"/>
              </a:solidFill>
            </a:endParaRP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SG" dirty="0"/>
              <a:t>CVE-2015-7318</a:t>
            </a:r>
            <a:endParaRPr lang="en-US" dirty="0"/>
          </a:p>
        </p:txBody>
      </p:sp>
      <p:sp>
        <p:nvSpPr>
          <p:cNvPr id="9" name="Content Placeholder 19">
            <a:extLst>
              <a:ext uri="{FF2B5EF4-FFF2-40B4-BE49-F238E27FC236}">
                <a16:creationId xmlns:a16="http://schemas.microsoft.com/office/drawing/2014/main" id="{D5AD19CB-DAF1-714E-9C86-3A700B34388C}"/>
              </a:ext>
            </a:extLst>
          </p:cNvPr>
          <p:cNvSpPr txBox="1">
            <a:spLocks/>
          </p:cNvSpPr>
          <p:nvPr/>
        </p:nvSpPr>
        <p:spPr bwMode="gray">
          <a:xfrm>
            <a:off x="536898" y="2320745"/>
            <a:ext cx="11309590" cy="3499017"/>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r>
              <a:rPr lang="en-SG" sz="2400" dirty="0"/>
              <a:t>Extracted text from NVD:</a:t>
            </a:r>
          </a:p>
          <a:p>
            <a:endParaRPr lang="en-SG" sz="2400" dirty="0"/>
          </a:p>
          <a:p>
            <a:endParaRPr lang="en-SG" sz="2400" dirty="0"/>
          </a:p>
          <a:p>
            <a:endParaRPr lang="en-SG" sz="2400" dirty="0"/>
          </a:p>
          <a:p>
            <a:pPr marL="0" indent="0">
              <a:buNone/>
            </a:pPr>
            <a:endParaRPr lang="en-SG" sz="2400" dirty="0"/>
          </a:p>
          <a:p>
            <a:r>
              <a:rPr lang="en-SG" sz="2400" dirty="0"/>
              <a:t>Library name </a:t>
            </a:r>
            <a:r>
              <a:rPr lang="en-SG" sz="2400" dirty="0">
                <a:solidFill>
                  <a:schemeClr val="tx2"/>
                </a:solidFill>
              </a:rPr>
              <a:t>Zope2</a:t>
            </a:r>
            <a:r>
              <a:rPr lang="en-SG" sz="2400" dirty="0"/>
              <a:t> not mentioned</a:t>
            </a:r>
            <a:endParaRPr lang="en-SG" sz="2400" dirty="0">
              <a:effectLst/>
            </a:endParaRPr>
          </a:p>
        </p:txBody>
      </p:sp>
    </p:spTree>
    <p:extLst>
      <p:ext uri="{BB962C8B-B14F-4D97-AF65-F5344CB8AC3E}">
        <p14:creationId xmlns:p14="http://schemas.microsoft.com/office/powerpoint/2010/main" val="195790482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a:xfrm>
            <a:off x="339437" y="6477000"/>
            <a:ext cx="3740727" cy="365125"/>
          </a:xfrm>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6</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a:xfrm>
            <a:off x="912427" y="2321461"/>
            <a:ext cx="9651299" cy="2425900"/>
          </a:xfrm>
        </p:spPr>
        <p:txBody>
          <a:bodyPr/>
          <a:lstStyle/>
          <a:p>
            <a:pPr marL="0" indent="0">
              <a:buNone/>
            </a:pPr>
            <a:r>
              <a:rPr lang="en-SG" sz="2400" dirty="0" err="1">
                <a:solidFill>
                  <a:schemeClr val="tx2"/>
                </a:solidFill>
              </a:rPr>
              <a:t>pipermail</a:t>
            </a:r>
            <a:r>
              <a:rPr lang="en-SG" sz="2400" dirty="0">
                <a:solidFill>
                  <a:schemeClr val="tx2"/>
                </a:solidFill>
              </a:rPr>
              <a:t> 2 source advisories </a:t>
            </a:r>
            <a:r>
              <a:rPr lang="en-SG" sz="2400" dirty="0" err="1">
                <a:solidFill>
                  <a:schemeClr val="tx2"/>
                </a:solidFill>
              </a:rPr>
              <a:t>lists.fedoraproject.org</a:t>
            </a:r>
            <a:r>
              <a:rPr lang="en-SG" sz="2400" dirty="0">
                <a:solidFill>
                  <a:schemeClr val="tx2"/>
                </a:solidFill>
              </a:rPr>
              <a:t> package announce </a:t>
            </a:r>
            <a:r>
              <a:rPr lang="en-SG" sz="2400" dirty="0" err="1">
                <a:solidFill>
                  <a:schemeClr val="tx2"/>
                </a:solidFill>
              </a:rPr>
              <a:t>secunia.com</a:t>
            </a:r>
            <a:r>
              <a:rPr lang="en-SG" sz="2400" dirty="0">
                <a:solidFill>
                  <a:schemeClr val="tx2"/>
                </a:solidFill>
              </a:rPr>
              <a:t> function 0 attacks </a:t>
            </a:r>
            <a:r>
              <a:rPr lang="en-SG" sz="2400" dirty="0" err="1">
                <a:solidFill>
                  <a:schemeClr val="tx2"/>
                </a:solidFill>
              </a:rPr>
              <a:t>www.vupen.com</a:t>
            </a:r>
            <a:r>
              <a:rPr lang="en-SG" sz="2400" dirty="0">
                <a:solidFill>
                  <a:schemeClr val="tx2"/>
                </a:solidFill>
              </a:rPr>
              <a:t> </a:t>
            </a:r>
            <a:r>
              <a:rPr lang="en-SG" sz="2400" dirty="0" err="1">
                <a:solidFill>
                  <a:schemeClr val="tx2"/>
                </a:solidFill>
              </a:rPr>
              <a:t>english</a:t>
            </a:r>
            <a:r>
              <a:rPr lang="en-SG" sz="2400" dirty="0">
                <a:solidFill>
                  <a:schemeClr val="tx2"/>
                </a:solidFill>
              </a:rPr>
              <a:t> </a:t>
            </a:r>
            <a:r>
              <a:rPr lang="en-SG" sz="2400" dirty="0" err="1">
                <a:solidFill>
                  <a:schemeClr val="tx2"/>
                </a:solidFill>
              </a:rPr>
              <a:t>securitytracker.com</a:t>
            </a:r>
            <a:r>
              <a:rPr lang="en-SG" sz="2400" dirty="0">
                <a:solidFill>
                  <a:schemeClr val="tx2"/>
                </a:solidFill>
              </a:rPr>
              <a:t> output re- leases </a:t>
            </a:r>
            <a:r>
              <a:rPr lang="en-SG" sz="2400" dirty="0" err="1">
                <a:solidFill>
                  <a:schemeClr val="tx2"/>
                </a:solidFill>
              </a:rPr>
              <a:t>sql</a:t>
            </a:r>
            <a:r>
              <a:rPr lang="en-SG" sz="2400" dirty="0">
                <a:solidFill>
                  <a:schemeClr val="tx2"/>
                </a:solidFill>
              </a:rPr>
              <a:t> argument 11 2011 4 </a:t>
            </a:r>
            <a:r>
              <a:rPr lang="en-SG" sz="2400" dirty="0" err="1">
                <a:solidFill>
                  <a:schemeClr val="tx2"/>
                </a:solidFill>
              </a:rPr>
              <a:t>april</a:t>
            </a:r>
            <a:r>
              <a:rPr lang="en-SG" sz="2400" dirty="0">
                <a:solidFill>
                  <a:schemeClr val="tx2"/>
                </a:solidFill>
              </a:rPr>
              <a:t> injection 3 8 group values rails </a:t>
            </a:r>
            <a:r>
              <a:rPr lang="en-SG" sz="2400" dirty="0" err="1">
                <a:solidFill>
                  <a:schemeClr val="tx2"/>
                </a:solidFill>
              </a:rPr>
              <a:t>groups.google.com</a:t>
            </a:r>
            <a:r>
              <a:rPr lang="en-SG" sz="2400" dirty="0">
                <a:solidFill>
                  <a:schemeClr val="tx2"/>
                </a:solidFill>
              </a:rPr>
              <a:t> arguments ruby </a:t>
            </a:r>
            <a:r>
              <a:rPr lang="en-SG" sz="2400" dirty="0" err="1">
                <a:solidFill>
                  <a:schemeClr val="tx2"/>
                </a:solidFill>
              </a:rPr>
              <a:t>rubyonrails</a:t>
            </a:r>
            <a:r>
              <a:rPr lang="en-SG" sz="2400" dirty="0">
                <a:solidFill>
                  <a:schemeClr val="tx2"/>
                </a:solidFill>
              </a:rPr>
              <a:t> </a:t>
            </a:r>
            <a:r>
              <a:rPr lang="en-SG" sz="2400" dirty="0" err="1">
                <a:solidFill>
                  <a:schemeClr val="tx2"/>
                </a:solidFill>
              </a:rPr>
              <a:t>weblog.rubyonrails.org</a:t>
            </a:r>
            <a:r>
              <a:rPr lang="en-SG" sz="2400" dirty="0">
                <a:solidFill>
                  <a:schemeClr val="tx2"/>
                </a:solidFill>
              </a:rPr>
              <a:t> integer limit </a:t>
            </a:r>
            <a:r>
              <a:rPr lang="en-SG" sz="2400" dirty="0" err="1">
                <a:solidFill>
                  <a:schemeClr val="tx2"/>
                </a:solidFill>
              </a:rPr>
              <a:t>msg</a:t>
            </a:r>
            <a:r>
              <a:rPr lang="en-SG" sz="2400" dirty="0">
                <a:solidFill>
                  <a:schemeClr val="tx2"/>
                </a:solidFill>
              </a:rPr>
              <a:t> </a:t>
            </a:r>
            <a:r>
              <a:rPr lang="en-SG" sz="2400" dirty="0" err="1">
                <a:solidFill>
                  <a:schemeClr val="tx2"/>
                </a:solidFill>
              </a:rPr>
              <a:t>dmode</a:t>
            </a:r>
            <a:r>
              <a:rPr lang="en-SG" sz="2400" dirty="0">
                <a:solidFill>
                  <a:schemeClr val="tx2"/>
                </a:solidFill>
              </a:rPr>
              <a:t> </a:t>
            </a:r>
            <a:r>
              <a:rPr lang="en-SG" sz="2400" dirty="0" err="1">
                <a:solidFill>
                  <a:schemeClr val="tx2"/>
                </a:solidFill>
              </a:rPr>
              <a:t>gplain</a:t>
            </a:r>
            <a:r>
              <a:rPr lang="en-SG" sz="2400" dirty="0">
                <a:solidFill>
                  <a:schemeClr val="tx2"/>
                </a:solidFill>
              </a:rPr>
              <a:t> 057650.html 0877 4e19864cf6ad40ad 43278 1025063 new </a:t>
            </a:r>
          </a:p>
          <a:p>
            <a:pPr marL="0" indent="0">
              <a:buNone/>
            </a:pPr>
            <a:endParaRPr lang="en-SG" sz="2400" dirty="0">
              <a:solidFill>
                <a:schemeClr val="tx2"/>
              </a:solidFill>
            </a:endParaRPr>
          </a:p>
          <a:p>
            <a:pPr marL="0" indent="0">
              <a:buNone/>
            </a:pPr>
            <a:endParaRPr lang="en-US" sz="2400" dirty="0">
              <a:solidFill>
                <a:schemeClr val="tx2"/>
              </a:solidFill>
            </a:endParaRP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SG" dirty="0"/>
              <a:t>CVE-2011-0448</a:t>
            </a:r>
            <a:endParaRPr lang="en-US" dirty="0"/>
          </a:p>
        </p:txBody>
      </p:sp>
      <p:sp>
        <p:nvSpPr>
          <p:cNvPr id="9" name="Content Placeholder 19">
            <a:extLst>
              <a:ext uri="{FF2B5EF4-FFF2-40B4-BE49-F238E27FC236}">
                <a16:creationId xmlns:a16="http://schemas.microsoft.com/office/drawing/2014/main" id="{D5AD19CB-DAF1-714E-9C86-3A700B34388C}"/>
              </a:ext>
            </a:extLst>
          </p:cNvPr>
          <p:cNvSpPr txBox="1">
            <a:spLocks/>
          </p:cNvSpPr>
          <p:nvPr/>
        </p:nvSpPr>
        <p:spPr bwMode="gray">
          <a:xfrm>
            <a:off x="339437" y="1860383"/>
            <a:ext cx="11309590" cy="4371974"/>
          </a:xfrm>
          <a:prstGeom prst="rect">
            <a:avLst/>
          </a:prstGeom>
          <a:noFill/>
          <a:ln w="9525">
            <a:noFill/>
            <a:miter lim="800000"/>
            <a:headEnd/>
            <a:tailEnd/>
          </a:ln>
          <a:effectLst/>
        </p:spPr>
        <p:txBody>
          <a:bodyPr vert="horz" wrap="square" lIns="121899" tIns="60949" rIns="121899" bIns="60949" numCol="1" anchor="t" anchorCtr="0" compatLnSpc="1">
            <a:prstTxWarp prst="textNoShape">
              <a:avLst/>
            </a:prstTxWarp>
          </a:bodyPr>
          <a:lstStyle>
            <a:lvl1pPr marL="173038" indent="-173038" algn="l" rtl="0" eaLnBrk="1" fontAlgn="base" hangingPunct="1">
              <a:lnSpc>
                <a:spcPct val="100000"/>
              </a:lnSpc>
              <a:spcBef>
                <a:spcPts val="0"/>
              </a:spcBef>
              <a:spcAft>
                <a:spcPts val="150"/>
              </a:spcAft>
              <a:buClrTx/>
              <a:buChar char="•"/>
              <a:defRPr sz="1800" baseline="0">
                <a:solidFill>
                  <a:schemeClr val="tx1"/>
                </a:solidFill>
                <a:latin typeface="Trebuchet MS" panose="020B0703020202090204" pitchFamily="34" charset="0"/>
                <a:ea typeface="+mn-ea"/>
                <a:cs typeface="+mn-cs"/>
              </a:defRPr>
            </a:lvl1pPr>
            <a:lvl2pPr marL="460375" indent="-174625" algn="l" rtl="0" eaLnBrk="1" fontAlgn="base" hangingPunct="1">
              <a:lnSpc>
                <a:spcPct val="100000"/>
              </a:lnSpc>
              <a:spcBef>
                <a:spcPts val="0"/>
              </a:spcBef>
              <a:spcAft>
                <a:spcPts val="150"/>
              </a:spcAft>
              <a:buClrTx/>
              <a:buFont typeface="Arial" panose="020B0604020202020204" pitchFamily="34" charset="0"/>
              <a:buChar char="•"/>
              <a:defRPr sz="1600" baseline="0">
                <a:solidFill>
                  <a:schemeClr val="tx1"/>
                </a:solidFill>
                <a:latin typeface="Trebuchet MS" panose="020B0703020202090204" pitchFamily="34" charset="0"/>
              </a:defRPr>
            </a:lvl2pPr>
            <a:lvl3pPr marL="746125" indent="-174625" algn="l" rtl="0" eaLnBrk="1" fontAlgn="base" hangingPunct="1">
              <a:lnSpc>
                <a:spcPct val="100000"/>
              </a:lnSpc>
              <a:spcBef>
                <a:spcPts val="0"/>
              </a:spcBef>
              <a:spcAft>
                <a:spcPts val="150"/>
              </a:spcAft>
              <a:buClrTx/>
              <a:buFont typeface="Courier New" panose="02070309020205020404" pitchFamily="49" charset="0"/>
              <a:buChar char="o"/>
              <a:defRPr sz="1400" baseline="0">
                <a:solidFill>
                  <a:schemeClr val="tx1"/>
                </a:solidFill>
                <a:latin typeface="Trebuchet MS" panose="020B0703020202090204" pitchFamily="34" charset="0"/>
              </a:defRPr>
            </a:lvl3pPr>
            <a:lvl4pPr marL="1904571" indent="-380914" algn="l" rtl="0" eaLnBrk="1" fontAlgn="base" hangingPunct="1">
              <a:lnSpc>
                <a:spcPct val="100000"/>
              </a:lnSpc>
              <a:spcBef>
                <a:spcPts val="0"/>
              </a:spcBef>
              <a:spcAft>
                <a:spcPct val="0"/>
              </a:spcAft>
              <a:buClr>
                <a:schemeClr val="tx1"/>
              </a:buClr>
              <a:buChar char="–"/>
              <a:defRPr sz="1400" baseline="0">
                <a:solidFill>
                  <a:schemeClr val="tx1">
                    <a:lumMod val="75000"/>
                    <a:lumOff val="25000"/>
                  </a:schemeClr>
                </a:solidFill>
                <a:latin typeface="Trebuchet MS" panose="020B0703020202090204" pitchFamily="34" charset="0"/>
              </a:defRPr>
            </a:lvl4pPr>
            <a:lvl5pPr marL="0" indent="0" algn="l" rtl="0" eaLnBrk="1" fontAlgn="base" hangingPunct="1">
              <a:lnSpc>
                <a:spcPct val="100000"/>
              </a:lnSpc>
              <a:spcBef>
                <a:spcPts val="0"/>
              </a:spcBef>
              <a:spcAft>
                <a:spcPct val="0"/>
              </a:spcAft>
              <a:buClr>
                <a:schemeClr val="tx1"/>
              </a:buClr>
              <a:buNone/>
              <a:defRPr sz="1333" baseline="0">
                <a:solidFill>
                  <a:schemeClr val="tx1">
                    <a:lumMod val="75000"/>
                    <a:lumOff val="25000"/>
                  </a:schemeClr>
                </a:solidFill>
                <a:latin typeface="Trebuchet MS" panose="020B0703020202090204" pitchFamily="34" charset="0"/>
              </a:defRPr>
            </a:lvl5pPr>
            <a:lvl6pPr marL="2971132"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6pPr>
            <a:lvl7pPr marL="3580594"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7pPr>
            <a:lvl8pPr marL="4190058"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8pPr>
            <a:lvl9pPr marL="4799520" indent="-304731" algn="l" rtl="0" eaLnBrk="1" fontAlgn="base" hangingPunct="1">
              <a:lnSpc>
                <a:spcPct val="95000"/>
              </a:lnSpc>
              <a:spcBef>
                <a:spcPct val="25000"/>
              </a:spcBef>
              <a:spcAft>
                <a:spcPct val="0"/>
              </a:spcAft>
              <a:buClr>
                <a:schemeClr val="accent1"/>
              </a:buClr>
              <a:buChar char="•"/>
              <a:defRPr sz="2100">
                <a:solidFill>
                  <a:schemeClr val="tx1"/>
                </a:solidFill>
                <a:latin typeface="+mn-lt"/>
              </a:defRPr>
            </a:lvl9pPr>
          </a:lstStyle>
          <a:p>
            <a:r>
              <a:rPr lang="en-SG" sz="2400" dirty="0"/>
              <a:t>Extracted text from NVD:</a:t>
            </a:r>
          </a:p>
          <a:p>
            <a:endParaRPr lang="en-SG" sz="2400" dirty="0"/>
          </a:p>
          <a:p>
            <a:endParaRPr lang="en-SG" sz="2400" dirty="0"/>
          </a:p>
          <a:p>
            <a:pPr marL="0" indent="0">
              <a:buNone/>
            </a:pPr>
            <a:endParaRPr lang="en-SG" sz="2400" dirty="0"/>
          </a:p>
          <a:p>
            <a:endParaRPr lang="en-SG" sz="2400" dirty="0"/>
          </a:p>
          <a:p>
            <a:endParaRPr lang="en-SG" sz="2400" dirty="0"/>
          </a:p>
          <a:p>
            <a:endParaRPr lang="en-SG" sz="2400" dirty="0"/>
          </a:p>
          <a:p>
            <a:pPr marL="0" indent="0">
              <a:buNone/>
            </a:pPr>
            <a:endParaRPr lang="en-SG" sz="2400" dirty="0"/>
          </a:p>
          <a:p>
            <a:r>
              <a:rPr lang="en-SG" sz="2400" dirty="0"/>
              <a:t>Library name </a:t>
            </a:r>
            <a:r>
              <a:rPr lang="en-SG" sz="2400" dirty="0">
                <a:solidFill>
                  <a:schemeClr val="tx2"/>
                </a:solidFill>
              </a:rPr>
              <a:t>Ruby on Rails Active Record </a:t>
            </a:r>
            <a:r>
              <a:rPr lang="en-SG" sz="2400" dirty="0"/>
              <a:t>not mentioned in NVD record </a:t>
            </a:r>
          </a:p>
        </p:txBody>
      </p:sp>
    </p:spTree>
    <p:extLst>
      <p:ext uri="{BB962C8B-B14F-4D97-AF65-F5344CB8AC3E}">
        <p14:creationId xmlns:p14="http://schemas.microsoft.com/office/powerpoint/2010/main" val="311641495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7</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a:xfrm>
            <a:off x="505691" y="1905000"/>
            <a:ext cx="11309590" cy="4231105"/>
          </a:xfrm>
        </p:spPr>
        <p:txBody>
          <a:bodyPr/>
          <a:lstStyle/>
          <a:p>
            <a:pPr marL="0" indent="0">
              <a:buNone/>
            </a:pPr>
            <a:r>
              <a:rPr lang="en-US" sz="2400" b="1" dirty="0"/>
              <a:t>NVD data fields:</a:t>
            </a:r>
          </a:p>
          <a:p>
            <a:pPr lvl="1"/>
            <a:r>
              <a:rPr lang="en-US" sz="2200" dirty="0"/>
              <a:t>CVE id</a:t>
            </a:r>
          </a:p>
          <a:p>
            <a:pPr lvl="1"/>
            <a:r>
              <a:rPr lang="en-US" sz="2200" dirty="0"/>
              <a:t>Description</a:t>
            </a:r>
          </a:p>
          <a:p>
            <a:pPr lvl="1"/>
            <a:r>
              <a:rPr lang="en-US" sz="2200" dirty="0">
                <a:solidFill>
                  <a:schemeClr val="tx2"/>
                </a:solidFill>
              </a:rPr>
              <a:t>Common platform enumeration (CPE) configurations</a:t>
            </a:r>
            <a:endParaRPr lang="en-US" sz="2200" dirty="0"/>
          </a:p>
          <a:p>
            <a:pPr lvl="1"/>
            <a:r>
              <a:rPr lang="en-US" sz="2200" dirty="0"/>
              <a:t>References (web links)</a:t>
            </a:r>
          </a:p>
          <a:p>
            <a:endParaRPr lang="en-US" sz="2400" dirty="0"/>
          </a:p>
          <a:p>
            <a:pPr marL="0" indent="0">
              <a:buNone/>
            </a:pPr>
            <a:r>
              <a:rPr lang="en-US" sz="2400" b="1" dirty="0"/>
              <a:t>CPE configuration</a:t>
            </a:r>
          </a:p>
          <a:p>
            <a:pPr lvl="1"/>
            <a:r>
              <a:rPr lang="en-US" sz="2200" dirty="0"/>
              <a:t>Includes </a:t>
            </a:r>
            <a:r>
              <a:rPr lang="en-US" sz="2200" b="1" i="1" dirty="0"/>
              <a:t>vendor</a:t>
            </a:r>
            <a:r>
              <a:rPr lang="en-US" sz="2200" dirty="0"/>
              <a:t> and </a:t>
            </a:r>
            <a:r>
              <a:rPr lang="en-US" sz="2200" b="1" i="1" dirty="0"/>
              <a:t>product</a:t>
            </a:r>
            <a:r>
              <a:rPr lang="en-US" sz="2200" dirty="0"/>
              <a:t> names:</a:t>
            </a:r>
          </a:p>
          <a:p>
            <a:pPr marL="285750" lvl="1" indent="0">
              <a:buNone/>
            </a:pPr>
            <a:r>
              <a:rPr lang="en-US" sz="2200" dirty="0"/>
              <a:t>	</a:t>
            </a:r>
            <a:r>
              <a:rPr lang="en-SG" dirty="0"/>
              <a:t> </a:t>
            </a:r>
            <a:r>
              <a:rPr lang="en-SG" sz="2400" dirty="0">
                <a:solidFill>
                  <a:schemeClr val="tx2"/>
                </a:solidFill>
                <a:latin typeface="Courier" pitchFamily="2" charset="0"/>
              </a:rPr>
              <a:t>cpe:2.3:a:arastta:ecommerce:1.6.2:*:*:*:*:*:*:* </a:t>
            </a:r>
            <a:endParaRPr lang="en-SG" sz="2200" b="1" i="1" dirty="0">
              <a:solidFill>
                <a:schemeClr val="tx2"/>
              </a:solidFill>
            </a:endParaRPr>
          </a:p>
          <a:p>
            <a:pPr lvl="1"/>
            <a:r>
              <a:rPr lang="en-SG" sz="2200" b="1" i="1" dirty="0">
                <a:solidFill>
                  <a:schemeClr val="tx2"/>
                </a:solidFill>
              </a:rPr>
              <a:t>Matchers: product name, e.g.,</a:t>
            </a:r>
            <a:r>
              <a:rPr lang="en-SG" sz="2200" i="1" dirty="0">
                <a:solidFill>
                  <a:schemeClr val="tx2"/>
                </a:solidFill>
              </a:rPr>
              <a:t> ecommerce:</a:t>
            </a:r>
            <a:endParaRPr lang="en-SG" sz="2000" i="1" dirty="0">
              <a:solidFill>
                <a:schemeClr val="tx2"/>
              </a:solidFill>
            </a:endParaRPr>
          </a:p>
          <a:p>
            <a:pPr lvl="2"/>
            <a:r>
              <a:rPr lang="en-SG" sz="1800" b="1" dirty="0"/>
              <a:t>Matching these with library names directly has low performance: </a:t>
            </a:r>
            <a:r>
              <a:rPr lang="en-SG" sz="1800" dirty="0">
                <a:solidFill>
                  <a:schemeClr val="tx2"/>
                </a:solidFill>
              </a:rPr>
              <a:t>average F1 = 0.24 </a:t>
            </a: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US" dirty="0"/>
              <a:t>CPE Configurations for Matching?</a:t>
            </a:r>
          </a:p>
        </p:txBody>
      </p:sp>
    </p:spTree>
    <p:extLst>
      <p:ext uri="{BB962C8B-B14F-4D97-AF65-F5344CB8AC3E}">
        <p14:creationId xmlns:p14="http://schemas.microsoft.com/office/powerpoint/2010/main" val="66708703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42E56C-0226-0841-9301-3438AC95E77A}"/>
              </a:ext>
            </a:extLst>
          </p:cNvPr>
          <p:cNvSpPr>
            <a:spLocks noGrp="1"/>
          </p:cNvSpPr>
          <p:nvPr>
            <p:ph type="ftr" sz="quarter" idx="11"/>
          </p:nvPr>
        </p:nvSpPr>
        <p:spPr/>
        <p:txBody>
          <a:bodyPr/>
          <a:lstStyle/>
          <a:p>
            <a:r>
              <a:rPr lang="en-US"/>
              <a:t>© Veracode, Inc. 2020 Confidential</a:t>
            </a:r>
            <a:endParaRPr lang="en-US" dirty="0"/>
          </a:p>
        </p:txBody>
      </p:sp>
      <p:sp>
        <p:nvSpPr>
          <p:cNvPr id="5" name="Slide Number Placeholder 4">
            <a:extLst>
              <a:ext uri="{FF2B5EF4-FFF2-40B4-BE49-F238E27FC236}">
                <a16:creationId xmlns:a16="http://schemas.microsoft.com/office/drawing/2014/main" id="{38D2CBC4-7918-F245-9D1C-8F3B7841D2D2}"/>
              </a:ext>
            </a:extLst>
          </p:cNvPr>
          <p:cNvSpPr>
            <a:spLocks noGrp="1"/>
          </p:cNvSpPr>
          <p:nvPr>
            <p:ph type="sldNum" sz="quarter" idx="12"/>
          </p:nvPr>
        </p:nvSpPr>
        <p:spPr/>
        <p:txBody>
          <a:bodyPr/>
          <a:lstStyle/>
          <a:p>
            <a:fld id="{1B0079F3-B43C-DF46-A9D2-56A8C5414A96}" type="slidenum">
              <a:rPr lang="en-US" smtClean="0"/>
              <a:pPr/>
              <a:t>8</a:t>
            </a:fld>
            <a:endParaRPr lang="en-US" dirty="0"/>
          </a:p>
        </p:txBody>
      </p:sp>
      <p:sp>
        <p:nvSpPr>
          <p:cNvPr id="30" name="Content Placeholder 29">
            <a:extLst>
              <a:ext uri="{FF2B5EF4-FFF2-40B4-BE49-F238E27FC236}">
                <a16:creationId xmlns:a16="http://schemas.microsoft.com/office/drawing/2014/main" id="{4678DD25-8DC2-984C-AB08-B5D4E93F43ED}"/>
              </a:ext>
            </a:extLst>
          </p:cNvPr>
          <p:cNvSpPr>
            <a:spLocks noGrp="1"/>
          </p:cNvSpPr>
          <p:nvPr>
            <p:ph sz="quarter" idx="13"/>
          </p:nvPr>
        </p:nvSpPr>
        <p:spPr>
          <a:xfrm>
            <a:off x="389389" y="2841054"/>
            <a:ext cx="5566766" cy="2744254"/>
          </a:xfrm>
        </p:spPr>
        <p:txBody>
          <a:bodyPr/>
          <a:lstStyle/>
          <a:p>
            <a:r>
              <a:rPr lang="en-SG" dirty="0"/>
              <a:t>We treat as instance of extreme multi-label learning (XML) </a:t>
            </a:r>
          </a:p>
          <a:p>
            <a:endParaRPr lang="en-SG" dirty="0"/>
          </a:p>
          <a:p>
            <a:r>
              <a:rPr lang="en-SG" dirty="0"/>
              <a:t>We use </a:t>
            </a:r>
            <a:r>
              <a:rPr lang="en-SG" dirty="0" err="1"/>
              <a:t>FastXML</a:t>
            </a:r>
            <a:r>
              <a:rPr lang="en-SG" dirty="0"/>
              <a:t> algorithm</a:t>
            </a:r>
          </a:p>
          <a:p>
            <a:pPr lvl="1"/>
            <a:r>
              <a:rPr lang="en-SG" dirty="0" err="1"/>
              <a:t>Prabhu</a:t>
            </a:r>
            <a:r>
              <a:rPr lang="en-SG" dirty="0"/>
              <a:t> &amp; Varma, KDD ‘14</a:t>
            </a:r>
          </a:p>
          <a:p>
            <a:pPr lvl="1"/>
            <a:r>
              <a:rPr lang="en-SG" dirty="0">
                <a:solidFill>
                  <a:schemeClr val="tx2"/>
                </a:solidFill>
              </a:rPr>
              <a:t>Implementation: https://</a:t>
            </a:r>
            <a:r>
              <a:rPr lang="en-SG" dirty="0" err="1">
                <a:solidFill>
                  <a:schemeClr val="tx2"/>
                </a:solidFill>
              </a:rPr>
              <a:t>github.com</a:t>
            </a:r>
            <a:r>
              <a:rPr lang="en-SG" dirty="0">
                <a:solidFill>
                  <a:schemeClr val="tx2"/>
                </a:solidFill>
              </a:rPr>
              <a:t>/</a:t>
            </a:r>
            <a:r>
              <a:rPr lang="en-SG" dirty="0" err="1">
                <a:solidFill>
                  <a:schemeClr val="tx2"/>
                </a:solidFill>
              </a:rPr>
              <a:t>Refefer</a:t>
            </a:r>
            <a:r>
              <a:rPr lang="en-SG" dirty="0">
                <a:solidFill>
                  <a:schemeClr val="tx2"/>
                </a:solidFill>
              </a:rPr>
              <a:t>/</a:t>
            </a:r>
            <a:r>
              <a:rPr lang="en-SG" dirty="0" err="1">
                <a:solidFill>
                  <a:schemeClr val="tx2"/>
                </a:solidFill>
              </a:rPr>
              <a:t>fastxml</a:t>
            </a:r>
            <a:r>
              <a:rPr lang="en-SG" dirty="0">
                <a:solidFill>
                  <a:schemeClr val="tx2"/>
                </a:solidFill>
              </a:rPr>
              <a:t> </a:t>
            </a:r>
          </a:p>
          <a:p>
            <a:endParaRPr lang="en-SG" dirty="0"/>
          </a:p>
          <a:p>
            <a:r>
              <a:rPr lang="en-SG" dirty="0"/>
              <a:t>System already used in production </a:t>
            </a:r>
          </a:p>
        </p:txBody>
      </p:sp>
      <p:sp>
        <p:nvSpPr>
          <p:cNvPr id="31" name="Text Placeholder 30">
            <a:extLst>
              <a:ext uri="{FF2B5EF4-FFF2-40B4-BE49-F238E27FC236}">
                <a16:creationId xmlns:a16="http://schemas.microsoft.com/office/drawing/2014/main" id="{FFE461F6-3BE7-C945-8D94-852AFC7E9D6D}"/>
              </a:ext>
            </a:extLst>
          </p:cNvPr>
          <p:cNvSpPr>
            <a:spLocks noGrp="1"/>
          </p:cNvSpPr>
          <p:nvPr>
            <p:ph type="body" sz="quarter" idx="14"/>
          </p:nvPr>
        </p:nvSpPr>
        <p:spPr>
          <a:xfrm>
            <a:off x="498935" y="1910123"/>
            <a:ext cx="5566308" cy="1097736"/>
          </a:xfrm>
        </p:spPr>
        <p:txBody>
          <a:bodyPr/>
          <a:lstStyle/>
          <a:p>
            <a:r>
              <a:rPr lang="en-SG" dirty="0"/>
              <a:t>Use </a:t>
            </a:r>
            <a:r>
              <a:rPr lang="en-SG" i="1" dirty="0">
                <a:solidFill>
                  <a:schemeClr val="tx2"/>
                </a:solidFill>
              </a:rPr>
              <a:t>machine learning </a:t>
            </a:r>
            <a:r>
              <a:rPr lang="en-SG" dirty="0"/>
              <a:t>to predict the related library names for any given CVE id </a:t>
            </a:r>
          </a:p>
          <a:p>
            <a:endParaRPr lang="en-US" dirty="0"/>
          </a:p>
        </p:txBody>
      </p:sp>
      <p:sp>
        <p:nvSpPr>
          <p:cNvPr id="32" name="Text Placeholder 31">
            <a:extLst>
              <a:ext uri="{FF2B5EF4-FFF2-40B4-BE49-F238E27FC236}">
                <a16:creationId xmlns:a16="http://schemas.microsoft.com/office/drawing/2014/main" id="{2DAFDE7A-0A16-1443-B3A1-D1E9D8B52649}"/>
              </a:ext>
            </a:extLst>
          </p:cNvPr>
          <p:cNvSpPr>
            <a:spLocks noGrp="1"/>
          </p:cNvSpPr>
          <p:nvPr>
            <p:ph type="body" sz="quarter" idx="15"/>
          </p:nvPr>
        </p:nvSpPr>
        <p:spPr/>
        <p:txBody>
          <a:bodyPr/>
          <a:lstStyle/>
          <a:p>
            <a:r>
              <a:rPr lang="en-US" dirty="0"/>
              <a:t>Screenshot</a:t>
            </a:r>
          </a:p>
        </p:txBody>
      </p:sp>
      <p:sp>
        <p:nvSpPr>
          <p:cNvPr id="29" name="Title 28">
            <a:extLst>
              <a:ext uri="{FF2B5EF4-FFF2-40B4-BE49-F238E27FC236}">
                <a16:creationId xmlns:a16="http://schemas.microsoft.com/office/drawing/2014/main" id="{6BBCDB18-695C-B44D-9951-37AC29556564}"/>
              </a:ext>
            </a:extLst>
          </p:cNvPr>
          <p:cNvSpPr>
            <a:spLocks noGrp="1"/>
          </p:cNvSpPr>
          <p:nvPr>
            <p:ph type="title"/>
          </p:nvPr>
        </p:nvSpPr>
        <p:spPr/>
        <p:txBody>
          <a:bodyPr/>
          <a:lstStyle/>
          <a:p>
            <a:r>
              <a:rPr lang="en-US" dirty="0"/>
              <a:t>Our Approach </a:t>
            </a:r>
          </a:p>
        </p:txBody>
      </p:sp>
      <p:sp>
        <p:nvSpPr>
          <p:cNvPr id="11" name="TextBox 10">
            <a:extLst>
              <a:ext uri="{FF2B5EF4-FFF2-40B4-BE49-F238E27FC236}">
                <a16:creationId xmlns:a16="http://schemas.microsoft.com/office/drawing/2014/main" id="{16E3AA19-85D6-574B-8165-30B51C1C4C32}"/>
              </a:ext>
            </a:extLst>
          </p:cNvPr>
          <p:cNvSpPr txBox="1"/>
          <p:nvPr/>
        </p:nvSpPr>
        <p:spPr bwMode="auto">
          <a:xfrm>
            <a:off x="12268200" y="3962400"/>
            <a:ext cx="1808615" cy="1622908"/>
          </a:xfrm>
          <a:prstGeom prst="rect">
            <a:avLst/>
          </a:prstGeom>
          <a:solidFill>
            <a:schemeClr val="bg2">
              <a:lumMod val="90000"/>
            </a:schemeClr>
          </a:solidFill>
          <a:ln w="12700" cap="sq" algn="ctr">
            <a:noFill/>
            <a:miter lim="800000"/>
            <a:headEnd/>
            <a:tailEnd/>
          </a:ln>
          <a:effectLst/>
        </p:spPr>
        <p:txBody>
          <a:bodyPr wrap="square" rtlCol="0" anchor="ctr" anchorCtr="0">
            <a:noAutofit/>
          </a:bodyPr>
          <a:lstStyle/>
          <a:p>
            <a:pPr>
              <a:lnSpc>
                <a:spcPct val="95000"/>
              </a:lnSpc>
              <a:spcBef>
                <a:spcPts val="800"/>
              </a:spcBef>
            </a:pPr>
            <a:r>
              <a:rPr lang="en-US" sz="1200" b="0" dirty="0">
                <a:solidFill>
                  <a:schemeClr val="tx1">
                    <a:lumMod val="75000"/>
                    <a:lumOff val="25000"/>
                  </a:schemeClr>
                </a:solidFill>
                <a:latin typeface="+mn-lt"/>
              </a:rPr>
              <a:t>This options has an image content placeholder.</a:t>
            </a:r>
          </a:p>
        </p:txBody>
      </p:sp>
      <p:pic>
        <p:nvPicPr>
          <p:cNvPr id="10" name="Picture Placeholder 9">
            <a:extLst>
              <a:ext uri="{FF2B5EF4-FFF2-40B4-BE49-F238E27FC236}">
                <a16:creationId xmlns:a16="http://schemas.microsoft.com/office/drawing/2014/main" id="{DA1CF00A-FD4F-DD4D-B884-14AFBC284E04}"/>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6199906" y="2549437"/>
            <a:ext cx="5392783" cy="1855395"/>
          </a:xfrm>
        </p:spPr>
      </p:pic>
      <p:sp>
        <p:nvSpPr>
          <p:cNvPr id="8" name="TextBox 7">
            <a:extLst>
              <a:ext uri="{FF2B5EF4-FFF2-40B4-BE49-F238E27FC236}">
                <a16:creationId xmlns:a16="http://schemas.microsoft.com/office/drawing/2014/main" id="{135A2804-CDBA-D044-8B93-6346A7D4DCDB}"/>
              </a:ext>
            </a:extLst>
          </p:cNvPr>
          <p:cNvSpPr txBox="1"/>
          <p:nvPr/>
        </p:nvSpPr>
        <p:spPr bwMode="auto">
          <a:xfrm>
            <a:off x="5269832" y="4259179"/>
            <a:ext cx="0" cy="0"/>
          </a:xfrm>
          <a:prstGeom prst="rect">
            <a:avLst/>
          </a:prstGeom>
          <a:noFill/>
          <a:ln w="12700" cap="sq" algn="ctr">
            <a:noFill/>
            <a:miter lim="800000"/>
            <a:headEnd/>
            <a:tailEnd/>
          </a:ln>
          <a:effectLst/>
        </p:spPr>
        <p:txBody>
          <a:bodyPr wrap="none" rtlCol="0" anchor="ctr" anchorCtr="0">
            <a:noAutofit/>
          </a:bodyPr>
          <a:lstStyle/>
          <a:p>
            <a:pPr algn="l">
              <a:lnSpc>
                <a:spcPct val="95000"/>
              </a:lnSpc>
              <a:spcBef>
                <a:spcPts val="600"/>
              </a:spcBef>
            </a:pPr>
            <a:endParaRPr lang="en-US" sz="1600" dirty="0">
              <a:solidFill>
                <a:schemeClr val="accent1"/>
              </a:solidFill>
              <a:latin typeface="Trebuchet MS" panose="020B0703020202090204" pitchFamily="34" charset="0"/>
            </a:endParaRPr>
          </a:p>
        </p:txBody>
      </p:sp>
    </p:spTree>
    <p:extLst>
      <p:ext uri="{BB962C8B-B14F-4D97-AF65-F5344CB8AC3E}">
        <p14:creationId xmlns:p14="http://schemas.microsoft.com/office/powerpoint/2010/main" val="373943613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169ED2C-F02A-944B-97AC-1C017F6C5BEE}"/>
              </a:ext>
            </a:extLst>
          </p:cNvPr>
          <p:cNvSpPr>
            <a:spLocks noGrp="1"/>
          </p:cNvSpPr>
          <p:nvPr>
            <p:ph type="ftr" sz="quarter" idx="11"/>
          </p:nvPr>
        </p:nvSpPr>
        <p:spPr/>
        <p:txBody>
          <a:bodyPr/>
          <a:lstStyle/>
          <a:p>
            <a:r>
              <a:rPr lang="en-US"/>
              <a:t>© Veracode, Inc. 2020 Confidential</a:t>
            </a:r>
            <a:endParaRPr lang="en-US" dirty="0"/>
          </a:p>
        </p:txBody>
      </p:sp>
      <p:sp>
        <p:nvSpPr>
          <p:cNvPr id="7" name="Slide Number Placeholder 6">
            <a:extLst>
              <a:ext uri="{FF2B5EF4-FFF2-40B4-BE49-F238E27FC236}">
                <a16:creationId xmlns:a16="http://schemas.microsoft.com/office/drawing/2014/main" id="{FCA8A398-F69F-7640-A9D8-F5968C73AEC0}"/>
              </a:ext>
            </a:extLst>
          </p:cNvPr>
          <p:cNvSpPr>
            <a:spLocks noGrp="1"/>
          </p:cNvSpPr>
          <p:nvPr>
            <p:ph type="sldNum" sz="quarter" idx="12"/>
          </p:nvPr>
        </p:nvSpPr>
        <p:spPr/>
        <p:txBody>
          <a:bodyPr/>
          <a:lstStyle/>
          <a:p>
            <a:fld id="{1B0079F3-B43C-DF46-A9D2-56A8C5414A96}" type="slidenum">
              <a:rPr lang="en-US" smtClean="0"/>
              <a:pPr/>
              <a:t>9</a:t>
            </a:fld>
            <a:endParaRPr lang="en-US" dirty="0"/>
          </a:p>
        </p:txBody>
      </p:sp>
      <p:sp>
        <p:nvSpPr>
          <p:cNvPr id="20" name="Content Placeholder 19">
            <a:extLst>
              <a:ext uri="{FF2B5EF4-FFF2-40B4-BE49-F238E27FC236}">
                <a16:creationId xmlns:a16="http://schemas.microsoft.com/office/drawing/2014/main" id="{868393D7-001A-E04D-A076-3D96C635E4B8}"/>
              </a:ext>
            </a:extLst>
          </p:cNvPr>
          <p:cNvSpPr>
            <a:spLocks noGrp="1"/>
          </p:cNvSpPr>
          <p:nvPr>
            <p:ph sz="quarter" idx="13"/>
          </p:nvPr>
        </p:nvSpPr>
        <p:spPr/>
        <p:txBody>
          <a:bodyPr/>
          <a:lstStyle/>
          <a:p>
            <a:r>
              <a:rPr lang="en-SG" sz="2400" dirty="0"/>
              <a:t>Learns an ensemble of trees over feature space</a:t>
            </a:r>
          </a:p>
          <a:p>
            <a:pPr lvl="1"/>
            <a:r>
              <a:rPr lang="en-SG" sz="2000" dirty="0"/>
              <a:t>each node represents a set of features</a:t>
            </a:r>
          </a:p>
          <a:p>
            <a:pPr lvl="1"/>
            <a:r>
              <a:rPr lang="en-SG" sz="2000" dirty="0"/>
              <a:t>thus also representing the set of their labels </a:t>
            </a:r>
          </a:p>
          <a:p>
            <a:endParaRPr lang="en-SG" sz="2400" dirty="0"/>
          </a:p>
          <a:p>
            <a:r>
              <a:rPr lang="en-SG" sz="2400" dirty="0"/>
              <a:t>Each node is split using ranking-sensitive loss function</a:t>
            </a:r>
          </a:p>
          <a:p>
            <a:pPr lvl="1"/>
            <a:r>
              <a:rPr lang="en-SG" sz="2000" dirty="0"/>
              <a:t>starts with a randomly-assigned split, which is then repaired using the loss function until no change</a:t>
            </a:r>
          </a:p>
          <a:p>
            <a:pPr lvl="1"/>
            <a:r>
              <a:rPr lang="en-SG" sz="2000" dirty="0"/>
              <a:t>thus each tree may be different </a:t>
            </a:r>
          </a:p>
          <a:p>
            <a:endParaRPr lang="en-SG" sz="2400" dirty="0"/>
          </a:p>
          <a:p>
            <a:r>
              <a:rPr lang="en-SG" sz="2400" dirty="0"/>
              <a:t>At leaf, the score for each label is its probability for the leaf in the training data </a:t>
            </a:r>
          </a:p>
        </p:txBody>
      </p:sp>
      <p:sp>
        <p:nvSpPr>
          <p:cNvPr id="19" name="Title 18">
            <a:extLst>
              <a:ext uri="{FF2B5EF4-FFF2-40B4-BE49-F238E27FC236}">
                <a16:creationId xmlns:a16="http://schemas.microsoft.com/office/drawing/2014/main" id="{AA409CE6-3497-1548-8B8D-7438F09090A2}"/>
              </a:ext>
            </a:extLst>
          </p:cNvPr>
          <p:cNvSpPr>
            <a:spLocks noGrp="1"/>
          </p:cNvSpPr>
          <p:nvPr>
            <p:ph type="title"/>
          </p:nvPr>
        </p:nvSpPr>
        <p:spPr/>
        <p:txBody>
          <a:bodyPr/>
          <a:lstStyle/>
          <a:p>
            <a:r>
              <a:rPr lang="en-US" dirty="0" err="1"/>
              <a:t>FastXML</a:t>
            </a:r>
            <a:r>
              <a:rPr lang="en-US" dirty="0"/>
              <a:t> </a:t>
            </a:r>
          </a:p>
        </p:txBody>
      </p:sp>
    </p:spTree>
    <p:extLst>
      <p:ext uri="{BB962C8B-B14F-4D97-AF65-F5344CB8AC3E}">
        <p14:creationId xmlns:p14="http://schemas.microsoft.com/office/powerpoint/2010/main" val="822249282"/>
      </p:ext>
    </p:extLst>
  </p:cSld>
  <p:clrMapOvr>
    <a:masterClrMapping/>
  </p:clrMapOvr>
  <p:transition>
    <p:wipe dir="r"/>
  </p:transition>
</p:sld>
</file>

<file path=ppt/theme/theme1.xml><?xml version="1.0" encoding="utf-8"?>
<a:theme xmlns:a="http://schemas.openxmlformats.org/drawingml/2006/main" name="Veracode">
  <a:themeElements>
    <a:clrScheme name="Veracode Colors FNL">
      <a:dk1>
        <a:srgbClr val="000000"/>
      </a:dk1>
      <a:lt1>
        <a:srgbClr val="FFFFFF"/>
      </a:lt1>
      <a:dk2>
        <a:srgbClr val="00B3E6"/>
      </a:dk2>
      <a:lt2>
        <a:srgbClr val="E2E369"/>
      </a:lt2>
      <a:accent1>
        <a:srgbClr val="242626"/>
      </a:accent1>
      <a:accent2>
        <a:srgbClr val="8EB2B2"/>
      </a:accent2>
      <a:accent3>
        <a:srgbClr val="E2E369"/>
      </a:accent3>
      <a:accent4>
        <a:srgbClr val="28586B"/>
      </a:accent4>
      <a:accent5>
        <a:srgbClr val="797979"/>
      </a:accent5>
      <a:accent6>
        <a:srgbClr val="00B3E6"/>
      </a:accent6>
      <a:hlink>
        <a:srgbClr val="28586B"/>
      </a:hlink>
      <a:folHlink>
        <a:srgbClr val="28586B"/>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12700" cap="sq" algn="ctr">
          <a:noFill/>
          <a:miter lim="800000"/>
          <a:headEnd/>
          <a:tailEnd/>
        </a:ln>
        <a:effectLst/>
      </a:spPr>
      <a:bodyPr wrap="square" lIns="0" rIns="0" rtlCol="0" anchor="ctr"/>
      <a:lstStyle>
        <a:defPPr algn="ctr">
          <a:spcBef>
            <a:spcPts val="1440"/>
          </a:spcBef>
          <a:defRPr sz="2100" dirty="0">
            <a:solidFill>
              <a:schemeClr val="bg1"/>
            </a:solidFill>
            <a:latin typeface="+mn-lt"/>
          </a:defRPr>
        </a:defPPr>
      </a:lstStyle>
    </a:spDef>
    <a:lnDef>
      <a:spPr bwMode="auto">
        <a:solidFill>
          <a:schemeClr val="accent2"/>
        </a:solidFill>
        <a:ln w="19050" cap="sq" cmpd="sng" algn="ctr">
          <a:solidFill>
            <a:schemeClr val="accent1"/>
          </a:solidFill>
          <a:prstDash val="solid"/>
          <a:round/>
          <a:headEnd type="arrow" w="med" len="med"/>
          <a:tailEnd type="arrow" w="med" len="med"/>
        </a:ln>
        <a:effectLst/>
      </a:spPr>
      <a:bodyPr/>
      <a:lstStyle/>
    </a:lnDef>
    <a:txDef>
      <a:spPr bwMode="auto">
        <a:noFill/>
        <a:ln w="12700" cap="sq" algn="ctr">
          <a:noFill/>
          <a:miter lim="800000"/>
          <a:headEnd/>
          <a:tailEnd/>
        </a:ln>
        <a:effectLst/>
      </a:spPr>
      <a:bodyPr wrap="square" rtlCol="0" anchor="ctr" anchorCtr="0">
        <a:noAutofit/>
      </a:bodyPr>
      <a:lstStyle>
        <a:defPPr algn="l">
          <a:lnSpc>
            <a:spcPct val="95000"/>
          </a:lnSpc>
          <a:spcBef>
            <a:spcPts val="600"/>
          </a:spcBef>
          <a:defRPr sz="1600" dirty="0" smtClean="0">
            <a:solidFill>
              <a:schemeClr val="accent1"/>
            </a:solidFill>
            <a:latin typeface="Trebuchet MS" panose="020B0703020202090204" pitchFamily="34" charset="0"/>
          </a:defRPr>
        </a:defPPr>
      </a:lstStyle>
    </a:txDef>
  </a:objectDefaults>
  <a:extraClrSchemeLst/>
  <a:extLst>
    <a:ext uri="{05A4C25C-085E-4340-85A3-A5531E510DB2}">
      <thm15:themeFamily xmlns:thm15="http://schemas.microsoft.com/office/thememl/2012/main" name="Veracode_CodeBase_PPT Template-V2-FNL.potx" id="{099D540B-AF4F-5B43-AFD4-54102576BC11}" vid="{974E4F36-1B48-F546-93CB-0DEEAA6CA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61328</TotalTime>
  <Words>2667</Words>
  <Application>Microsoft Macintosh PowerPoint</Application>
  <PresentationFormat>Widescreen</PresentationFormat>
  <Paragraphs>306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vt:lpstr>
      <vt:lpstr>Courier New</vt:lpstr>
      <vt:lpstr>Trebuchet MS</vt:lpstr>
      <vt:lpstr>Veracode</vt:lpstr>
      <vt:lpstr>Automated Identification of Libraries from Vulnerability Data </vt:lpstr>
      <vt:lpstr>Agenda</vt:lpstr>
      <vt:lpstr>Software Composition Analysis </vt:lpstr>
      <vt:lpstr>Software Composition Analysis</vt:lpstr>
      <vt:lpstr>CVE-2015-7318</vt:lpstr>
      <vt:lpstr>CVE-2011-0448</vt:lpstr>
      <vt:lpstr>CPE Configurations for Matching?</vt:lpstr>
      <vt:lpstr>Our Approach </vt:lpstr>
      <vt:lpstr>FastXML </vt:lpstr>
      <vt:lpstr>Training Data </vt:lpstr>
      <vt:lpstr>Matchers Alone Experiments</vt:lpstr>
      <vt:lpstr>Data Cleaning Experiments</vt:lpstr>
      <vt:lpstr>Tree Ensemble</vt:lpstr>
      <vt:lpstr>Deployment Evaluation Case Study</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Review</dc:title>
  <dc:creator>Peter Ellis</dc:creator>
  <cp:lastModifiedBy>Andrew Santosa</cp:lastModifiedBy>
  <cp:revision>1811</cp:revision>
  <cp:lastPrinted>2019-09-30T17:41:43Z</cp:lastPrinted>
  <dcterms:created xsi:type="dcterms:W3CDTF">2019-07-12T13:54:32Z</dcterms:created>
  <dcterms:modified xsi:type="dcterms:W3CDTF">2020-06-20T15:02:48Z</dcterms:modified>
</cp:coreProperties>
</file>