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4671" autoAdjust="0"/>
  </p:normalViewPr>
  <p:slideViewPr>
    <p:cSldViewPr>
      <p:cViewPr varScale="1">
        <p:scale>
          <a:sx n="87" d="100"/>
          <a:sy n="87" d="100"/>
        </p:scale>
        <p:origin x="9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D2EA9-E9EF-4457-AB65-60468BB49181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64DD7-C198-4E94-992D-E2133F19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64DD7-C198-4E94-992D-E2133F19A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9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9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4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C111-D914-4331-B251-B7EA6BAAF862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3BC2-9A37-4A63-B140-BAEDD15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You Ever Wanted to Know About Dynamic Taint Analysis and Forward Symbolic Execution </a:t>
            </a:r>
            <a:br>
              <a:rPr lang="en-US" dirty="0" smtClean="0"/>
            </a:br>
            <a:r>
              <a:rPr lang="en-US" dirty="0" smtClean="0"/>
              <a:t>(but might have been afraid to ask)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IEEE S&amp;P 2010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Focusses on operational semantics of </a:t>
            </a:r>
            <a:r>
              <a:rPr lang="en-US" dirty="0" err="1" smtClean="0"/>
              <a:t>SimpIL</a:t>
            </a:r>
            <a:r>
              <a:rPr lang="en-US" dirty="0" smtClean="0"/>
              <a:t> in depth to establish a common framework</a:t>
            </a:r>
          </a:p>
          <a:p>
            <a:r>
              <a:rPr lang="en-US" dirty="0" smtClean="0"/>
              <a:t>Does not expands on some of the practical ideas</a:t>
            </a:r>
          </a:p>
          <a:p>
            <a:pPr lvl="1"/>
            <a:r>
              <a:rPr lang="en-US" dirty="0" smtClean="0"/>
              <a:t>Sanitization problem</a:t>
            </a:r>
          </a:p>
          <a:p>
            <a:pPr lvl="1"/>
            <a:r>
              <a:rPr lang="en-US" dirty="0" smtClean="0"/>
              <a:t>Handling library and system code</a:t>
            </a:r>
          </a:p>
        </p:txBody>
      </p:sp>
    </p:spTree>
    <p:extLst>
      <p:ext uri="{BB962C8B-B14F-4D97-AF65-F5344CB8AC3E}">
        <p14:creationId xmlns:p14="http://schemas.microsoft.com/office/powerpoint/2010/main" val="2944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coverage of all the aspects of taint analysis</a:t>
            </a:r>
          </a:p>
          <a:p>
            <a:r>
              <a:rPr lang="en-US" dirty="0" smtClean="0"/>
              <a:t>Some more information about use of static verification techniques as used in security analysis</a:t>
            </a:r>
          </a:p>
          <a:p>
            <a:pPr lvl="1"/>
            <a:r>
              <a:rPr lang="en-US" dirty="0" smtClean="0"/>
              <a:t>Symbolic Jumps</a:t>
            </a:r>
          </a:p>
          <a:p>
            <a:pPr lvl="2"/>
            <a:r>
              <a:rPr lang="en-US" dirty="0" err="1"/>
              <a:t>Balakrishnan</a:t>
            </a:r>
            <a:r>
              <a:rPr lang="en-US" dirty="0"/>
              <a:t>, G. and Reps, T., WYSINWYX: What You See Is Not What You </a:t>
            </a:r>
            <a:r>
              <a:rPr lang="en-US" dirty="0" err="1"/>
              <a:t>eXecute</a:t>
            </a:r>
            <a:r>
              <a:rPr lang="en-US" dirty="0"/>
              <a:t>. In </a:t>
            </a:r>
            <a:r>
              <a:rPr lang="en-US" i="1" dirty="0"/>
              <a:t>ACM Trans. on Program. Lang. and Syst</a:t>
            </a:r>
            <a:r>
              <a:rPr lang="en-US" i="1" dirty="0" smtClean="0"/>
              <a:t>.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by step progression from operational semantics to taint checking and symbolic execution</a:t>
            </a:r>
          </a:p>
          <a:p>
            <a:pPr lvl="1"/>
            <a:r>
              <a:rPr lang="en-US" dirty="0" smtClean="0"/>
              <a:t>Lot of evidence in paper in form of references</a:t>
            </a:r>
          </a:p>
          <a:p>
            <a:r>
              <a:rPr lang="en-US" dirty="0" smtClean="0"/>
              <a:t>Not sufficient evaluation to see the benefit in using a operational semantics based approach to 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2944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Explains practical security analysis from a theoretical framework</a:t>
            </a:r>
          </a:p>
          <a:p>
            <a:r>
              <a:rPr lang="en-US" dirty="0" smtClean="0"/>
              <a:t>Does not advance the state of art in taint analysis</a:t>
            </a:r>
          </a:p>
          <a:p>
            <a:pPr lvl="1"/>
            <a:r>
              <a:rPr lang="en-US" dirty="0" smtClean="0"/>
              <a:t>A survey of existing techniques</a:t>
            </a:r>
          </a:p>
          <a:p>
            <a:pPr lvl="1"/>
            <a:r>
              <a:rPr lang="en-US" dirty="0" smtClean="0"/>
              <a:t>No new uses of the operational semantics beyond what is already there in prior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study on applying operational semantics in a security context </a:t>
            </a:r>
          </a:p>
          <a:p>
            <a:r>
              <a:rPr lang="en-US" dirty="0" smtClean="0"/>
              <a:t>From a programming language theory perspective</a:t>
            </a:r>
          </a:p>
          <a:p>
            <a:pPr lvl="1"/>
            <a:r>
              <a:rPr lang="en-US" dirty="0" smtClean="0"/>
              <a:t>Different taint policies should not create new operational semantics</a:t>
            </a:r>
          </a:p>
          <a:p>
            <a:pPr lvl="1"/>
            <a:r>
              <a:rPr lang="en-US" dirty="0" smtClean="0"/>
              <a:t>Semantics used to enforce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</a:p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/>
              <a:t>Asankhaya Sharma (A0068216E)</a:t>
            </a:r>
          </a:p>
          <a:p>
            <a:pPr lvl="1"/>
            <a:r>
              <a:rPr lang="en-US" dirty="0" smtClean="0"/>
              <a:t>asankhaya@nus.edu.sg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410200" cy="389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9" y="685800"/>
            <a:ext cx="7467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1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35" y="1219200"/>
            <a:ext cx="68484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2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Contributions</a:t>
            </a:r>
          </a:p>
          <a:p>
            <a:pPr lvl="1"/>
            <a:r>
              <a:rPr lang="en-US" dirty="0" smtClean="0"/>
              <a:t>Precisely describe the algorithms for dynamic taint analysis and forward symbolic execution as extensions to the run-time semantics of a general language</a:t>
            </a:r>
          </a:p>
          <a:p>
            <a:pPr lvl="1"/>
            <a:r>
              <a:rPr lang="en-US" dirty="0" smtClean="0"/>
              <a:t>Highlight implementation choices, common pitfalls, other considerations in security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Taint Analysis and Forward Symbolic Execution (or a mix of the two) are important for </a:t>
            </a:r>
          </a:p>
          <a:p>
            <a:pPr lvl="1"/>
            <a:r>
              <a:rPr lang="en-US" dirty="0" smtClean="0"/>
              <a:t>Unknown Vulnerability Detection</a:t>
            </a:r>
          </a:p>
          <a:p>
            <a:pPr lvl="1"/>
            <a:r>
              <a:rPr lang="en-US" dirty="0" smtClean="0"/>
              <a:t>Automatic Input Filter Generation</a:t>
            </a:r>
          </a:p>
          <a:p>
            <a:pPr lvl="1"/>
            <a:r>
              <a:rPr lang="en-US" dirty="0" smtClean="0"/>
              <a:t>Malware Analysis</a:t>
            </a:r>
          </a:p>
          <a:p>
            <a:pPr lvl="1"/>
            <a:r>
              <a:rPr lang="en-US" dirty="0" smtClean="0"/>
              <a:t>Test Case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general </a:t>
            </a:r>
            <a:r>
              <a:rPr lang="en-US" dirty="0"/>
              <a:t>l</a:t>
            </a:r>
            <a:r>
              <a:rPr lang="en-US" dirty="0" smtClean="0"/>
              <a:t>anguage for formalization</a:t>
            </a:r>
          </a:p>
          <a:p>
            <a:pPr lvl="1"/>
            <a:r>
              <a:rPr lang="en-US" dirty="0" smtClean="0"/>
              <a:t>SIMPIL (Simple Intermediate Language)</a:t>
            </a:r>
          </a:p>
          <a:p>
            <a:pPr lvl="2"/>
            <a:r>
              <a:rPr lang="en-US" dirty="0" smtClean="0"/>
              <a:t>Operational Semantics</a:t>
            </a:r>
          </a:p>
          <a:p>
            <a:pPr lvl="2"/>
            <a:r>
              <a:rPr lang="en-US" dirty="0" smtClean="0"/>
              <a:t>Assembly like</a:t>
            </a:r>
          </a:p>
          <a:p>
            <a:pPr lvl="2"/>
            <a:r>
              <a:rPr lang="en-US" dirty="0" smtClean="0"/>
              <a:t>Missing high level language constructs</a:t>
            </a:r>
          </a:p>
          <a:p>
            <a:pPr lvl="3"/>
            <a:r>
              <a:rPr lang="en-US" dirty="0" smtClean="0"/>
              <a:t>Functions, buffers etc.</a:t>
            </a:r>
          </a:p>
          <a:p>
            <a:r>
              <a:rPr lang="en-US" dirty="0" smtClean="0"/>
              <a:t>Dynamic Taint Analysis Semantics</a:t>
            </a:r>
          </a:p>
          <a:p>
            <a:pPr lvl="1"/>
            <a:r>
              <a:rPr lang="en-US" dirty="0" smtClean="0"/>
              <a:t>Dynamic Taint Policies</a:t>
            </a:r>
          </a:p>
          <a:p>
            <a:r>
              <a:rPr lang="en-US" dirty="0" smtClean="0"/>
              <a:t>Semantics of Forward Symbolic Execution</a:t>
            </a:r>
          </a:p>
          <a:p>
            <a:r>
              <a:rPr lang="en-US" dirty="0" smtClean="0"/>
              <a:t>Challenges and Opportunities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4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Intellectual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Clarity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Precision</a:t>
            </a:r>
          </a:p>
          <a:p>
            <a:r>
              <a:rPr lang="en-US" dirty="0" smtClean="0"/>
              <a:t>Relevance</a:t>
            </a:r>
          </a:p>
          <a:p>
            <a:r>
              <a:rPr lang="en-US" dirty="0" smtClean="0"/>
              <a:t>Depth</a:t>
            </a:r>
          </a:p>
          <a:p>
            <a:r>
              <a:rPr lang="en-US" dirty="0" smtClean="0"/>
              <a:t>Breadth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Fairness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982" y="1600198"/>
            <a:ext cx="6019800" cy="403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8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Explanation of Operational Semantics</a:t>
            </a:r>
          </a:p>
          <a:p>
            <a:pPr lvl="1"/>
            <a:r>
              <a:rPr lang="en-US" dirty="0" smtClean="0"/>
              <a:t>Many examples throughout the paper</a:t>
            </a:r>
          </a:p>
          <a:p>
            <a:r>
              <a:rPr lang="en-US" dirty="0" smtClean="0"/>
              <a:t>The challenges are mentioned clearly in the paper but little clarity on how to proceed to solve them</a:t>
            </a:r>
          </a:p>
          <a:p>
            <a:pPr lvl="1"/>
            <a:r>
              <a:rPr lang="en-US" dirty="0" smtClean="0"/>
              <a:t>Section III-D does not elaborate on how to avoid time of detection </a:t>
            </a:r>
            <a:r>
              <a:rPr lang="en-US" dirty="0" err="1" smtClean="0"/>
              <a:t>vs</a:t>
            </a:r>
            <a:r>
              <a:rPr lang="en-US" dirty="0" smtClean="0"/>
              <a:t> time of attack problem </a:t>
            </a:r>
          </a:p>
        </p:txBody>
      </p:sp>
    </p:spTree>
    <p:extLst>
      <p:ext uri="{BB962C8B-B14F-4D97-AF65-F5344CB8AC3E}">
        <p14:creationId xmlns:p14="http://schemas.microsoft.com/office/powerpoint/2010/main" val="24794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prior work and provides a framework to explain it</a:t>
            </a:r>
          </a:p>
          <a:p>
            <a:r>
              <a:rPr lang="en-US" dirty="0" smtClean="0"/>
              <a:t>There are no results on soundness or completeness</a:t>
            </a:r>
          </a:p>
          <a:p>
            <a:pPr lvl="1"/>
            <a:r>
              <a:rPr lang="en-US" dirty="0" smtClean="0"/>
              <a:t>Dynamic Taint Policies (Under Tainting </a:t>
            </a:r>
            <a:r>
              <a:rPr lang="en-US" dirty="0" err="1" smtClean="0"/>
              <a:t>vs</a:t>
            </a:r>
            <a:r>
              <a:rPr lang="en-US" dirty="0" smtClean="0"/>
              <a:t> Over Tainting)</a:t>
            </a:r>
          </a:p>
          <a:p>
            <a:pPr lvl="1"/>
            <a:r>
              <a:rPr lang="en-US" dirty="0" smtClean="0"/>
              <a:t>Forward Symbolic Execution (Path Selection)</a:t>
            </a:r>
          </a:p>
        </p:txBody>
      </p:sp>
    </p:spTree>
    <p:extLst>
      <p:ext uri="{BB962C8B-B14F-4D97-AF65-F5344CB8AC3E}">
        <p14:creationId xmlns:p14="http://schemas.microsoft.com/office/powerpoint/2010/main" val="2944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Operational Semantics of </a:t>
            </a:r>
            <a:r>
              <a:rPr lang="en-US" dirty="0" err="1" smtClean="0"/>
              <a:t>SimpIL</a:t>
            </a:r>
            <a:endParaRPr lang="en-US" dirty="0" smtClean="0"/>
          </a:p>
          <a:p>
            <a:pPr lvl="1"/>
            <a:r>
              <a:rPr lang="en-US" dirty="0" smtClean="0"/>
              <a:t>Precise taint policies</a:t>
            </a:r>
          </a:p>
          <a:p>
            <a:pPr lvl="1"/>
            <a:r>
              <a:rPr lang="en-US" dirty="0" smtClean="0"/>
              <a:t>Better taint checking</a:t>
            </a:r>
          </a:p>
          <a:p>
            <a:pPr lvl="1"/>
            <a:r>
              <a:rPr lang="en-US" dirty="0" smtClean="0"/>
              <a:t>Explains symbolic execution in detail</a:t>
            </a:r>
          </a:p>
          <a:p>
            <a:r>
              <a:rPr lang="en-US" dirty="0" smtClean="0"/>
              <a:t>Not enough details on practical heuristics</a:t>
            </a:r>
          </a:p>
          <a:p>
            <a:pPr lvl="1"/>
            <a:r>
              <a:rPr lang="en-US" dirty="0"/>
              <a:t>Handling </a:t>
            </a:r>
            <a:r>
              <a:rPr lang="en-US" dirty="0" smtClean="0"/>
              <a:t>difficult language features</a:t>
            </a:r>
          </a:p>
          <a:p>
            <a:pPr lvl="1"/>
            <a:r>
              <a:rPr lang="en-US" dirty="0" smtClean="0"/>
              <a:t>Path Exploration</a:t>
            </a:r>
          </a:p>
          <a:p>
            <a:pPr lvl="1"/>
            <a:r>
              <a:rPr lang="en-US" dirty="0" smtClean="0"/>
              <a:t>Symbolic Memory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explain and understand taint analysis as used in practice from a theoretical perspective</a:t>
            </a:r>
          </a:p>
          <a:p>
            <a:r>
              <a:rPr lang="en-US" dirty="0" smtClean="0"/>
              <a:t>Does not add on much to the state of the art in actual algorithms or heuristics that can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478</Words>
  <Application>Microsoft Office PowerPoint</Application>
  <PresentationFormat>On-screen Show (4:3)</PresentationFormat>
  <Paragraphs>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All You Ever Wanted to Know About Dynamic Taint Analysis and Forward Symbolic Execution  (but might have been afraid to ask)</vt:lpstr>
      <vt:lpstr>Overview</vt:lpstr>
      <vt:lpstr>Motivation</vt:lpstr>
      <vt:lpstr>Summary of the Paper</vt:lpstr>
      <vt:lpstr>Universal Intellectual Standards</vt:lpstr>
      <vt:lpstr>Clarity</vt:lpstr>
      <vt:lpstr>Accuracy</vt:lpstr>
      <vt:lpstr>Precision</vt:lpstr>
      <vt:lpstr>Relevance</vt:lpstr>
      <vt:lpstr>Depth</vt:lpstr>
      <vt:lpstr>Breadth</vt:lpstr>
      <vt:lpstr>Logic</vt:lpstr>
      <vt:lpstr>Significance</vt:lpstr>
      <vt:lpstr>Fairness</vt:lpstr>
      <vt:lpstr>Thank You !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Critical Review of All You Ever Wanted to Know About Dynamic Taint Analysis and Forward Symbolic Execution  (but might have been afraid to ask)</dc:title>
  <dc:creator>Asankhaya Sharma</dc:creator>
  <cp:lastModifiedBy>Sakhee Dheer</cp:lastModifiedBy>
  <cp:revision>16</cp:revision>
  <dcterms:created xsi:type="dcterms:W3CDTF">2012-03-14T08:54:57Z</dcterms:created>
  <dcterms:modified xsi:type="dcterms:W3CDTF">2013-07-28T13:39:48Z</dcterms:modified>
</cp:coreProperties>
</file>