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25499" y="0"/>
            <a:ext cx="4893001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25499" y="0"/>
            <a:ext cx="4893001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25499" y="0"/>
            <a:ext cx="4893001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SM-A217F</dc:creator>
  <dcterms:created xsi:type="dcterms:W3CDTF">2015-05-11T22:30:45Z</dcterms:created>
  <dcterms:modified xsi:type="dcterms:W3CDTF">2023-09-10T08:07:22Z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3dad132aa0014f7ab303249ba79f7259</vt:lpwstr>
  </property>
</Properties>
</file>