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9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1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3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4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5" name="object 7"/>
          <p:cNvSpPr txBox="1">
            <a:spLocks noGrp="1"/>
          </p:cNvSpPr>
          <p:nvPr>
            <p:ph type="ctrTitle"/>
          </p:nvPr>
        </p:nvSpPr>
        <p:spPr>
          <a:xfrm>
            <a:off x="347662" y="265268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FFC000"/>
                </a:solidFill>
                <a:effectLst/>
                <a:latin typeface="Roboto" panose="020F0502020204030204" pitchFamily="2" charset="0"/>
              </a:rPr>
            </a:br>
            <a:endParaRPr dirty="0" spc="15">
              <a:solidFill>
                <a:srgbClr val="FFC000"/>
              </a:solidFill>
            </a:endParaRPr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6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7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J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0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Computer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dirty="0" sz="2400" lang="en-US"/>
              <a:t>T</a:t>
            </a:r>
            <a:r>
              <a:rPr dirty="0" sz="2400" lang="en-US"/>
              <a:t>K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428046" y="434340"/>
            <a:ext cx="10220903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solidFill>
                  <a:srgbClr val="FFC000"/>
                </a:solidFill>
              </a:rPr>
              <a:t>RESULTS AND SCREENSHOTS</a:t>
            </a:r>
            <a:endParaRPr dirty="0" sz="4250">
              <a:solidFill>
                <a:srgbClr val="FFC000"/>
              </a:solidFill>
            </a:endParaRPr>
          </a:p>
        </p:txBody>
      </p:sp>
      <p:sp>
        <p:nvSpPr>
          <p:cNvPr id="104860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"/>
          <p:cNvSpPr txBox="1"/>
          <p:nvPr/>
        </p:nvSpPr>
        <p:spPr>
          <a:xfrm rot="4255">
            <a:off x="2746625" y="1255091"/>
            <a:ext cx="9724158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*Results:*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1. *Metrics*: Quantifiable outcomes (e.g., increased conversions, improved user engagement).
2. *Achievements*: Notable accomplishments (e.g., awards, recognition).
*Screenshots:*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1. *Visual Showcase*: Include high-quality images of your work.
2. *Context*: Provide brief descriptions or captions.
3. *Relevance*: Choose screenshots that demonstrate key skills or accomplishments.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5496531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>
                <a:solidFill>
                  <a:srgbClr val="FFC000"/>
                </a:solidFill>
              </a:rPr>
              <a:t>CONCLUSION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1743075" y="1857374"/>
            <a:ext cx="704850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*Conclusion:*
A concise summary of your digital portfolio, highlighting:
1. *Key Strengths*: Your technical skills and areas of expertise.
2. *Achievements*: Notable projects and accomplishments.
3. *Value Proposition*: How you can contribute to future projects or organizations.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object 2"/>
          <p:cNvSpPr/>
          <p:nvPr/>
        </p:nvSpPr>
        <p:spPr>
          <a:xfrm>
            <a:off x="223836" y="-390525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5" name="object 17"/>
          <p:cNvSpPr txBox="1">
            <a:spLocks noGrp="1"/>
          </p:cNvSpPr>
          <p:nvPr>
            <p:ph type="title"/>
          </p:nvPr>
        </p:nvSpPr>
        <p:spPr>
          <a:xfrm>
            <a:off x="1139270" y="1857375"/>
            <a:ext cx="8841894" cy="2658110"/>
          </a:xfrm>
          <a:prstGeom prst="rect"/>
          <a:noFill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400" spc="5">
                <a:solidFill>
                  <a:srgbClr val="FFC000"/>
                </a:solidFill>
              </a:rPr>
              <a:t>PROJECT</a:t>
            </a:r>
            <a:r>
              <a:rPr b="1" dirty="0" sz="4400" spc="-85">
                <a:solidFill>
                  <a:srgbClr val="FFC000"/>
                </a:solidFill>
              </a:rPr>
              <a:t> </a:t>
            </a:r>
            <a:r>
              <a:rPr b="1" dirty="0" sz="4400" spc="25">
                <a:solidFill>
                  <a:srgbClr val="FFC000"/>
                </a:solidFill>
              </a:rPr>
              <a:t>TITLE</a:t>
            </a:r>
            <a:br>
              <a:rPr b="1" dirty="0" sz="4400" lang="en-US" spc="25">
                <a:solidFill>
                  <a:srgbClr val="FFC000"/>
                </a:solidFill>
              </a:rPr>
            </a:br>
            <a:br>
              <a:rPr b="1" dirty="0" sz="4400" lang="en-US" spc="25"/>
            </a:br>
            <a:br>
              <a:rPr b="1" dirty="0" sz="4400" lang="en-US" spc="25"/>
            </a:br>
            <a:r>
              <a:rPr b="1" dirty="0" sz="4400" lang="en-US" spc="25"/>
              <a:t>C</a:t>
            </a:r>
            <a:r>
              <a:rPr b="1" dirty="0" sz="4400" lang="en-US" spc="25"/>
              <a:t>r</a:t>
            </a:r>
            <a:r>
              <a:rPr b="1" dirty="0" sz="4400" lang="en-US" spc="25"/>
              <a:t>e</a:t>
            </a:r>
            <a:r>
              <a:rPr b="1" dirty="0" sz="4400" lang="en-US" spc="25"/>
              <a:t>a</a:t>
            </a:r>
            <a:r>
              <a:rPr b="1" dirty="0" sz="4400" lang="en-US" spc="25"/>
              <a:t>t</a:t>
            </a:r>
            <a:r>
              <a:rPr b="1" dirty="0" sz="4400" lang="en-US" spc="25"/>
              <a:t>i</a:t>
            </a:r>
            <a:r>
              <a:rPr b="1" dirty="0" sz="4400" lang="en-US" spc="25"/>
              <a:t>ve</a:t>
            </a:r>
            <a:r>
              <a:rPr b="1" dirty="0" sz="4400" lang="en-US" spc="25"/>
              <a:t> </a:t>
            </a:r>
            <a:r>
              <a:rPr b="1" dirty="0" sz="4400" lang="en-US" spc="25"/>
              <a:t>M</a:t>
            </a:r>
            <a:r>
              <a:rPr b="1" dirty="0" sz="4400" lang="en-US" spc="25"/>
              <a:t>y</a:t>
            </a:r>
            <a:r>
              <a:rPr b="1" dirty="0" sz="4400" lang="en-US" spc="25"/>
              <a:t> </a:t>
            </a:r>
            <a:r>
              <a:rPr b="1" dirty="0" sz="4400" lang="en-US" spc="25"/>
              <a:t>P</a:t>
            </a:r>
            <a:r>
              <a:rPr b="1" dirty="0" sz="4400" lang="en-US" spc="25"/>
              <a:t>o</a:t>
            </a:r>
            <a:r>
              <a:rPr b="1" dirty="0" sz="4400" lang="en-US" spc="25"/>
              <a:t>r</a:t>
            </a:r>
            <a:r>
              <a:rPr b="1" dirty="0" sz="4400" lang="en-US" spc="25"/>
              <a:t>t</a:t>
            </a:r>
            <a:r>
              <a:rPr b="1" dirty="0" sz="4400" lang="en-US" spc="25"/>
              <a:t>f</a:t>
            </a:r>
            <a:r>
              <a:rPr b="1" dirty="0" sz="4400" lang="en-US" spc="25"/>
              <a:t>olio</a:t>
            </a:r>
            <a:r>
              <a:rPr b="1" dirty="0" sz="4400" lang="en-US" spc="25"/>
              <a:t> </a:t>
            </a:r>
            <a:r>
              <a:rPr b="1" dirty="0" sz="4400" lang="en-US" spc="25"/>
              <a:t>U</a:t>
            </a:r>
            <a:r>
              <a:rPr b="1" dirty="0" sz="4400" lang="en-US" spc="25"/>
              <a:t>sing</a:t>
            </a:r>
            <a:r>
              <a:rPr b="1" dirty="0" sz="4400" lang="en-US" spc="25"/>
              <a:t> </a:t>
            </a:r>
            <a:r>
              <a:rPr b="1" dirty="0" sz="4400" lang="en-US" spc="25"/>
              <a:t>F</a:t>
            </a:r>
            <a:r>
              <a:rPr b="1" dirty="0" sz="4400" lang="en-US" spc="25"/>
              <a:t>W</a:t>
            </a:r>
            <a:r>
              <a:rPr b="1" dirty="0" sz="4400" lang="en-US" spc="25"/>
              <a:t>D</a:t>
            </a:r>
            <a:endParaRPr b="1"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86380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solidFill>
                  <a:srgbClr val="FFC000"/>
                </a:solidFill>
              </a:rPr>
              <a:t>A</a:t>
            </a:r>
            <a:r>
              <a:rPr dirty="0" spc="-5">
                <a:solidFill>
                  <a:srgbClr val="FFC000"/>
                </a:solidFill>
              </a:rPr>
              <a:t>G</a:t>
            </a:r>
            <a:r>
              <a:rPr dirty="0" spc="-35">
                <a:solidFill>
                  <a:srgbClr val="FFC000"/>
                </a:solidFill>
              </a:rPr>
              <a:t>E</a:t>
            </a:r>
            <a:r>
              <a:rPr dirty="0" spc="15">
                <a:solidFill>
                  <a:srgbClr val="FFC000"/>
                </a:solidFill>
              </a:rPr>
              <a:t>N</a:t>
            </a:r>
            <a:r>
              <a:rPr dirty="0">
                <a:solidFill>
                  <a:srgbClr val="FFC000"/>
                </a:solidFill>
              </a:rPr>
              <a:t>DA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104866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>
                <a:solidFill>
                  <a:srgbClr val="FFC000"/>
                </a:solidFill>
              </a:rPr>
              <a:t>P</a:t>
            </a:r>
            <a:r>
              <a:rPr dirty="0" sz="4250" spc="15">
                <a:solidFill>
                  <a:srgbClr val="FFC000"/>
                </a:solidFill>
              </a:rPr>
              <a:t>ROB</a:t>
            </a:r>
            <a:r>
              <a:rPr dirty="0" sz="4250" spc="55">
                <a:solidFill>
                  <a:srgbClr val="FFC000"/>
                </a:solidFill>
              </a:rPr>
              <a:t>L</a:t>
            </a:r>
            <a:r>
              <a:rPr dirty="0" sz="4250" spc="-20">
                <a:solidFill>
                  <a:srgbClr val="FFC000"/>
                </a:solidFill>
              </a:rPr>
              <a:t>E</a:t>
            </a:r>
            <a:r>
              <a:rPr dirty="0" sz="4250" spc="20">
                <a:solidFill>
                  <a:srgbClr val="FFC000"/>
                </a:solidFill>
              </a:rPr>
              <a:t>M</a:t>
            </a:r>
            <a:r>
              <a:rPr dirty="0" sz="4250">
                <a:solidFill>
                  <a:srgbClr val="FFC000"/>
                </a:solidFill>
              </a:rPr>
              <a:t>	</a:t>
            </a:r>
            <a:r>
              <a:rPr dirty="0" sz="4250" spc="10">
                <a:solidFill>
                  <a:srgbClr val="FFC000"/>
                </a:solidFill>
              </a:rPr>
              <a:t>S</a:t>
            </a:r>
            <a:r>
              <a:rPr dirty="0" sz="4250" spc="-370">
                <a:solidFill>
                  <a:srgbClr val="FFC000"/>
                </a:solidFill>
              </a:rPr>
              <a:t>T</a:t>
            </a:r>
            <a:r>
              <a:rPr dirty="0" sz="4250" spc="-375">
                <a:solidFill>
                  <a:srgbClr val="FFC000"/>
                </a:solidFill>
              </a:rPr>
              <a:t>A</a:t>
            </a:r>
            <a:r>
              <a:rPr dirty="0" sz="4250" spc="15">
                <a:solidFill>
                  <a:srgbClr val="FFC000"/>
                </a:solidFill>
              </a:rPr>
              <a:t>T</a:t>
            </a:r>
            <a:r>
              <a:rPr dirty="0" sz="4250" spc="-10">
                <a:solidFill>
                  <a:srgbClr val="FFC000"/>
                </a:solidFill>
              </a:rPr>
              <a:t>E</a:t>
            </a:r>
            <a:r>
              <a:rPr dirty="0" sz="4250" spc="-20">
                <a:solidFill>
                  <a:srgbClr val="FFC000"/>
                </a:solidFill>
              </a:rPr>
              <a:t>ME</a:t>
            </a:r>
            <a:r>
              <a:rPr dirty="0" sz="4250" spc="10">
                <a:solidFill>
                  <a:srgbClr val="FFC000"/>
                </a:solidFill>
              </a:rPr>
              <a:t>NT</a:t>
            </a:r>
            <a:endParaRPr sz="4250">
              <a:solidFill>
                <a:srgbClr val="FFC000"/>
              </a:solidFill>
            </a:endParaRPr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9" name=""/>
          <p:cNvSpPr txBox="1"/>
          <p:nvPr/>
        </p:nvSpPr>
        <p:spPr>
          <a:xfrm>
            <a:off x="2124074" y="2604135"/>
            <a:ext cx="457200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*Problem Statement:*
"Improve [specific aspect, e.g., user experience, conversion rate, accessibility] of [project/website/application] to enhance [desired outcome, e.g., user engagement, sales, customer satisfaction] for [target </a:t>
            </a:r>
            <a:r>
              <a:rPr sz="2800" lang="en-US">
                <a:solidFill>
                  <a:srgbClr val="000000"/>
                </a:solidFill>
              </a:rPr>
              <a:t>audience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"</a:t>
            </a:r>
            <a:r>
              <a:rPr sz="2800" lang="en-US">
                <a:solidFill>
                  <a:srgbClr val="000000"/>
                </a:solidFill>
              </a:rPr>
              <a:t>?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943379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>
                <a:solidFill>
                  <a:srgbClr val="FFC000"/>
                </a:solidFill>
              </a:rPr>
              <a:t>PROJE</a:t>
            </a:r>
            <a:r>
              <a:rPr dirty="0" sz="4250" lang="en-US" spc="5">
                <a:solidFill>
                  <a:srgbClr val="FFC000"/>
                </a:solidFill>
              </a:rPr>
              <a:t>C</a:t>
            </a:r>
            <a:r>
              <a:rPr dirty="0" sz="4250" lang="en-US" spc="5">
                <a:solidFill>
                  <a:srgbClr val="FFC000"/>
                </a:solidFill>
              </a:rPr>
              <a:t>T</a:t>
            </a:r>
            <a:r>
              <a:rPr dirty="0" sz="4250" lang="en-US" spc="5">
                <a:solidFill>
                  <a:srgbClr val="FFC000"/>
                </a:solidFill>
              </a:rPr>
              <a:t> </a:t>
            </a:r>
            <a:r>
              <a:rPr dirty="0" sz="4250" lang="en-US" spc="5">
                <a:solidFill>
                  <a:srgbClr val="FFC000"/>
                </a:solidFill>
              </a:rPr>
              <a:t>O</a:t>
            </a:r>
            <a:r>
              <a:rPr dirty="0" sz="4250" spc="-20">
                <a:solidFill>
                  <a:srgbClr val="FFC000"/>
                </a:solidFill>
              </a:rPr>
              <a:t>VERVIEW</a:t>
            </a:r>
            <a:endParaRPr sz="4250">
              <a:solidFill>
                <a:srgbClr val="FFC000"/>
              </a:solidFill>
            </a:endParaRPr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5" name=""/>
          <p:cNvSpPr txBox="1"/>
          <p:nvPr/>
        </p:nvSpPr>
        <p:spPr>
          <a:xfrm>
            <a:off x="1704975" y="1857375"/>
            <a:ext cx="4849090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1. *Project goal*: What you aimed to achieve.
2. *Target audience*: Who you designed for.
3. *Key features*: Main aspects of your project.
4. *Outcome*: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solidFill>
                  <a:srgbClr val="FFC000"/>
                </a:solidFill>
              </a:rPr>
              <a:t>W</a:t>
            </a:r>
            <a:r>
              <a:rPr dirty="0" sz="3200" spc="-20">
                <a:solidFill>
                  <a:srgbClr val="FFC000"/>
                </a:solidFill>
              </a:rPr>
              <a:t>H</a:t>
            </a:r>
            <a:r>
              <a:rPr dirty="0" sz="3200" spc="20">
                <a:solidFill>
                  <a:srgbClr val="FFC000"/>
                </a:solidFill>
              </a:rPr>
              <a:t>O</a:t>
            </a:r>
            <a:r>
              <a:rPr dirty="0" sz="3200" spc="-235">
                <a:solidFill>
                  <a:srgbClr val="FFC000"/>
                </a:solidFill>
              </a:rPr>
              <a:t> </a:t>
            </a:r>
            <a:r>
              <a:rPr dirty="0" sz="3200" spc="-10">
                <a:solidFill>
                  <a:srgbClr val="FFC000"/>
                </a:solidFill>
              </a:rPr>
              <a:t>AR</a:t>
            </a:r>
            <a:r>
              <a:rPr dirty="0" sz="3200" spc="15">
                <a:solidFill>
                  <a:srgbClr val="FFC000"/>
                </a:solidFill>
              </a:rPr>
              <a:t>E</a:t>
            </a:r>
            <a:r>
              <a:rPr dirty="0" sz="3200" spc="-35">
                <a:solidFill>
                  <a:srgbClr val="FFC000"/>
                </a:solidFill>
              </a:rPr>
              <a:t> </a:t>
            </a:r>
            <a:r>
              <a:rPr dirty="0" sz="3200" spc="-10">
                <a:solidFill>
                  <a:srgbClr val="FFC000"/>
                </a:solidFill>
              </a:rPr>
              <a:t>T</a:t>
            </a:r>
            <a:r>
              <a:rPr dirty="0" sz="3200" spc="-15">
                <a:solidFill>
                  <a:srgbClr val="FFC000"/>
                </a:solidFill>
              </a:rPr>
              <a:t>H</a:t>
            </a:r>
            <a:r>
              <a:rPr dirty="0" sz="3200" spc="15">
                <a:solidFill>
                  <a:srgbClr val="FFC000"/>
                </a:solidFill>
              </a:rPr>
              <a:t>E</a:t>
            </a:r>
            <a:r>
              <a:rPr dirty="0" sz="3200" spc="-35">
                <a:solidFill>
                  <a:srgbClr val="FFC000"/>
                </a:solidFill>
              </a:rPr>
              <a:t> </a:t>
            </a:r>
            <a:r>
              <a:rPr dirty="0" sz="3200" spc="-20">
                <a:solidFill>
                  <a:srgbClr val="FFC000"/>
                </a:solidFill>
              </a:rPr>
              <a:t>E</a:t>
            </a:r>
            <a:r>
              <a:rPr dirty="0" sz="3200" spc="30">
                <a:solidFill>
                  <a:srgbClr val="FFC000"/>
                </a:solidFill>
              </a:rPr>
              <a:t>N</a:t>
            </a:r>
            <a:r>
              <a:rPr dirty="0" sz="3200" spc="15">
                <a:solidFill>
                  <a:srgbClr val="FFC000"/>
                </a:solidFill>
              </a:rPr>
              <a:t>D</a:t>
            </a:r>
            <a:r>
              <a:rPr dirty="0" sz="3200" spc="-45">
                <a:solidFill>
                  <a:srgbClr val="FFC000"/>
                </a:solidFill>
              </a:rPr>
              <a:t> </a:t>
            </a:r>
            <a:r>
              <a:rPr dirty="0" sz="3200">
                <a:solidFill>
                  <a:srgbClr val="FFC000"/>
                </a:solidFill>
              </a:rPr>
              <a:t>U</a:t>
            </a:r>
            <a:r>
              <a:rPr dirty="0" sz="3200" spc="10">
                <a:solidFill>
                  <a:srgbClr val="FFC000"/>
                </a:solidFill>
              </a:rPr>
              <a:t>S</a:t>
            </a:r>
            <a:r>
              <a:rPr dirty="0" sz="3200" spc="-25">
                <a:solidFill>
                  <a:srgbClr val="FFC000"/>
                </a:solidFill>
              </a:rPr>
              <a:t>E</a:t>
            </a:r>
            <a:r>
              <a:rPr dirty="0" sz="3200" spc="-10">
                <a:solidFill>
                  <a:srgbClr val="FFC000"/>
                </a:solidFill>
              </a:rPr>
              <a:t>R</a:t>
            </a:r>
            <a:r>
              <a:rPr dirty="0" sz="3200" spc="5">
                <a:solidFill>
                  <a:srgbClr val="FFC000"/>
                </a:solidFill>
              </a:rPr>
              <a:t>S?</a:t>
            </a:r>
            <a:endParaRPr sz="3200">
              <a:solidFill>
                <a:srgbClr val="FFC000"/>
              </a:solidFill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1" name=""/>
          <p:cNvSpPr txBox="1"/>
          <p:nvPr/>
        </p:nvSpPr>
        <p:spPr>
          <a:xfrm>
            <a:off x="1814511" y="2375535"/>
            <a:ext cx="4675909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IN">
                <a:solidFill>
                  <a:srgbClr val="000000"/>
                </a:solidFill>
              </a:rPr>
              <a:t>*Target audience*: Specific demographics, such as age, location, or interests.
2. *Customers*: People who will use your product or service.
3. *Users*: Individuals who will interact with your website, app, or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orm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>
                <a:solidFill>
                  <a:srgbClr val="FFC000"/>
                </a:solidFill>
              </a:rPr>
              <a:t>TOOLS AND TECHNIQUES</a:t>
            </a:r>
            <a:endParaRPr dirty="0" sz="3600">
              <a:solidFill>
                <a:srgbClr val="FFC000"/>
              </a:solidFill>
            </a:endParaRPr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7" name=""/>
          <p:cNvSpPr txBox="1"/>
          <p:nvPr/>
        </p:nvSpPr>
        <p:spPr>
          <a:xfrm>
            <a:off x="2819399" y="1476374"/>
            <a:ext cx="9031431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*Tools:*
1. Design: Adobe XD, Sketch, Figma
2. Development: HTML, CSS, JavaScript, React, Node.js
3. Project Management: Trello, Asana, Jira
4. Version Control: Git, GitHub
*Techniques:*
1. User Experience (UX) Design
2. Responsive Web Design
3. Agile Development
4. User Research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8" name="object 8"/>
          <p:cNvSpPr txBox="1"/>
          <p:nvPr/>
        </p:nvSpPr>
        <p:spPr>
          <a:xfrm>
            <a:off x="739775" y="291147"/>
            <a:ext cx="8794750" cy="1207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solidFill>
                  <a:srgbClr val="FFC000"/>
                </a:solidFill>
                <a:latin typeface="Trebuchet MS"/>
                <a:cs typeface="Trebuchet MS"/>
              </a:rPr>
              <a:t>POTFOLIO DESIGN AND LAYOUT</a:t>
            </a:r>
            <a:endParaRPr dirty="0" sz="4000">
              <a:solidFill>
                <a:srgbClr val="FFC000"/>
              </a:solidFill>
              <a:latin typeface="Trebuchet MS"/>
              <a:cs typeface="Trebuchet MS"/>
            </a:endParaRPr>
          </a:p>
        </p:txBody>
      </p:sp>
      <p:sp>
        <p:nvSpPr>
          <p:cNvPr id="104861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"/>
          <p:cNvSpPr txBox="1"/>
          <p:nvPr/>
        </p:nvSpPr>
        <p:spPr>
          <a:xfrm>
            <a:off x="565437" y="1775152"/>
            <a:ext cx="9221932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*Portfolio Design and Layout:*
1. *Clean and Minimalist*: Easy-to-navigate, uncluttered design.
2. *Consistent Branding*: Uniform typography, colors, and visuals.
3. *Clear Typography*: Legible fonts, headings, and text.
4. *Visual Hierarchy*: Organized layout, highlighting key projects.
5. *Responsive Design*: Adapts to various screen sizes and devices.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2729604" y="385444"/>
            <a:ext cx="10681335" cy="1447800"/>
          </a:xfrm>
        </p:spPr>
        <p:txBody>
          <a:bodyPr/>
          <a:p>
            <a:r>
              <a:rPr dirty="0" lang="en-IN">
                <a:solidFill>
                  <a:srgbClr val="FFC000"/>
                </a:solidFill>
              </a:rPr>
              <a:t>FEATURES AND FUNCTIONALITY</a:t>
            </a:r>
            <a:endParaRPr dirty="0" lang="en-IN">
              <a:solidFill>
                <a:srgbClr val="FFC000"/>
              </a:solidFill>
            </a:endParaRPr>
          </a:p>
        </p:txBody>
      </p:sp>
      <p:sp>
        <p:nvSpPr>
          <p:cNvPr id="1048610" name=""/>
          <p:cNvSpPr txBox="1"/>
          <p:nvPr/>
        </p:nvSpPr>
        <p:spPr>
          <a:xfrm>
            <a:off x="346360" y="1833244"/>
            <a:ext cx="12408478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*Features:*
1. *Project Showcase*: Display of projects with images, descriptions, and links.
2. *Filtering and Sorting*: Organize projects by category, skill, or date.
3. *Case Studies*: In-depth analysis of specific projects.
*Functionalities:*
1. *Responsive Design*: Adapts to various screen sizes and devices.
2. *Easy Navigation*: Simple and intuitive menu and search functionality.
3. *Interactive Elements*: Animations, transitions, and hover effects.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2025-08-25T08:48:33Z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30331d9e0f4b4ecb988234246726e8f6</vt:lpwstr>
  </property>
</Properties>
</file>