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88" r:id="rId2"/>
    <p:sldId id="28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00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16/Jul/2019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4523F54-0CC5-4451-B62C-B0742E0AA516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F87D-3516-4136-9B97-D017A0C1E62E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8BDD-D1C2-456A-95A7-E39F06194BAD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17A-1D7F-4701-941A-8FBEBB36FE93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A62-127C-496D-A905-EE032F3E6E6A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7302-75BB-4F61-B0BC-6E89A509714D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9046B2-38C6-4089-964F-D482743CC5D7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985707-45EB-499C-91A9-DBD8F840D264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9C6-28E6-4848-B18D-83BD7B1997F8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3971-152E-48BA-B045-CAAC395AE262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5B9A-73A0-4426-A8B1-95A944F32342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286000" y="6248400"/>
            <a:ext cx="121920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fld id="{C2856B47-3A99-433D-87AD-3FB1A0104C93}" type="datetime3">
              <a:rPr lang="en-US" smtClean="0"/>
              <a:pPr/>
              <a:t>16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1688680" cy="457200"/>
          </a:xfrm>
          <a:prstGeom prst="rect">
            <a:avLst/>
          </a:prstGeom>
        </p:spPr>
        <p:txBody>
          <a:bodyPr vert="horz" anchor="b" anchorCtr="0"/>
          <a:lstStyle>
            <a:lvl1pPr algn="r" eaLnBrk="1" latinLnBrk="0" hangingPunct="1">
              <a:defRPr kumimoji="0" sz="105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848600" y="6351896"/>
            <a:ext cx="97050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3">
              <a:lumMod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•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58368" indent="-246888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6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923544" indent="-219456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79576" indent="-201168" algn="l" rtl="0" eaLnBrk="1" latinLnBrk="0" hangingPunct="1">
        <a:lnSpc>
          <a:spcPct val="130000"/>
        </a:lnSpc>
        <a:spcBef>
          <a:spcPts val="300"/>
        </a:spcBef>
        <a:buClrTx/>
        <a:buFont typeface="Wingdings 2"/>
        <a:buChar char="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89888" indent="-182880" algn="l" rtl="0" eaLnBrk="1" latinLnBrk="0" hangingPunct="1">
        <a:lnSpc>
          <a:spcPct val="130000"/>
        </a:lnSpc>
        <a:spcBef>
          <a:spcPts val="300"/>
        </a:spcBef>
        <a:buClrTx/>
        <a:buFont typeface="Georgia"/>
        <a:buChar char="▫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Question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the area of Rectangle, Square and Triangle. Declare a method “area()” that computes the area by having necessary arguments. Apply method overloading to compute area of each shape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7935" y="3893329"/>
            <a:ext cx="22860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 Shape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32004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1: </a:t>
            </a:r>
            <a:r>
              <a:rPr lang="en-US" dirty="0"/>
              <a:t>Rectangle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a</a:t>
            </a:r>
            <a:r>
              <a:rPr lang="en-US" dirty="0" smtClean="0"/>
              <a:t>rea (</a:t>
            </a:r>
            <a:r>
              <a:rPr lang="en-US" dirty="0" err="1" smtClean="0"/>
              <a:t>int</a:t>
            </a:r>
            <a:r>
              <a:rPr lang="en-US" dirty="0" smtClean="0"/>
              <a:t> length, </a:t>
            </a:r>
            <a:r>
              <a:rPr lang="en-US" dirty="0" err="1" smtClean="0"/>
              <a:t>int</a:t>
            </a:r>
            <a:r>
              <a:rPr lang="en-US" dirty="0" smtClean="0"/>
              <a:t> breath)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area=length*breath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4648200"/>
            <a:ext cx="25908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 </a:t>
            </a:r>
            <a:r>
              <a:rPr lang="en-US" dirty="0" smtClean="0"/>
              <a:t>2: Square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side)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Area=(side)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4648200"/>
            <a:ext cx="304800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3 :Triangle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area(float height, </a:t>
            </a:r>
            <a:r>
              <a:rPr lang="en-US" dirty="0" err="1" smtClean="0"/>
              <a:t>int</a:t>
            </a:r>
            <a:r>
              <a:rPr lang="en-US" dirty="0" smtClean="0"/>
              <a:t> base)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Area=1/2*h*b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Question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Design a “Pay roll” processing system, that computes salary of employees of the following categories</a:t>
            </a:r>
          </a:p>
          <a:p>
            <a:pPr lvl="1"/>
            <a:r>
              <a:rPr lang="en-US" sz="2200" dirty="0" smtClean="0"/>
              <a:t>Manager</a:t>
            </a:r>
          </a:p>
          <a:p>
            <a:pPr lvl="1"/>
            <a:r>
              <a:rPr lang="en-US" sz="2200" dirty="0" smtClean="0"/>
              <a:t>Officer</a:t>
            </a:r>
          </a:p>
          <a:p>
            <a:pPr lvl="1"/>
            <a:r>
              <a:rPr lang="en-US" sz="2200" dirty="0" smtClean="0"/>
              <a:t>Labor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4220" y="362712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Staff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eid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name,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desig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2286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Professor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Allow= DA+ HRA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Loan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+ PF)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Salary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Basic+Allow-ded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5029200"/>
            <a:ext cx="2286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Asst_Professor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(Basic, DA, PF)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Salary=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Basic+DA-PF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5029200"/>
            <a:ext cx="2286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Tech_Assistant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hrs_worked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Pay)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Salary=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hrs_worked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*pay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4648200"/>
            <a:ext cx="5181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4500" y="4838700"/>
            <a:ext cx="381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229894" y="4837906"/>
            <a:ext cx="381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896894" y="4837906"/>
            <a:ext cx="381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4267200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2444</TotalTime>
  <Words>141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Tutorial Question 3</vt:lpstr>
      <vt:lpstr>Tutorial Question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331</cp:revision>
  <dcterms:created xsi:type="dcterms:W3CDTF">2006-08-16T00:00:00Z</dcterms:created>
  <dcterms:modified xsi:type="dcterms:W3CDTF">2019-07-16T04:37:23Z</dcterms:modified>
</cp:coreProperties>
</file>