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presentation.xml" ContentType="application/vnd.openxmlformats-officedocument.presentationml.presentation.main+xml"/>
  <Override PartName="/ppt/slides/slide7.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1.xml" ContentType="application/vnd.openxmlformats-officedocument.presentationml.slideMaster+xml"/>
  <Override PartName="/ppt/slideLayouts/slideLayout13.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9.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9.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11.xml" ContentType="application/vnd.openxmlformats-officedocument.presentationml.slideLayout+xml"/>
  <Override PartName="/ppt/slideLayouts/slideLayout24.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12.xml" ContentType="application/vnd.openxmlformats-officedocument.presentationml.slideLayout+xml"/>
  <Override PartName="/ppt/slideLayouts/slideLayout55.xml" ContentType="application/vnd.openxmlformats-officedocument.presentationml.slideLayout+xml"/>
  <Override PartName="/ppt/slideLayouts/slideLayout8.xml" ContentType="application/vnd.openxmlformats-officedocument.presentationml.slideLayout+xml"/>
  <Override PartName="/ppt/slideLayouts/slideLayout85.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9.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1.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90.xml" ContentType="application/vnd.openxmlformats-officedocument.presentationml.slideLayout+xml"/>
  <Override PartName="/ppt/slideLayouts/slideLayout89.xml" ContentType="application/vnd.openxmlformats-officedocument.presentationml.slideLayout+xml"/>
  <Override PartName="/ppt/slideLayouts/slideLayout56.xml" ContentType="application/vnd.openxmlformats-officedocument.presentationml.slideLayout+xml"/>
  <Override PartName="/ppt/slideLayouts/slideLayout78.xml" ContentType="application/vnd.openxmlformats-officedocument.presentationml.slideLayout+xml"/>
  <Override PartName="/ppt/slideLayouts/slideLayout7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67.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8.xml" ContentType="application/vnd.openxmlformats-officedocument.presentationml.slideLayout+xml"/>
  <Override PartName="/ppt/slideLayouts/slideLayout7.xml" ContentType="application/vnd.openxmlformats-officedocument.presentationml.slideLayout+xml"/>
  <Override PartName="/ppt/slideLayouts/slideLayout69.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3.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3" r:id="rId2"/>
    <p:sldMasterId id="2147483686" r:id="rId3"/>
    <p:sldMasterId id="2147483698" r:id="rId4"/>
    <p:sldMasterId id="2147483710" r:id="rId5"/>
    <p:sldMasterId id="2147483722" r:id="rId6"/>
    <p:sldMasterId id="2147483735" r:id="rId7"/>
    <p:sldMasterId id="2147483747" r:id="rId8"/>
  </p:sldMasterIdLst>
  <p:notesMasterIdLst>
    <p:notesMasterId r:id="rId19"/>
  </p:notesMasterIdLst>
  <p:sldIdLst>
    <p:sldId id="428" r:id="rId9"/>
    <p:sldId id="437" r:id="rId10"/>
    <p:sldId id="467" r:id="rId11"/>
    <p:sldId id="463" r:id="rId12"/>
    <p:sldId id="441" r:id="rId13"/>
    <p:sldId id="465" r:id="rId14"/>
    <p:sldId id="447" r:id="rId15"/>
    <p:sldId id="464" r:id="rId16"/>
    <p:sldId id="466" r:id="rId17"/>
    <p:sldId id="436" r:id="rId18"/>
  </p:sldIdLst>
  <p:sldSz cx="16340138" cy="11631613"/>
  <p:notesSz cx="6858000" cy="9144000"/>
  <p:defaultTextStyle>
    <a:defPPr>
      <a:defRPr lang="en-US"/>
    </a:defPPr>
    <a:lvl1pPr marL="0" algn="l" defTabSz="1123158" rtl="0" eaLnBrk="1" latinLnBrk="0" hangingPunct="1">
      <a:defRPr sz="2211" kern="1200">
        <a:solidFill>
          <a:schemeClr val="tx1"/>
        </a:solidFill>
        <a:latin typeface="+mn-lt"/>
        <a:ea typeface="+mn-ea"/>
        <a:cs typeface="+mn-cs"/>
      </a:defRPr>
    </a:lvl1pPr>
    <a:lvl2pPr marL="561579" algn="l" defTabSz="1123158" rtl="0" eaLnBrk="1" latinLnBrk="0" hangingPunct="1">
      <a:defRPr sz="2211" kern="1200">
        <a:solidFill>
          <a:schemeClr val="tx1"/>
        </a:solidFill>
        <a:latin typeface="+mn-lt"/>
        <a:ea typeface="+mn-ea"/>
        <a:cs typeface="+mn-cs"/>
      </a:defRPr>
    </a:lvl2pPr>
    <a:lvl3pPr marL="1123158" algn="l" defTabSz="1123158" rtl="0" eaLnBrk="1" latinLnBrk="0" hangingPunct="1">
      <a:defRPr sz="2211" kern="1200">
        <a:solidFill>
          <a:schemeClr val="tx1"/>
        </a:solidFill>
        <a:latin typeface="+mn-lt"/>
        <a:ea typeface="+mn-ea"/>
        <a:cs typeface="+mn-cs"/>
      </a:defRPr>
    </a:lvl3pPr>
    <a:lvl4pPr marL="1684736" algn="l" defTabSz="1123158" rtl="0" eaLnBrk="1" latinLnBrk="0" hangingPunct="1">
      <a:defRPr sz="2211" kern="1200">
        <a:solidFill>
          <a:schemeClr val="tx1"/>
        </a:solidFill>
        <a:latin typeface="+mn-lt"/>
        <a:ea typeface="+mn-ea"/>
        <a:cs typeface="+mn-cs"/>
      </a:defRPr>
    </a:lvl4pPr>
    <a:lvl5pPr marL="2246315" algn="l" defTabSz="1123158" rtl="0" eaLnBrk="1" latinLnBrk="0" hangingPunct="1">
      <a:defRPr sz="2211" kern="1200">
        <a:solidFill>
          <a:schemeClr val="tx1"/>
        </a:solidFill>
        <a:latin typeface="+mn-lt"/>
        <a:ea typeface="+mn-ea"/>
        <a:cs typeface="+mn-cs"/>
      </a:defRPr>
    </a:lvl5pPr>
    <a:lvl6pPr marL="2807894" algn="l" defTabSz="1123158" rtl="0" eaLnBrk="1" latinLnBrk="0" hangingPunct="1">
      <a:defRPr sz="2211" kern="1200">
        <a:solidFill>
          <a:schemeClr val="tx1"/>
        </a:solidFill>
        <a:latin typeface="+mn-lt"/>
        <a:ea typeface="+mn-ea"/>
        <a:cs typeface="+mn-cs"/>
      </a:defRPr>
    </a:lvl6pPr>
    <a:lvl7pPr marL="3369473" algn="l" defTabSz="1123158" rtl="0" eaLnBrk="1" latinLnBrk="0" hangingPunct="1">
      <a:defRPr sz="2211" kern="1200">
        <a:solidFill>
          <a:schemeClr val="tx1"/>
        </a:solidFill>
        <a:latin typeface="+mn-lt"/>
        <a:ea typeface="+mn-ea"/>
        <a:cs typeface="+mn-cs"/>
      </a:defRPr>
    </a:lvl7pPr>
    <a:lvl8pPr marL="3931051" algn="l" defTabSz="1123158" rtl="0" eaLnBrk="1" latinLnBrk="0" hangingPunct="1">
      <a:defRPr sz="2211" kern="1200">
        <a:solidFill>
          <a:schemeClr val="tx1"/>
        </a:solidFill>
        <a:latin typeface="+mn-lt"/>
        <a:ea typeface="+mn-ea"/>
        <a:cs typeface="+mn-cs"/>
      </a:defRPr>
    </a:lvl8pPr>
    <a:lvl9pPr marL="4492630" algn="l" defTabSz="1123158" rtl="0" eaLnBrk="1" latinLnBrk="0" hangingPunct="1">
      <a:defRPr sz="2211"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268" userDrawn="1">
          <p15:clr>
            <a:srgbClr val="A4A3A4"/>
          </p15:clr>
        </p15:guide>
        <p15:guide id="2" pos="5103" userDrawn="1">
          <p15:clr>
            <a:srgbClr val="A4A3A4"/>
          </p15:clr>
        </p15:guide>
        <p15:guide id="3" orient="horz" pos="3664">
          <p15:clr>
            <a:srgbClr val="A4A3A4"/>
          </p15:clr>
        </p15:guide>
        <p15:guide id="4" pos="5147">
          <p15:clr>
            <a:srgbClr val="A4A3A4"/>
          </p15:clr>
        </p15:guide>
        <p15:guide id="5" orient="horz" pos="3663">
          <p15:clr>
            <a:srgbClr val="A4A3A4"/>
          </p15:clr>
        </p15:guide>
        <p15:guide id="6" pos="51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210BA5"/>
    <a:srgbClr val="333399"/>
    <a:srgbClr val="C107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5" d="100"/>
          <a:sy n="45" d="100"/>
        </p:scale>
        <p:origin x="-1092" y="-72"/>
      </p:cViewPr>
      <p:guideLst>
        <p:guide orient="horz" pos="2268"/>
        <p:guide orient="horz" pos="3664"/>
        <p:guide orient="horz" pos="3663"/>
        <p:guide pos="5103"/>
        <p:guide pos="5147"/>
        <p:guide pos="5146"/>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customXml" Target="../customXml/item3.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customXml" Target="../customXml/item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1BE9E5-F090-4092-B7F5-8F601C84C13E}" type="datetimeFigureOut">
              <a:rPr lang="en-US" smtClean="0"/>
              <a:pPr/>
              <a:t>2/9/2021</a:t>
            </a:fld>
            <a:endParaRPr lang="en-US"/>
          </a:p>
        </p:txBody>
      </p:sp>
      <p:sp>
        <p:nvSpPr>
          <p:cNvPr id="4" name="Slide Image Placeholder 3"/>
          <p:cNvSpPr>
            <a:spLocks noGrp="1" noRot="1" noChangeAspect="1"/>
          </p:cNvSpPr>
          <p:nvPr>
            <p:ph type="sldImg" idx="2"/>
          </p:nvPr>
        </p:nvSpPr>
        <p:spPr>
          <a:xfrm>
            <a:off x="1020763" y="685800"/>
            <a:ext cx="48164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515AA3-90F2-4D5F-A5A0-1D559ED6AF9D}" type="slidenum">
              <a:rPr lang="en-US" smtClean="0"/>
              <a:pPr/>
              <a:t>‹#›</a:t>
            </a:fld>
            <a:endParaRPr lang="en-US"/>
          </a:p>
        </p:txBody>
      </p:sp>
    </p:spTree>
    <p:extLst>
      <p:ext uri="{BB962C8B-B14F-4D97-AF65-F5344CB8AC3E}">
        <p14:creationId xmlns:p14="http://schemas.microsoft.com/office/powerpoint/2010/main" val="2258916951"/>
      </p:ext>
    </p:extLst>
  </p:cSld>
  <p:clrMap bg1="lt1" tx1="dk1" bg2="lt2" tx2="dk2" accent1="accent1" accent2="accent2" accent3="accent3" accent4="accent4" accent5="accent5" accent6="accent6" hlink="hlink" folHlink="folHlink"/>
  <p:notesStyle>
    <a:lvl1pPr marL="0" algn="l" defTabSz="1123158" rtl="0" eaLnBrk="1" latinLnBrk="0" hangingPunct="1">
      <a:defRPr sz="1474" kern="1200">
        <a:solidFill>
          <a:schemeClr val="tx1"/>
        </a:solidFill>
        <a:latin typeface="+mn-lt"/>
        <a:ea typeface="+mn-ea"/>
        <a:cs typeface="+mn-cs"/>
      </a:defRPr>
    </a:lvl1pPr>
    <a:lvl2pPr marL="561579" algn="l" defTabSz="1123158" rtl="0" eaLnBrk="1" latinLnBrk="0" hangingPunct="1">
      <a:defRPr sz="1474" kern="1200">
        <a:solidFill>
          <a:schemeClr val="tx1"/>
        </a:solidFill>
        <a:latin typeface="+mn-lt"/>
        <a:ea typeface="+mn-ea"/>
        <a:cs typeface="+mn-cs"/>
      </a:defRPr>
    </a:lvl2pPr>
    <a:lvl3pPr marL="1123158" algn="l" defTabSz="1123158" rtl="0" eaLnBrk="1" latinLnBrk="0" hangingPunct="1">
      <a:defRPr sz="1474" kern="1200">
        <a:solidFill>
          <a:schemeClr val="tx1"/>
        </a:solidFill>
        <a:latin typeface="+mn-lt"/>
        <a:ea typeface="+mn-ea"/>
        <a:cs typeface="+mn-cs"/>
      </a:defRPr>
    </a:lvl3pPr>
    <a:lvl4pPr marL="1684736" algn="l" defTabSz="1123158" rtl="0" eaLnBrk="1" latinLnBrk="0" hangingPunct="1">
      <a:defRPr sz="1474" kern="1200">
        <a:solidFill>
          <a:schemeClr val="tx1"/>
        </a:solidFill>
        <a:latin typeface="+mn-lt"/>
        <a:ea typeface="+mn-ea"/>
        <a:cs typeface="+mn-cs"/>
      </a:defRPr>
    </a:lvl4pPr>
    <a:lvl5pPr marL="2246315" algn="l" defTabSz="1123158" rtl="0" eaLnBrk="1" latinLnBrk="0" hangingPunct="1">
      <a:defRPr sz="1474" kern="1200">
        <a:solidFill>
          <a:schemeClr val="tx1"/>
        </a:solidFill>
        <a:latin typeface="+mn-lt"/>
        <a:ea typeface="+mn-ea"/>
        <a:cs typeface="+mn-cs"/>
      </a:defRPr>
    </a:lvl5pPr>
    <a:lvl6pPr marL="2807894" algn="l" defTabSz="1123158" rtl="0" eaLnBrk="1" latinLnBrk="0" hangingPunct="1">
      <a:defRPr sz="1474" kern="1200">
        <a:solidFill>
          <a:schemeClr val="tx1"/>
        </a:solidFill>
        <a:latin typeface="+mn-lt"/>
        <a:ea typeface="+mn-ea"/>
        <a:cs typeface="+mn-cs"/>
      </a:defRPr>
    </a:lvl6pPr>
    <a:lvl7pPr marL="3369473" algn="l" defTabSz="1123158" rtl="0" eaLnBrk="1" latinLnBrk="0" hangingPunct="1">
      <a:defRPr sz="1474" kern="1200">
        <a:solidFill>
          <a:schemeClr val="tx1"/>
        </a:solidFill>
        <a:latin typeface="+mn-lt"/>
        <a:ea typeface="+mn-ea"/>
        <a:cs typeface="+mn-cs"/>
      </a:defRPr>
    </a:lvl7pPr>
    <a:lvl8pPr marL="3931051" algn="l" defTabSz="1123158" rtl="0" eaLnBrk="1" latinLnBrk="0" hangingPunct="1">
      <a:defRPr sz="1474" kern="1200">
        <a:solidFill>
          <a:schemeClr val="tx1"/>
        </a:solidFill>
        <a:latin typeface="+mn-lt"/>
        <a:ea typeface="+mn-ea"/>
        <a:cs typeface="+mn-cs"/>
      </a:defRPr>
    </a:lvl8pPr>
    <a:lvl9pPr marL="4492630" algn="l" defTabSz="1123158" rtl="0" eaLnBrk="1" latinLnBrk="0" hangingPunct="1">
      <a:defRPr sz="147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4A90E64-C94A-413C-9A65-70C78AB2238A}" type="slidenum">
              <a:rPr lang="en-CA" smtClean="0"/>
              <a:pPr fontAlgn="base">
                <a:spcBef>
                  <a:spcPct val="0"/>
                </a:spcBef>
                <a:spcAft>
                  <a:spcPct val="0"/>
                </a:spcAft>
                <a:defRPr/>
              </a:pPr>
              <a:t>5</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p>
        </p:txBody>
      </p:sp>
      <p:sp>
        <p:nvSpPr>
          <p:cNvPr id="15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771B1BD-C8B2-4E5C-A242-B56755C87449}" type="slidenum">
              <a:rPr lang="en-CA" smtClean="0"/>
              <a:pPr fontAlgn="base">
                <a:spcBef>
                  <a:spcPct val="0"/>
                </a:spcBef>
                <a:spcAft>
                  <a:spcPct val="0"/>
                </a:spcAft>
                <a:defRPr/>
              </a:pPr>
              <a:t>6</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p>
        </p:txBody>
      </p:sp>
      <p:sp>
        <p:nvSpPr>
          <p:cNvPr id="15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771B1BD-C8B2-4E5C-A242-B56755C87449}" type="slidenum">
              <a:rPr lang="en-CA" smtClean="0"/>
              <a:pPr fontAlgn="base">
                <a:spcBef>
                  <a:spcPct val="0"/>
                </a:spcBef>
                <a:spcAft>
                  <a:spcPct val="0"/>
                </a:spcAft>
                <a:defRPr/>
              </a:pPr>
              <a:t>7</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25515" y="3613343"/>
            <a:ext cx="13889117" cy="2493258"/>
          </a:xfrm>
        </p:spPr>
        <p:txBody>
          <a:bodyPr/>
          <a:lstStyle/>
          <a:p>
            <a:r>
              <a:rPr lang="en-US"/>
              <a:t>Click to edit Master title style</a:t>
            </a:r>
          </a:p>
        </p:txBody>
      </p:sp>
      <p:sp>
        <p:nvSpPr>
          <p:cNvPr id="3" name="Subtitle 2"/>
          <p:cNvSpPr>
            <a:spLocks noGrp="1"/>
          </p:cNvSpPr>
          <p:nvPr>
            <p:ph type="subTitle" idx="1"/>
          </p:nvPr>
        </p:nvSpPr>
        <p:spPr>
          <a:xfrm>
            <a:off x="2451023" y="6591253"/>
            <a:ext cx="11438096" cy="297252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2/9/2021</a:t>
            </a:fld>
            <a:endParaRPr lang="en-US"/>
          </a:p>
        </p:txBody>
      </p:sp>
      <p:sp>
        <p:nvSpPr>
          <p:cNvPr id="8"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endParaRPr lang="en-US"/>
          </a:p>
        </p:txBody>
      </p:sp>
      <p:sp>
        <p:nvSpPr>
          <p:cNvPr id="9"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3869448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2/9/2021</a:t>
            </a:fld>
            <a:endParaRPr lang="en-US"/>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endParaRPr lang="en-US"/>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3101184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846605" y="465812"/>
            <a:ext cx="3676533" cy="99245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7006" y="465812"/>
            <a:ext cx="10757258" cy="99245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2/9/2021</a:t>
            </a:fld>
            <a:endParaRPr lang="en-US"/>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endParaRPr lang="en-US"/>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3746206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42522" y="1903608"/>
            <a:ext cx="12255104" cy="4049523"/>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2042522" y="6109294"/>
            <a:ext cx="12255104" cy="280828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C61BD4B-ECDC-45B6-929B-1BEE30D3D3B8}" type="datetime1">
              <a:rPr lang="en-US" smtClean="0">
                <a:solidFill>
                  <a:prstClr val="white"/>
                </a:solidFill>
              </a:rPr>
              <a:pPr>
                <a:defRPr/>
              </a:pPr>
              <a:t>2/9/2021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4331EF63-6A27-2D4E-BE03-5A5D142093E5}"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349638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0239F0C-50A7-4857-974E-72BBCEFA3C3E}" type="datetime1">
              <a:rPr lang="en-US" smtClean="0">
                <a:solidFill>
                  <a:prstClr val="white"/>
                </a:solidFill>
              </a:rPr>
              <a:pPr>
                <a:defRPr/>
              </a:pPr>
              <a:t>2/9/2021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749A7787-3914-A547-82D9-F11CCD8592A2}" type="slidenum">
              <a:rPr lang="en-US" altLang="en-GB">
                <a:solidFill>
                  <a:prstClr val="white"/>
                </a:solidFill>
              </a:rPr>
              <a:pPr/>
              <a:t>‹#›</a:t>
            </a:fld>
            <a:endParaRPr lang="en-US" altLang="en-GB">
              <a:solidFill>
                <a:prstClr val="white"/>
              </a:solidFill>
            </a:endParaRPr>
          </a:p>
        </p:txBody>
      </p:sp>
      <p:sp>
        <p:nvSpPr>
          <p:cNvPr id="7" name="TextBox 6"/>
          <p:cNvSpPr txBox="1"/>
          <p:nvPr userDrawn="1"/>
        </p:nvSpPr>
        <p:spPr>
          <a:xfrm>
            <a:off x="7" y="7"/>
            <a:ext cx="7127681" cy="276999"/>
          </a:xfrm>
          <a:prstGeom prst="rect">
            <a:avLst/>
          </a:prstGeom>
          <a:noFill/>
        </p:spPr>
        <p:txBody>
          <a:bodyPr wrap="square" rtlCol="0">
            <a:spAutoFit/>
          </a:bodyPr>
          <a:lstStyle/>
          <a:p>
            <a:pPr fontAlgn="base">
              <a:spcBef>
                <a:spcPct val="0"/>
              </a:spcBef>
              <a:spcAft>
                <a:spcPct val="0"/>
              </a:spcAft>
            </a:pPr>
            <a:endParaRPr lang="en-US" sz="1200" dirty="0">
              <a:solidFill>
                <a:prstClr val="black"/>
              </a:solidFill>
              <a:cs typeface="Arial" charset="0"/>
            </a:endParaRPr>
          </a:p>
        </p:txBody>
      </p:sp>
    </p:spTree>
    <p:extLst>
      <p:ext uri="{BB962C8B-B14F-4D97-AF65-F5344CB8AC3E}">
        <p14:creationId xmlns:p14="http://schemas.microsoft.com/office/powerpoint/2010/main" val="3474043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14883" y="2899836"/>
            <a:ext cx="14093371" cy="4838428"/>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1114883" y="7784041"/>
            <a:ext cx="14093371" cy="254441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E8DCDCD-92A3-4BE2-A82F-82E043A98AC0}" type="datetime1">
              <a:rPr lang="en-US" smtClean="0">
                <a:solidFill>
                  <a:prstClr val="white"/>
                </a:solidFill>
              </a:rPr>
              <a:pPr>
                <a:defRPr/>
              </a:pPr>
              <a:t>2/9/2021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4516E999-A593-D441-B639-6B5AE3BF1464}"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49712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23393" y="3096384"/>
            <a:ext cx="6944559" cy="7380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72203" y="3096384"/>
            <a:ext cx="6944559" cy="7380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1CFCF41-E3CA-4739-85D5-AE1FC3C98E92}" type="datetime1">
              <a:rPr lang="en-US" smtClean="0">
                <a:solidFill>
                  <a:prstClr val="white"/>
                </a:solidFill>
              </a:rPr>
              <a:pPr>
                <a:defRPr/>
              </a:pPr>
              <a:t>2/9/2021</a:t>
            </a:fld>
            <a:endParaRPr lang="en-US" dirty="0">
              <a:solidFill>
                <a:prstClr val="white"/>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7"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9D66F234-52A5-264D-9BD7-8B3435B4831A}"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34562795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5521" y="619290"/>
            <a:ext cx="14093371" cy="2248240"/>
          </a:xfrm>
        </p:spPr>
        <p:txBody>
          <a:bodyPr/>
          <a:lstStyle/>
          <a:p>
            <a:r>
              <a:rPr lang="en-US"/>
              <a:t>Click to edit Master title style</a:t>
            </a:r>
          </a:p>
        </p:txBody>
      </p:sp>
      <p:sp>
        <p:nvSpPr>
          <p:cNvPr id="3" name="Text Placeholder 2"/>
          <p:cNvSpPr>
            <a:spLocks noGrp="1"/>
          </p:cNvSpPr>
          <p:nvPr>
            <p:ph type="body" idx="1"/>
          </p:nvPr>
        </p:nvSpPr>
        <p:spPr>
          <a:xfrm>
            <a:off x="1125528" y="2851365"/>
            <a:ext cx="6912645" cy="139740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5528" y="4248776"/>
            <a:ext cx="6912645" cy="62493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272202" y="2851365"/>
            <a:ext cx="6946688" cy="139740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272202" y="4248776"/>
            <a:ext cx="6946688" cy="62493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80F26C50-36C0-476E-8A28-FD0E463F8000}" type="datetime1">
              <a:rPr lang="en-US" smtClean="0">
                <a:solidFill>
                  <a:prstClr val="white"/>
                </a:solidFill>
              </a:rPr>
              <a:pPr>
                <a:defRPr/>
              </a:pPr>
              <a:t>2/9/2021</a:t>
            </a:fld>
            <a:endParaRPr lang="en-US" dirty="0">
              <a:solidFill>
                <a:prstClr val="white"/>
              </a:solidFill>
            </a:endParaRPr>
          </a:p>
        </p:txBody>
      </p:sp>
      <p:sp>
        <p:nvSpPr>
          <p:cNvPr id="8"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9"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D95F9EB5-85C0-B049-9485-B1B67C60DA75}"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2025978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CEF8D8D6-A05A-4ACA-9DCE-23123A3012B0}" type="datetime1">
              <a:rPr lang="en-US" smtClean="0">
                <a:solidFill>
                  <a:prstClr val="white"/>
                </a:solidFill>
              </a:rPr>
              <a:pPr>
                <a:defRPr/>
              </a:pPr>
              <a:t>2/9/2021</a:t>
            </a:fld>
            <a:endParaRPr lang="en-US" dirty="0">
              <a:solidFill>
                <a:prstClr val="white"/>
              </a:solidFill>
            </a:endParaRPr>
          </a:p>
        </p:txBody>
      </p:sp>
      <p:sp>
        <p:nvSpPr>
          <p:cNvPr id="4"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5"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8115B678-3ED3-684B-A568-303674B64902}"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4211410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D6934CF-D6A3-4C6C-8E05-A89B447DAC5A}" type="datetime1">
              <a:rPr lang="en-US" smtClean="0">
                <a:solidFill>
                  <a:prstClr val="white"/>
                </a:solidFill>
              </a:rPr>
              <a:pPr>
                <a:defRPr/>
              </a:pPr>
              <a:t>2/9/2021</a:t>
            </a:fld>
            <a:endParaRPr lang="en-US" dirty="0">
              <a:solidFill>
                <a:prstClr val="white"/>
              </a:solidFill>
            </a:endParaRPr>
          </a:p>
        </p:txBody>
      </p:sp>
      <p:sp>
        <p:nvSpPr>
          <p:cNvPr id="3"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4"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0AA04068-2B90-694E-968C-50C4D77AA0A6}"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389484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5523" y="775441"/>
            <a:ext cx="5270118" cy="271404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6946695" y="1674749"/>
            <a:ext cx="8272197" cy="82659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25523" y="3489493"/>
            <a:ext cx="5270118" cy="64647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D617B63-3EB6-4DA1-85D4-E1F52338748A}" type="datetime1">
              <a:rPr lang="en-US" smtClean="0">
                <a:solidFill>
                  <a:prstClr val="white"/>
                </a:solidFill>
              </a:rPr>
              <a:pPr>
                <a:defRPr/>
              </a:pPr>
              <a:t>2/9/2021</a:t>
            </a:fld>
            <a:endParaRPr lang="en-US" dirty="0">
              <a:solidFill>
                <a:prstClr val="white"/>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7"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D2092CD2-9624-0C46-AC3B-2FBBBA5FEB7E}"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212257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2/9/2021</a:t>
            </a:fld>
            <a:endParaRPr lang="en-US"/>
          </a:p>
        </p:txBody>
      </p:sp>
      <p:sp>
        <p:nvSpPr>
          <p:cNvPr id="5"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endParaRPr lang="en-US"/>
          </a:p>
        </p:txBody>
      </p:sp>
      <p:sp>
        <p:nvSpPr>
          <p:cNvPr id="6"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15469370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5523" y="775441"/>
            <a:ext cx="5270118" cy="2714044"/>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6946695" y="1674749"/>
            <a:ext cx="8272197" cy="8265983"/>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125523" y="3489493"/>
            <a:ext cx="5270118" cy="64647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893A920-0896-40A5-92B0-A53ECC65F8C0}" type="datetime1">
              <a:rPr lang="en-US" smtClean="0">
                <a:solidFill>
                  <a:prstClr val="white"/>
                </a:solidFill>
              </a:rPr>
              <a:pPr>
                <a:defRPr/>
              </a:pPr>
              <a:t>2/9/2021</a:t>
            </a:fld>
            <a:endParaRPr lang="en-US" dirty="0">
              <a:solidFill>
                <a:prstClr val="white"/>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7"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F3731B4A-FA47-9847-89BC-A5D45582E815}"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20539222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373905C-6978-4B0A-ABB4-EEFE30C1D41D}" type="datetime1">
              <a:rPr lang="en-US" smtClean="0">
                <a:solidFill>
                  <a:prstClr val="white"/>
                </a:solidFill>
              </a:rPr>
              <a:pPr>
                <a:defRPr/>
              </a:pPr>
              <a:t>2/9/2021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BEEFD280-3088-9248-B05B-F086D896D25C}"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1879811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93414" y="619282"/>
            <a:ext cx="3523342" cy="98572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23393" y="619282"/>
            <a:ext cx="10365775" cy="98572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C5B319E-C1BD-4833-A8D5-74DF2CB2E2D8}" type="datetime1">
              <a:rPr lang="en-US" smtClean="0">
                <a:solidFill>
                  <a:prstClr val="white"/>
                </a:solidFill>
              </a:rPr>
              <a:pPr>
                <a:defRPr/>
              </a:pPr>
              <a:t>2/9/2021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540228" y="10963874"/>
            <a:ext cx="1812736" cy="455033"/>
          </a:xfrm>
          <a:prstGeom prst="rect">
            <a:avLst/>
          </a:prstGeom>
        </p:spPr>
        <p:txBody>
          <a:bodyPr/>
          <a:lstStyle>
            <a:lvl1pPr>
              <a:defRPr/>
            </a:lvl1pPr>
          </a:lstStyle>
          <a:p>
            <a:fld id="{87527764-DC98-7142-8B3C-3AD823AC8E15}"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38179594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17008" y="1421642"/>
            <a:ext cx="14706126" cy="982765"/>
          </a:xfrm>
        </p:spPr>
        <p:txBody>
          <a:bodyPr/>
          <a:lstStyle/>
          <a:p>
            <a:r>
              <a:rPr lang="en-US"/>
              <a:t>Click to edit Master title style</a:t>
            </a:r>
            <a:endParaRPr lang="en-US" dirty="0"/>
          </a:p>
        </p:txBody>
      </p:sp>
      <p:sp>
        <p:nvSpPr>
          <p:cNvPr id="3" name="Table Placeholder 2"/>
          <p:cNvSpPr>
            <a:spLocks noGrp="1"/>
          </p:cNvSpPr>
          <p:nvPr>
            <p:ph type="tbl" idx="1"/>
          </p:nvPr>
        </p:nvSpPr>
        <p:spPr>
          <a:xfrm>
            <a:off x="817008" y="2714045"/>
            <a:ext cx="14706126" cy="7676328"/>
          </a:xfrm>
        </p:spPr>
        <p:txBody>
          <a:bodyPr rtlCol="0">
            <a:normAutofit/>
          </a:bodyPr>
          <a:lstStyle/>
          <a:p>
            <a:pPr lvl="0"/>
            <a:r>
              <a:rPr lang="en-US" noProof="0"/>
              <a:t>Click icon to add table</a:t>
            </a:r>
          </a:p>
        </p:txBody>
      </p:sp>
      <p:sp>
        <p:nvSpPr>
          <p:cNvPr id="4" name="Date Placeholder 3"/>
          <p:cNvSpPr>
            <a:spLocks noGrp="1"/>
          </p:cNvSpPr>
          <p:nvPr>
            <p:ph type="dt" sz="half" idx="10"/>
          </p:nvPr>
        </p:nvSpPr>
        <p:spPr>
          <a:xfrm>
            <a:off x="817018" y="11082347"/>
            <a:ext cx="2174852" cy="549271"/>
          </a:xfrm>
        </p:spPr>
        <p:txBody>
          <a:bodyPr/>
          <a:lstStyle>
            <a:lvl1pPr>
              <a:defRPr/>
            </a:lvl1pPr>
          </a:lstStyle>
          <a:p>
            <a:pPr>
              <a:defRPr/>
            </a:pPr>
            <a:fld id="{A3CECDCE-2233-4785-B94B-B7FF25DD9880}" type="datetime1">
              <a:rPr lang="en-US" smtClean="0">
                <a:solidFill>
                  <a:prstClr val="white"/>
                </a:solidFill>
              </a:rPr>
              <a:pPr>
                <a:defRPr/>
              </a:pPr>
              <a:t>2/9/2021</a:t>
            </a:fld>
            <a:endParaRPr lang="en-US">
              <a:solidFill>
                <a:prstClr val="white"/>
              </a:solidFill>
            </a:endParaRPr>
          </a:p>
        </p:txBody>
      </p:sp>
      <p:sp>
        <p:nvSpPr>
          <p:cNvPr id="5" name="Slide Number Placeholder 4"/>
          <p:cNvSpPr>
            <a:spLocks noGrp="1"/>
          </p:cNvSpPr>
          <p:nvPr>
            <p:ph type="sldNum" sz="quarter" idx="11"/>
          </p:nvPr>
        </p:nvSpPr>
        <p:spPr>
          <a:xfrm>
            <a:off x="12391277" y="11114657"/>
            <a:ext cx="3812699" cy="646201"/>
          </a:xfrm>
          <a:prstGeom prst="rect">
            <a:avLst/>
          </a:prstGeom>
        </p:spPr>
        <p:txBody>
          <a:bodyPr/>
          <a:lstStyle>
            <a:lvl1pPr>
              <a:defRPr/>
            </a:lvl1pPr>
          </a:lstStyle>
          <a:p>
            <a:fld id="{8D2EC673-3D2E-F243-8B38-E947A33B187D}" type="slidenum">
              <a:rPr lang="en-US" altLang="en-GB">
                <a:solidFill>
                  <a:prstClr val="white"/>
                </a:solidFill>
              </a:rPr>
              <a:pPr/>
              <a:t>‹#›</a:t>
            </a:fld>
            <a:r>
              <a:rPr lang="en-US" altLang="en-GB">
                <a:solidFill>
                  <a:prstClr val="white"/>
                </a:solidFill>
              </a:rPr>
              <a:t>/112 </a:t>
            </a:r>
          </a:p>
        </p:txBody>
      </p:sp>
      <p:sp>
        <p:nvSpPr>
          <p:cNvPr id="6" name="Footer Placeholder 4"/>
          <p:cNvSpPr>
            <a:spLocks noGrp="1"/>
          </p:cNvSpPr>
          <p:nvPr>
            <p:ph type="ftr" sz="quarter" idx="12"/>
          </p:nvPr>
        </p:nvSpPr>
        <p:spPr>
          <a:xfrm>
            <a:off x="5412673" y="11157740"/>
            <a:ext cx="5514796" cy="436185"/>
          </a:xfrm>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7" name="Slide Number Placeholder 5"/>
          <p:cNvSpPr txBox="1">
            <a:spLocks/>
          </p:cNvSpPr>
          <p:nvPr userDrawn="1"/>
        </p:nvSpPr>
        <p:spPr>
          <a:xfrm>
            <a:off x="11540228" y="11157735"/>
            <a:ext cx="1812736" cy="455033"/>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chemeClr val="bg1"/>
                </a:solidFill>
                <a:latin typeface="Verdana" charset="0"/>
                <a:ea typeface="Arial" charset="0"/>
                <a:cs typeface="Arial" charset="0"/>
              </a:defRPr>
            </a:lvl1pPr>
            <a:lvl2pPr marL="457200" algn="l" rtl="0" fontAlgn="base">
              <a:spcBef>
                <a:spcPct val="0"/>
              </a:spcBef>
              <a:spcAft>
                <a:spcPct val="0"/>
              </a:spcAft>
              <a:defRPr kern="1200">
                <a:solidFill>
                  <a:schemeClr val="tx1"/>
                </a:solidFill>
                <a:latin typeface="Arial" charset="0"/>
                <a:ea typeface="Arial" charset="0"/>
                <a:cs typeface="Arial" charset="0"/>
              </a:defRPr>
            </a:lvl2pPr>
            <a:lvl3pPr marL="914400" algn="l" rtl="0" fontAlgn="base">
              <a:spcBef>
                <a:spcPct val="0"/>
              </a:spcBef>
              <a:spcAft>
                <a:spcPct val="0"/>
              </a:spcAft>
              <a:defRPr kern="1200">
                <a:solidFill>
                  <a:schemeClr val="tx1"/>
                </a:solidFill>
                <a:latin typeface="Arial" charset="0"/>
                <a:ea typeface="Arial" charset="0"/>
                <a:cs typeface="Arial" charset="0"/>
              </a:defRPr>
            </a:lvl3pPr>
            <a:lvl4pPr marL="1371600" algn="l" rtl="0" fontAlgn="base">
              <a:spcBef>
                <a:spcPct val="0"/>
              </a:spcBef>
              <a:spcAft>
                <a:spcPct val="0"/>
              </a:spcAft>
              <a:defRPr kern="1200">
                <a:solidFill>
                  <a:schemeClr val="tx1"/>
                </a:solidFill>
                <a:latin typeface="Arial" charset="0"/>
                <a:ea typeface="Arial" charset="0"/>
                <a:cs typeface="Arial" charset="0"/>
              </a:defRPr>
            </a:lvl4pPr>
            <a:lvl5pPr marL="1828800" algn="l" rtl="0" fontAlgn="base">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a:lstStyle>
          <a:p>
            <a:fld id="{87527764-DC98-7142-8B3C-3AD823AC8E15}" type="slidenum">
              <a:rPr lang="en-US" altLang="en-GB" sz="1200" smtClean="0">
                <a:solidFill>
                  <a:prstClr val="white"/>
                </a:solidFill>
              </a:rPr>
              <a:pPr/>
              <a:t>‹#›</a:t>
            </a:fld>
            <a:endParaRPr lang="en-US" altLang="en-GB" sz="1200">
              <a:solidFill>
                <a:prstClr val="white"/>
              </a:solidFill>
            </a:endParaRPr>
          </a:p>
        </p:txBody>
      </p:sp>
    </p:spTree>
    <p:extLst>
      <p:ext uri="{BB962C8B-B14F-4D97-AF65-F5344CB8AC3E}">
        <p14:creationId xmlns:p14="http://schemas.microsoft.com/office/powerpoint/2010/main" val="10048646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25515" y="3613343"/>
            <a:ext cx="13889117" cy="2493258"/>
          </a:xfrm>
        </p:spPr>
        <p:txBody>
          <a:bodyPr/>
          <a:lstStyle/>
          <a:p>
            <a:r>
              <a:rPr lang="en-US"/>
              <a:t>Click to edit Master title style</a:t>
            </a:r>
          </a:p>
        </p:txBody>
      </p:sp>
      <p:sp>
        <p:nvSpPr>
          <p:cNvPr id="3" name="Subtitle 2"/>
          <p:cNvSpPr>
            <a:spLocks noGrp="1"/>
          </p:cNvSpPr>
          <p:nvPr>
            <p:ph type="subTitle" idx="1"/>
          </p:nvPr>
        </p:nvSpPr>
        <p:spPr>
          <a:xfrm>
            <a:off x="2451023" y="6591253"/>
            <a:ext cx="11438096" cy="297252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80CCD06E-14C2-4DB6-9561-5BB6E27CFB0C}" type="datetime1">
              <a:rPr lang="en-US" smtClean="0">
                <a:solidFill>
                  <a:prstClr val="white"/>
                </a:solidFill>
              </a:rPr>
              <a:pPr/>
              <a:t>2/9/2021</a:t>
            </a:fld>
            <a:endParaRPr lang="en-US" dirty="0">
              <a:solidFill>
                <a:prstClr val="white"/>
              </a:solidFill>
            </a:endParaRPr>
          </a:p>
        </p:txBody>
      </p:sp>
      <p:sp>
        <p:nvSpPr>
          <p:cNvPr id="8"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9"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9989673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EA3D0E39-D1D7-45EF-A070-A5DDCA395FFD}" type="datetime1">
              <a:rPr lang="en-US" smtClean="0">
                <a:solidFill>
                  <a:prstClr val="white"/>
                </a:solidFill>
              </a:rPr>
              <a:pPr/>
              <a:t>2/9/2021</a:t>
            </a:fld>
            <a:endParaRPr lang="en-US" dirty="0">
              <a:solidFill>
                <a:prstClr val="white"/>
              </a:solidFill>
            </a:endParaRPr>
          </a:p>
        </p:txBody>
      </p:sp>
      <p:sp>
        <p:nvSpPr>
          <p:cNvPr id="5"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5032469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0764" y="7474391"/>
            <a:ext cx="13889117" cy="231016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290764" y="4929977"/>
            <a:ext cx="13889117" cy="254441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88C1DE52-A734-4B09-916A-34DA758DE800}" type="datetime1">
              <a:rPr lang="en-US" smtClean="0">
                <a:solidFill>
                  <a:prstClr val="white"/>
                </a:solidFill>
              </a:rPr>
              <a:pPr/>
              <a:t>2/9/2021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4611794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7010"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06238"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4957BA90-F9A7-45D4-AFF7-A8F7121A503C}" type="datetime1">
              <a:rPr lang="en-US" smtClean="0">
                <a:solidFill>
                  <a:prstClr val="white"/>
                </a:solidFill>
              </a:rPr>
              <a:pPr/>
              <a:t>2/9/2021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777337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7012" y="2603655"/>
            <a:ext cx="7219729"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7012" y="3688730"/>
            <a:ext cx="7219729"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300569" y="2603655"/>
            <a:ext cx="7222568"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300569" y="3688730"/>
            <a:ext cx="7222568"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EECD70F8-DBF6-448D-9F1C-64FFAAFD1B90}" type="datetime1">
              <a:rPr lang="en-US" smtClean="0">
                <a:solidFill>
                  <a:prstClr val="white"/>
                </a:solidFill>
              </a:rPr>
              <a:pPr/>
              <a:t>2/9/2021</a:t>
            </a:fld>
            <a:endParaRPr lang="en-US">
              <a:solidFill>
                <a:prstClr val="white"/>
              </a:solidFill>
            </a:endParaRPr>
          </a:p>
        </p:txBody>
      </p:sp>
      <p:sp>
        <p:nvSpPr>
          <p:cNvPr id="8" name="Footer Placeholder 7"/>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9" name="Slide Number Placeholder 8"/>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3297281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8327EB18-B919-4AF6-9BA7-52D0C0B3535A}" type="datetime1">
              <a:rPr lang="en-US" smtClean="0">
                <a:solidFill>
                  <a:prstClr val="white"/>
                </a:solidFill>
              </a:rPr>
              <a:pPr/>
              <a:t>2/9/2021</a:t>
            </a:fld>
            <a:endParaRPr lang="en-US">
              <a:solidFill>
                <a:prstClr val="white"/>
              </a:solidFill>
            </a:endParaRPr>
          </a:p>
        </p:txBody>
      </p:sp>
      <p:sp>
        <p:nvSpPr>
          <p:cNvPr id="4" name="Footer Placeholder 3"/>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5" name="Slide Number Placeholder 4"/>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009988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0764" y="7474391"/>
            <a:ext cx="13889117" cy="231016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290764" y="4929977"/>
            <a:ext cx="13889117" cy="254441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2/9/2021</a:t>
            </a:fld>
            <a:endParaRPr lang="en-US"/>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endParaRPr lang="en-US"/>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37503169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F0B6945F-8499-4CB5-A785-67E21FF169F8}" type="datetime1">
              <a:rPr lang="en-US" smtClean="0">
                <a:solidFill>
                  <a:prstClr val="white"/>
                </a:solidFill>
              </a:rPr>
              <a:pPr/>
              <a:t>2/9/2021</a:t>
            </a:fld>
            <a:endParaRPr lang="en-US">
              <a:solidFill>
                <a:prstClr val="white"/>
              </a:solidFill>
            </a:endParaRPr>
          </a:p>
        </p:txBody>
      </p:sp>
      <p:sp>
        <p:nvSpPr>
          <p:cNvPr id="3" name="Footer Placeholder 2"/>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4" name="Slide Number Placeholder 3"/>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6171393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7011" y="463117"/>
            <a:ext cx="5375792" cy="1970913"/>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6388544" y="463117"/>
            <a:ext cx="9134591" cy="992725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7011" y="2434027"/>
            <a:ext cx="5375792" cy="79563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AC360820-AFF7-4EBA-8273-008C6EDFD02E}" type="datetime1">
              <a:rPr lang="en-US" smtClean="0">
                <a:solidFill>
                  <a:prstClr val="white"/>
                </a:solidFill>
              </a:rPr>
              <a:pPr/>
              <a:t>2/9/2021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7708144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02787" y="8142132"/>
            <a:ext cx="9804083" cy="9612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202787" y="1039307"/>
            <a:ext cx="9804083" cy="69789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3202787" y="9103362"/>
            <a:ext cx="9804083" cy="13650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7EBBF101-07F1-49FA-A3B6-4DCE2D552E40}" type="datetime1">
              <a:rPr lang="en-US" smtClean="0">
                <a:solidFill>
                  <a:prstClr val="white"/>
                </a:solidFill>
              </a:rPr>
              <a:pPr/>
              <a:t>2/9/2021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4342504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49943272-4ED2-4476-B68E-9101D5EC1ED9}" type="datetime1">
              <a:rPr lang="en-US" smtClean="0">
                <a:solidFill>
                  <a:prstClr val="white"/>
                </a:solidFill>
              </a:rPr>
              <a:pPr/>
              <a:t>2/9/2021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5685771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846605" y="465812"/>
            <a:ext cx="3676533" cy="99245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7006" y="465812"/>
            <a:ext cx="10757258" cy="99245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90086F1A-7A0E-41A3-8553-447476D5F98D}" type="datetime1">
              <a:rPr lang="en-US" smtClean="0">
                <a:solidFill>
                  <a:prstClr val="white"/>
                </a:solidFill>
              </a:rPr>
              <a:pPr/>
              <a:t>2/9/2021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9356150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25515" y="3613343"/>
            <a:ext cx="13889117" cy="2493258"/>
          </a:xfrm>
        </p:spPr>
        <p:txBody>
          <a:bodyPr/>
          <a:lstStyle/>
          <a:p>
            <a:r>
              <a:rPr lang="en-US"/>
              <a:t>Click to edit Master title style</a:t>
            </a:r>
          </a:p>
        </p:txBody>
      </p:sp>
      <p:sp>
        <p:nvSpPr>
          <p:cNvPr id="3" name="Subtitle 2"/>
          <p:cNvSpPr>
            <a:spLocks noGrp="1"/>
          </p:cNvSpPr>
          <p:nvPr>
            <p:ph type="subTitle" idx="1"/>
          </p:nvPr>
        </p:nvSpPr>
        <p:spPr>
          <a:xfrm>
            <a:off x="2451023" y="6591253"/>
            <a:ext cx="11438096" cy="297252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ACE7D920-C7EB-448D-9BAC-038739D71D3E}" type="datetime1">
              <a:rPr lang="en-US" smtClean="0">
                <a:solidFill>
                  <a:prstClr val="white"/>
                </a:solidFill>
              </a:rPr>
              <a:pPr/>
              <a:t>2/9/2021</a:t>
            </a:fld>
            <a:endParaRPr lang="en-US" dirty="0">
              <a:solidFill>
                <a:prstClr val="white"/>
              </a:solidFill>
            </a:endParaRPr>
          </a:p>
        </p:txBody>
      </p:sp>
      <p:sp>
        <p:nvSpPr>
          <p:cNvPr id="8"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9"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7541081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9F30120F-3C19-4D6D-98AF-6914F80578F7}" type="datetime1">
              <a:rPr lang="en-US" smtClean="0">
                <a:solidFill>
                  <a:prstClr val="white"/>
                </a:solidFill>
              </a:rPr>
              <a:pPr/>
              <a:t>2/9/2021</a:t>
            </a:fld>
            <a:endParaRPr lang="en-US" dirty="0">
              <a:solidFill>
                <a:prstClr val="white"/>
              </a:solidFill>
            </a:endParaRPr>
          </a:p>
        </p:txBody>
      </p:sp>
      <p:sp>
        <p:nvSpPr>
          <p:cNvPr id="5"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2230199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0764" y="7474391"/>
            <a:ext cx="13889117" cy="231016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290764" y="4929977"/>
            <a:ext cx="13889117" cy="254441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918F8668-9513-434D-9E88-D512CD8EBA0D}" type="datetime1">
              <a:rPr lang="en-US" smtClean="0">
                <a:solidFill>
                  <a:prstClr val="white"/>
                </a:solidFill>
              </a:rPr>
              <a:pPr/>
              <a:t>2/9/2021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2553391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7010"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06238"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560E159-43EB-4ABB-B931-13E913A58984}" type="datetime1">
              <a:rPr lang="en-US" smtClean="0">
                <a:solidFill>
                  <a:prstClr val="white"/>
                </a:solidFill>
              </a:rPr>
              <a:pPr/>
              <a:t>2/9/2021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52307749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7012" y="2603655"/>
            <a:ext cx="7219729"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7012" y="3688730"/>
            <a:ext cx="7219729"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300569" y="2603655"/>
            <a:ext cx="7222568"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300569" y="3688730"/>
            <a:ext cx="7222568"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CC6248AB-3547-4998-9E33-009148CF5148}" type="datetime1">
              <a:rPr lang="en-US" smtClean="0">
                <a:solidFill>
                  <a:prstClr val="white"/>
                </a:solidFill>
              </a:rPr>
              <a:pPr/>
              <a:t>2/9/2021</a:t>
            </a:fld>
            <a:endParaRPr lang="en-US">
              <a:solidFill>
                <a:prstClr val="white"/>
              </a:solidFill>
            </a:endParaRPr>
          </a:p>
        </p:txBody>
      </p:sp>
      <p:sp>
        <p:nvSpPr>
          <p:cNvPr id="8" name="Footer Placeholder 7"/>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9" name="Slide Number Placeholder 8"/>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690940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7010"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06238"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2/9/2021</a:t>
            </a:fld>
            <a:endParaRPr lang="en-US"/>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endParaRPr lang="en-US"/>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9830845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A219984-1C64-4D47-AF1C-0AC52D12FA52}" type="datetime1">
              <a:rPr lang="en-US" smtClean="0">
                <a:solidFill>
                  <a:prstClr val="white"/>
                </a:solidFill>
              </a:rPr>
              <a:pPr/>
              <a:t>2/9/2021</a:t>
            </a:fld>
            <a:endParaRPr lang="en-US">
              <a:solidFill>
                <a:prstClr val="white"/>
              </a:solidFill>
            </a:endParaRPr>
          </a:p>
        </p:txBody>
      </p:sp>
      <p:sp>
        <p:nvSpPr>
          <p:cNvPr id="4" name="Footer Placeholder 3"/>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5" name="Slide Number Placeholder 4"/>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1391369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06B9F13E-B2D6-4B77-9F0D-08D5ABFE22D2}" type="datetime1">
              <a:rPr lang="en-US" smtClean="0">
                <a:solidFill>
                  <a:prstClr val="white"/>
                </a:solidFill>
              </a:rPr>
              <a:pPr/>
              <a:t>2/9/2021</a:t>
            </a:fld>
            <a:endParaRPr lang="en-US">
              <a:solidFill>
                <a:prstClr val="white"/>
              </a:solidFill>
            </a:endParaRPr>
          </a:p>
        </p:txBody>
      </p:sp>
      <p:sp>
        <p:nvSpPr>
          <p:cNvPr id="3" name="Footer Placeholder 2"/>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4" name="Slide Number Placeholder 3"/>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8582186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7011" y="463117"/>
            <a:ext cx="5375792" cy="1970913"/>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6388544" y="463117"/>
            <a:ext cx="9134591" cy="992725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7011" y="2434027"/>
            <a:ext cx="5375792" cy="79563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9CBB4A83-CE8A-4001-810A-688933AB0288}" type="datetime1">
              <a:rPr lang="en-US" smtClean="0">
                <a:solidFill>
                  <a:prstClr val="white"/>
                </a:solidFill>
              </a:rPr>
              <a:pPr/>
              <a:t>2/9/2021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48812165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02787" y="8142132"/>
            <a:ext cx="9804083" cy="9612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202787" y="1039307"/>
            <a:ext cx="9804083" cy="69789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3202787" y="9103362"/>
            <a:ext cx="9804083" cy="13650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F2BF2C72-B7D0-44E8-9CA2-CDB18BD9C572}" type="datetime1">
              <a:rPr lang="en-US" smtClean="0">
                <a:solidFill>
                  <a:prstClr val="white"/>
                </a:solidFill>
              </a:rPr>
              <a:pPr/>
              <a:t>2/9/2021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42115192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314B156-3668-4C6A-A487-81C706CC499D}" type="datetime1">
              <a:rPr lang="en-US" smtClean="0">
                <a:solidFill>
                  <a:prstClr val="white"/>
                </a:solidFill>
              </a:rPr>
              <a:pPr/>
              <a:t>2/9/2021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6424174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846605" y="465812"/>
            <a:ext cx="3676533" cy="99245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7006" y="465812"/>
            <a:ext cx="10757258" cy="99245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86839251-F473-4388-91B8-9F0F3AE45F66}" type="datetime1">
              <a:rPr lang="en-US" smtClean="0">
                <a:solidFill>
                  <a:prstClr val="white"/>
                </a:solidFill>
              </a:rPr>
              <a:pPr/>
              <a:t>2/9/2021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70581628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25515" y="3613343"/>
            <a:ext cx="13889117" cy="2493258"/>
          </a:xfrm>
        </p:spPr>
        <p:txBody>
          <a:bodyPr/>
          <a:lstStyle/>
          <a:p>
            <a:r>
              <a:rPr lang="en-US"/>
              <a:t>Click to edit Master title style</a:t>
            </a:r>
          </a:p>
        </p:txBody>
      </p:sp>
      <p:sp>
        <p:nvSpPr>
          <p:cNvPr id="3" name="Subtitle 2"/>
          <p:cNvSpPr>
            <a:spLocks noGrp="1"/>
          </p:cNvSpPr>
          <p:nvPr>
            <p:ph type="subTitle" idx="1"/>
          </p:nvPr>
        </p:nvSpPr>
        <p:spPr>
          <a:xfrm>
            <a:off x="2451023" y="6591253"/>
            <a:ext cx="11438096" cy="297252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3941D241-AECE-4DC0-A020-CCEAEE8EA857}" type="datetime1">
              <a:rPr lang="en-US" smtClean="0">
                <a:solidFill>
                  <a:prstClr val="white"/>
                </a:solidFill>
              </a:rPr>
              <a:pPr/>
              <a:t>2/9/2021</a:t>
            </a:fld>
            <a:endParaRPr lang="en-US" dirty="0">
              <a:solidFill>
                <a:prstClr val="white"/>
              </a:solidFill>
            </a:endParaRPr>
          </a:p>
        </p:txBody>
      </p:sp>
      <p:sp>
        <p:nvSpPr>
          <p:cNvPr id="8"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9"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13491743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88A5AB0D-CE5D-43FE-B3E1-E64D09F7EC70}" type="datetime1">
              <a:rPr lang="en-US" smtClean="0">
                <a:solidFill>
                  <a:prstClr val="white"/>
                </a:solidFill>
              </a:rPr>
              <a:pPr/>
              <a:t>2/9/2021</a:t>
            </a:fld>
            <a:endParaRPr lang="en-US" dirty="0">
              <a:solidFill>
                <a:prstClr val="white"/>
              </a:solidFill>
            </a:endParaRPr>
          </a:p>
        </p:txBody>
      </p:sp>
      <p:sp>
        <p:nvSpPr>
          <p:cNvPr id="5"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2703081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0764" y="7474391"/>
            <a:ext cx="13889117" cy="231016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290764" y="4929977"/>
            <a:ext cx="13889117" cy="254441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FE604B03-2E82-4C1B-AA05-9E70859A2F5B}" type="datetime1">
              <a:rPr lang="en-US" smtClean="0">
                <a:solidFill>
                  <a:prstClr val="white"/>
                </a:solidFill>
              </a:rPr>
              <a:pPr/>
              <a:t>2/9/2021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69298167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7010"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06238"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A58FC1B-02DD-4A69-BB74-4BD46543B65B}" type="datetime1">
              <a:rPr lang="en-US" smtClean="0">
                <a:solidFill>
                  <a:prstClr val="white"/>
                </a:solidFill>
              </a:rPr>
              <a:pPr/>
              <a:t>2/9/2021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204309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7012" y="2603655"/>
            <a:ext cx="7219729"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7012" y="3688730"/>
            <a:ext cx="7219729"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300569" y="2603655"/>
            <a:ext cx="7222568"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300569" y="3688730"/>
            <a:ext cx="7222568"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2/9/2021</a:t>
            </a:fld>
            <a:endParaRPr lang="en-US"/>
          </a:p>
        </p:txBody>
      </p:sp>
      <p:sp>
        <p:nvSpPr>
          <p:cNvPr id="8" name="Footer Placeholder 7"/>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endParaRPr lang="en-US"/>
          </a:p>
        </p:txBody>
      </p:sp>
      <p:sp>
        <p:nvSpPr>
          <p:cNvPr id="9" name="Slide Number Placeholder 8"/>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10245170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7012" y="2603655"/>
            <a:ext cx="7219729"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7012" y="3688730"/>
            <a:ext cx="7219729"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300569" y="2603655"/>
            <a:ext cx="7222568"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300569" y="3688730"/>
            <a:ext cx="7222568"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3E045DBF-54FB-4042-BB25-C19A42F52D9A}" type="datetime1">
              <a:rPr lang="en-US" smtClean="0">
                <a:solidFill>
                  <a:prstClr val="white"/>
                </a:solidFill>
              </a:rPr>
              <a:pPr/>
              <a:t>2/9/2021</a:t>
            </a:fld>
            <a:endParaRPr lang="en-US">
              <a:solidFill>
                <a:prstClr val="white"/>
              </a:solidFill>
            </a:endParaRPr>
          </a:p>
        </p:txBody>
      </p:sp>
      <p:sp>
        <p:nvSpPr>
          <p:cNvPr id="8" name="Footer Placeholder 7"/>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9" name="Slide Number Placeholder 8"/>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43891852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01269475-C087-4EBE-B868-E604DD7C0B2C}" type="datetime1">
              <a:rPr lang="en-US" smtClean="0">
                <a:solidFill>
                  <a:prstClr val="white"/>
                </a:solidFill>
              </a:rPr>
              <a:pPr/>
              <a:t>2/9/2021</a:t>
            </a:fld>
            <a:endParaRPr lang="en-US">
              <a:solidFill>
                <a:prstClr val="white"/>
              </a:solidFill>
            </a:endParaRPr>
          </a:p>
        </p:txBody>
      </p:sp>
      <p:sp>
        <p:nvSpPr>
          <p:cNvPr id="4" name="Footer Placeholder 3"/>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5" name="Slide Number Placeholder 4"/>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5077940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F1AC5236-5BB7-4ECE-B0B9-122C4B3C0727}" type="datetime1">
              <a:rPr lang="en-US" smtClean="0">
                <a:solidFill>
                  <a:prstClr val="white"/>
                </a:solidFill>
              </a:rPr>
              <a:pPr/>
              <a:t>2/9/2021</a:t>
            </a:fld>
            <a:endParaRPr lang="en-US">
              <a:solidFill>
                <a:prstClr val="white"/>
              </a:solidFill>
            </a:endParaRPr>
          </a:p>
        </p:txBody>
      </p:sp>
      <p:sp>
        <p:nvSpPr>
          <p:cNvPr id="3" name="Footer Placeholder 2"/>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4" name="Slide Number Placeholder 3"/>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27108095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7011" y="463117"/>
            <a:ext cx="5375792" cy="1970913"/>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6388544" y="463117"/>
            <a:ext cx="9134591" cy="992725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7011" y="2434027"/>
            <a:ext cx="5375792" cy="79563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C79AFE8D-34A9-4C62-8B7C-A0657C578007}" type="datetime1">
              <a:rPr lang="en-US" smtClean="0">
                <a:solidFill>
                  <a:prstClr val="white"/>
                </a:solidFill>
              </a:rPr>
              <a:pPr/>
              <a:t>2/9/2021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16816208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02787" y="8142132"/>
            <a:ext cx="9804083" cy="9612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202787" y="1039307"/>
            <a:ext cx="9804083" cy="69789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3202787" y="9103362"/>
            <a:ext cx="9804083" cy="13650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CD248508-B105-4499-96EA-3B82FD394030}" type="datetime1">
              <a:rPr lang="en-US" smtClean="0">
                <a:solidFill>
                  <a:prstClr val="white"/>
                </a:solidFill>
              </a:rPr>
              <a:pPr/>
              <a:t>2/9/2021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31298984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92E24F0F-2C94-4437-B07A-19453E5988DB}" type="datetime1">
              <a:rPr lang="en-US" smtClean="0">
                <a:solidFill>
                  <a:prstClr val="white"/>
                </a:solidFill>
              </a:rPr>
              <a:pPr/>
              <a:t>2/9/2021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48509317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846605" y="465812"/>
            <a:ext cx="3676533" cy="99245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7006" y="465812"/>
            <a:ext cx="10757258" cy="99245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86D2A782-5F44-4E58-9787-A46C46822E2C}" type="datetime1">
              <a:rPr lang="en-US" smtClean="0">
                <a:solidFill>
                  <a:prstClr val="white"/>
                </a:solidFill>
              </a:rPr>
              <a:pPr/>
              <a:t>2/9/2021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18300693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42522" y="1903608"/>
            <a:ext cx="12255104" cy="4049523"/>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2042522" y="6109294"/>
            <a:ext cx="12255104" cy="280828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BFBAE689-9CE7-410A-99D5-DC9194E74AE1}" type="datetime1">
              <a:rPr lang="en-US" smtClean="0">
                <a:solidFill>
                  <a:prstClr val="white"/>
                </a:solidFill>
              </a:rPr>
              <a:pPr>
                <a:defRPr/>
              </a:pPr>
              <a:t>2/9/2021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lvl1pPr>
          </a:lstStyle>
          <a:p>
            <a:fld id="{4331EF63-6A27-2D4E-BE03-5A5D142093E5}"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64414830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3E078B8-0AEF-45E2-9D7D-B166D071D722}" type="datetime1">
              <a:rPr lang="en-US" smtClean="0">
                <a:solidFill>
                  <a:prstClr val="white"/>
                </a:solidFill>
              </a:rPr>
              <a:pPr>
                <a:defRPr/>
              </a:pPr>
              <a:t>2/9/2021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lvl1pPr>
          </a:lstStyle>
          <a:p>
            <a:fld id="{749A7787-3914-A547-82D9-F11CCD8592A2}" type="slidenum">
              <a:rPr lang="en-US" altLang="en-GB">
                <a:solidFill>
                  <a:prstClr val="white"/>
                </a:solidFill>
              </a:rPr>
              <a:pPr/>
              <a:t>‹#›</a:t>
            </a:fld>
            <a:endParaRPr lang="en-US" altLang="en-GB">
              <a:solidFill>
                <a:prstClr val="white"/>
              </a:solidFill>
            </a:endParaRPr>
          </a:p>
        </p:txBody>
      </p:sp>
      <p:sp>
        <p:nvSpPr>
          <p:cNvPr id="7" name="TextBox 6"/>
          <p:cNvSpPr txBox="1"/>
          <p:nvPr userDrawn="1"/>
        </p:nvSpPr>
        <p:spPr>
          <a:xfrm>
            <a:off x="7" y="7"/>
            <a:ext cx="7127681" cy="276999"/>
          </a:xfrm>
          <a:prstGeom prst="rect">
            <a:avLst/>
          </a:prstGeom>
          <a:noFill/>
        </p:spPr>
        <p:txBody>
          <a:bodyPr wrap="square" rtlCol="0">
            <a:spAutoFit/>
          </a:bodyPr>
          <a:lstStyle/>
          <a:p>
            <a:pPr fontAlgn="base">
              <a:spcBef>
                <a:spcPct val="0"/>
              </a:spcBef>
              <a:spcAft>
                <a:spcPct val="0"/>
              </a:spcAft>
            </a:pPr>
            <a:endParaRPr lang="en-US" sz="1200" dirty="0">
              <a:solidFill>
                <a:prstClr val="black"/>
              </a:solidFill>
              <a:cs typeface="Arial" charset="0"/>
            </a:endParaRPr>
          </a:p>
        </p:txBody>
      </p:sp>
    </p:spTree>
    <p:extLst>
      <p:ext uri="{BB962C8B-B14F-4D97-AF65-F5344CB8AC3E}">
        <p14:creationId xmlns:p14="http://schemas.microsoft.com/office/powerpoint/2010/main" val="284992141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14883" y="2899836"/>
            <a:ext cx="14093371" cy="4838428"/>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1114883" y="7784041"/>
            <a:ext cx="14093371" cy="254441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AE0074D-D361-49FC-B35E-B1923E99A436}" type="datetime1">
              <a:rPr lang="en-US" smtClean="0">
                <a:solidFill>
                  <a:prstClr val="white"/>
                </a:solidFill>
              </a:rPr>
              <a:pPr>
                <a:defRPr/>
              </a:pPr>
              <a:t>2/9/2021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lvl1pPr>
          </a:lstStyle>
          <a:p>
            <a:fld id="{4516E999-A593-D441-B639-6B5AE3BF1464}"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848050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2/9/2021</a:t>
            </a:fld>
            <a:endParaRPr lang="en-US"/>
          </a:p>
        </p:txBody>
      </p:sp>
      <p:sp>
        <p:nvSpPr>
          <p:cNvPr id="4" name="Footer Placeholder 3"/>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endParaRPr lang="en-US"/>
          </a:p>
        </p:txBody>
      </p:sp>
      <p:sp>
        <p:nvSpPr>
          <p:cNvPr id="5" name="Slide Number Placeholder 4"/>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275368524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23393" y="3096384"/>
            <a:ext cx="6944559" cy="7380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72203" y="3096384"/>
            <a:ext cx="6944559" cy="7380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3762233-5C2A-4B1A-A743-49595F13A89C}" type="datetime1">
              <a:rPr lang="en-US" smtClean="0">
                <a:solidFill>
                  <a:prstClr val="white"/>
                </a:solidFill>
              </a:rPr>
              <a:pPr>
                <a:defRPr/>
              </a:pPr>
              <a:t>2/9/2021</a:t>
            </a:fld>
            <a:endParaRPr lang="en-US" dirty="0">
              <a:solidFill>
                <a:prstClr val="white"/>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7" name="Slide Number Placeholder 5"/>
          <p:cNvSpPr>
            <a:spLocks noGrp="1"/>
          </p:cNvSpPr>
          <p:nvPr>
            <p:ph type="sldNum" sz="quarter" idx="12"/>
          </p:nvPr>
        </p:nvSpPr>
        <p:spPr/>
        <p:txBody>
          <a:bodyPr/>
          <a:lstStyle>
            <a:lvl1pPr>
              <a:defRPr/>
            </a:lvl1pPr>
          </a:lstStyle>
          <a:p>
            <a:fld id="{9D66F234-52A5-264D-9BD7-8B3435B4831A}"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213644877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5521" y="619290"/>
            <a:ext cx="14093371" cy="2248240"/>
          </a:xfrm>
        </p:spPr>
        <p:txBody>
          <a:bodyPr/>
          <a:lstStyle/>
          <a:p>
            <a:r>
              <a:rPr lang="en-US"/>
              <a:t>Click to edit Master title style</a:t>
            </a:r>
          </a:p>
        </p:txBody>
      </p:sp>
      <p:sp>
        <p:nvSpPr>
          <p:cNvPr id="3" name="Text Placeholder 2"/>
          <p:cNvSpPr>
            <a:spLocks noGrp="1"/>
          </p:cNvSpPr>
          <p:nvPr>
            <p:ph type="body" idx="1"/>
          </p:nvPr>
        </p:nvSpPr>
        <p:spPr>
          <a:xfrm>
            <a:off x="1125528" y="2851365"/>
            <a:ext cx="6912645" cy="139740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5528" y="4248776"/>
            <a:ext cx="6912645" cy="62493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272202" y="2851365"/>
            <a:ext cx="6946688" cy="139740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272202" y="4248776"/>
            <a:ext cx="6946688" cy="62493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97DCC1B-F4D0-4218-B6CB-0B5B1AFF546F}" type="datetime1">
              <a:rPr lang="en-US" smtClean="0">
                <a:solidFill>
                  <a:prstClr val="white"/>
                </a:solidFill>
              </a:rPr>
              <a:pPr>
                <a:defRPr/>
              </a:pPr>
              <a:t>2/9/2021</a:t>
            </a:fld>
            <a:endParaRPr lang="en-US" dirty="0">
              <a:solidFill>
                <a:prstClr val="white"/>
              </a:solidFill>
            </a:endParaRPr>
          </a:p>
        </p:txBody>
      </p:sp>
      <p:sp>
        <p:nvSpPr>
          <p:cNvPr id="8"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9" name="Slide Number Placeholder 5"/>
          <p:cNvSpPr>
            <a:spLocks noGrp="1"/>
          </p:cNvSpPr>
          <p:nvPr>
            <p:ph type="sldNum" sz="quarter" idx="12"/>
          </p:nvPr>
        </p:nvSpPr>
        <p:spPr/>
        <p:txBody>
          <a:bodyPr/>
          <a:lstStyle>
            <a:lvl1pPr>
              <a:defRPr/>
            </a:lvl1pPr>
          </a:lstStyle>
          <a:p>
            <a:fld id="{D95F9EB5-85C0-B049-9485-B1B67C60DA75}"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29546031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99A9AF0-52A9-4636-950C-53E02A035473}" type="datetime1">
              <a:rPr lang="en-US" smtClean="0">
                <a:solidFill>
                  <a:prstClr val="white"/>
                </a:solidFill>
              </a:rPr>
              <a:pPr>
                <a:defRPr/>
              </a:pPr>
              <a:t>2/9/2021</a:t>
            </a:fld>
            <a:endParaRPr lang="en-US" dirty="0">
              <a:solidFill>
                <a:prstClr val="white"/>
              </a:solidFill>
            </a:endParaRPr>
          </a:p>
        </p:txBody>
      </p:sp>
      <p:sp>
        <p:nvSpPr>
          <p:cNvPr id="4"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5" name="Slide Number Placeholder 5"/>
          <p:cNvSpPr>
            <a:spLocks noGrp="1"/>
          </p:cNvSpPr>
          <p:nvPr>
            <p:ph type="sldNum" sz="quarter" idx="12"/>
          </p:nvPr>
        </p:nvSpPr>
        <p:spPr/>
        <p:txBody>
          <a:bodyPr/>
          <a:lstStyle>
            <a:lvl1pPr>
              <a:defRPr/>
            </a:lvl1pPr>
          </a:lstStyle>
          <a:p>
            <a:fld id="{8115B678-3ED3-684B-A568-303674B64902}"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79468408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E792B06-D32C-4157-8631-A590F5CAB579}" type="datetime1">
              <a:rPr lang="en-US" smtClean="0">
                <a:solidFill>
                  <a:prstClr val="white"/>
                </a:solidFill>
              </a:rPr>
              <a:pPr>
                <a:defRPr/>
              </a:pPr>
              <a:t>2/9/2021</a:t>
            </a:fld>
            <a:endParaRPr lang="en-US" dirty="0">
              <a:solidFill>
                <a:prstClr val="white"/>
              </a:solidFill>
            </a:endParaRPr>
          </a:p>
        </p:txBody>
      </p:sp>
      <p:sp>
        <p:nvSpPr>
          <p:cNvPr id="3"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4" name="Slide Number Placeholder 5"/>
          <p:cNvSpPr>
            <a:spLocks noGrp="1"/>
          </p:cNvSpPr>
          <p:nvPr>
            <p:ph type="sldNum" sz="quarter" idx="12"/>
          </p:nvPr>
        </p:nvSpPr>
        <p:spPr/>
        <p:txBody>
          <a:bodyPr/>
          <a:lstStyle>
            <a:lvl1pPr>
              <a:defRPr/>
            </a:lvl1pPr>
          </a:lstStyle>
          <a:p>
            <a:fld id="{0AA04068-2B90-694E-968C-50C4D77AA0A6}"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09166743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5523" y="775441"/>
            <a:ext cx="5270118" cy="271404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6946695" y="1674749"/>
            <a:ext cx="8272197" cy="82659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25523" y="3489493"/>
            <a:ext cx="5270118" cy="64647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78B2381-090A-492D-8595-768296D707F0}" type="datetime1">
              <a:rPr lang="en-US" smtClean="0">
                <a:solidFill>
                  <a:prstClr val="white"/>
                </a:solidFill>
              </a:rPr>
              <a:pPr>
                <a:defRPr/>
              </a:pPr>
              <a:t>2/9/2021</a:t>
            </a:fld>
            <a:endParaRPr lang="en-US" dirty="0">
              <a:solidFill>
                <a:prstClr val="white"/>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7" name="Slide Number Placeholder 5"/>
          <p:cNvSpPr>
            <a:spLocks noGrp="1"/>
          </p:cNvSpPr>
          <p:nvPr>
            <p:ph type="sldNum" sz="quarter" idx="12"/>
          </p:nvPr>
        </p:nvSpPr>
        <p:spPr/>
        <p:txBody>
          <a:bodyPr/>
          <a:lstStyle>
            <a:lvl1pPr>
              <a:defRPr/>
            </a:lvl1pPr>
          </a:lstStyle>
          <a:p>
            <a:fld id="{D2092CD2-9624-0C46-AC3B-2FBBBA5FEB7E}"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4266345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5523" y="775441"/>
            <a:ext cx="5270118" cy="2714044"/>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6946695" y="1674749"/>
            <a:ext cx="8272197" cy="8265983"/>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125523" y="3489493"/>
            <a:ext cx="5270118" cy="64647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94275BD-E6BB-4F88-A9C2-F6CBA44D90F4}" type="datetime1">
              <a:rPr lang="en-US" smtClean="0">
                <a:solidFill>
                  <a:prstClr val="white"/>
                </a:solidFill>
              </a:rPr>
              <a:pPr>
                <a:defRPr/>
              </a:pPr>
              <a:t>2/9/2021</a:t>
            </a:fld>
            <a:endParaRPr lang="en-US" dirty="0">
              <a:solidFill>
                <a:prstClr val="white"/>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7" name="Slide Number Placeholder 5"/>
          <p:cNvSpPr>
            <a:spLocks noGrp="1"/>
          </p:cNvSpPr>
          <p:nvPr>
            <p:ph type="sldNum" sz="quarter" idx="12"/>
          </p:nvPr>
        </p:nvSpPr>
        <p:spPr/>
        <p:txBody>
          <a:bodyPr/>
          <a:lstStyle>
            <a:lvl1pPr>
              <a:defRPr/>
            </a:lvl1pPr>
          </a:lstStyle>
          <a:p>
            <a:fld id="{F3731B4A-FA47-9847-89BC-A5D45582E815}"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91786363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5313EE-902E-433D-A9D8-3EF64FD2E132}" type="datetime1">
              <a:rPr lang="en-US" smtClean="0">
                <a:solidFill>
                  <a:prstClr val="white"/>
                </a:solidFill>
              </a:rPr>
              <a:pPr>
                <a:defRPr/>
              </a:pPr>
              <a:t>2/9/2021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lvl1pPr>
          </a:lstStyle>
          <a:p>
            <a:fld id="{BEEFD280-3088-9248-B05B-F086D896D25C}"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178176804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93414" y="619282"/>
            <a:ext cx="3523342" cy="98572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23393" y="619282"/>
            <a:ext cx="10365775" cy="98572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1913808-1CED-45D3-B2D3-4726AD3E3582}" type="datetime1">
              <a:rPr lang="en-US" smtClean="0">
                <a:solidFill>
                  <a:prstClr val="white"/>
                </a:solidFill>
              </a:rPr>
              <a:pPr>
                <a:defRPr/>
              </a:pPr>
              <a:t>2/9/2021</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lvl1pPr>
          </a:lstStyle>
          <a:p>
            <a:fld id="{87527764-DC98-7142-8B3C-3AD823AC8E15}" type="slidenum">
              <a:rPr lang="en-US" altLang="en-GB">
                <a:solidFill>
                  <a:prstClr val="white"/>
                </a:solidFill>
              </a:rPr>
              <a:pPr/>
              <a:t>‹#›</a:t>
            </a:fld>
            <a:endParaRPr lang="en-US" altLang="en-GB">
              <a:solidFill>
                <a:prstClr val="white"/>
              </a:solidFill>
            </a:endParaRPr>
          </a:p>
        </p:txBody>
      </p:sp>
    </p:spTree>
    <p:extLst>
      <p:ext uri="{BB962C8B-B14F-4D97-AF65-F5344CB8AC3E}">
        <p14:creationId xmlns:p14="http://schemas.microsoft.com/office/powerpoint/2010/main" val="426984639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17008" y="1421642"/>
            <a:ext cx="14706126" cy="982765"/>
          </a:xfrm>
        </p:spPr>
        <p:txBody>
          <a:bodyPr/>
          <a:lstStyle/>
          <a:p>
            <a:r>
              <a:rPr lang="en-US"/>
              <a:t>Click to edit Master title style</a:t>
            </a:r>
            <a:endParaRPr lang="en-US" dirty="0"/>
          </a:p>
        </p:txBody>
      </p:sp>
      <p:sp>
        <p:nvSpPr>
          <p:cNvPr id="3" name="Table Placeholder 2"/>
          <p:cNvSpPr>
            <a:spLocks noGrp="1"/>
          </p:cNvSpPr>
          <p:nvPr>
            <p:ph type="tbl" idx="1"/>
          </p:nvPr>
        </p:nvSpPr>
        <p:spPr>
          <a:xfrm>
            <a:off x="817008" y="2714045"/>
            <a:ext cx="14706126" cy="7676328"/>
          </a:xfrm>
        </p:spPr>
        <p:txBody>
          <a:bodyPr rtlCol="0">
            <a:normAutofit/>
          </a:bodyPr>
          <a:lstStyle/>
          <a:p>
            <a:pPr lvl="0"/>
            <a:r>
              <a:rPr lang="en-US" noProof="0"/>
              <a:t>Click icon to add table</a:t>
            </a:r>
          </a:p>
        </p:txBody>
      </p:sp>
      <p:sp>
        <p:nvSpPr>
          <p:cNvPr id="4" name="Date Placeholder 3"/>
          <p:cNvSpPr>
            <a:spLocks noGrp="1"/>
          </p:cNvSpPr>
          <p:nvPr>
            <p:ph type="dt" sz="half" idx="10"/>
          </p:nvPr>
        </p:nvSpPr>
        <p:spPr>
          <a:xfrm>
            <a:off x="817018" y="11082347"/>
            <a:ext cx="2174852" cy="549271"/>
          </a:xfrm>
        </p:spPr>
        <p:txBody>
          <a:bodyPr/>
          <a:lstStyle>
            <a:lvl1pPr>
              <a:defRPr/>
            </a:lvl1pPr>
          </a:lstStyle>
          <a:p>
            <a:pPr>
              <a:defRPr/>
            </a:pPr>
            <a:fld id="{FB241B84-3D66-42FC-BE6A-778C4A37A543}" type="datetime1">
              <a:rPr lang="en-US" smtClean="0">
                <a:solidFill>
                  <a:prstClr val="white"/>
                </a:solidFill>
              </a:rPr>
              <a:pPr>
                <a:defRPr/>
              </a:pPr>
              <a:t>2/9/2021</a:t>
            </a:fld>
            <a:endParaRPr lang="en-US">
              <a:solidFill>
                <a:prstClr val="white"/>
              </a:solidFill>
            </a:endParaRPr>
          </a:p>
        </p:txBody>
      </p:sp>
      <p:sp>
        <p:nvSpPr>
          <p:cNvPr id="5" name="Slide Number Placeholder 4"/>
          <p:cNvSpPr>
            <a:spLocks noGrp="1"/>
          </p:cNvSpPr>
          <p:nvPr>
            <p:ph type="sldNum" sz="quarter" idx="11"/>
          </p:nvPr>
        </p:nvSpPr>
        <p:spPr>
          <a:xfrm>
            <a:off x="12391277" y="11114657"/>
            <a:ext cx="3812699" cy="646201"/>
          </a:xfrm>
        </p:spPr>
        <p:txBody>
          <a:bodyPr/>
          <a:lstStyle>
            <a:lvl1pPr>
              <a:defRPr/>
            </a:lvl1pPr>
          </a:lstStyle>
          <a:p>
            <a:fld id="{8D2EC673-3D2E-F243-8B38-E947A33B187D}" type="slidenum">
              <a:rPr lang="en-US" altLang="en-GB">
                <a:solidFill>
                  <a:prstClr val="white"/>
                </a:solidFill>
              </a:rPr>
              <a:pPr/>
              <a:t>‹#›</a:t>
            </a:fld>
            <a:r>
              <a:rPr lang="en-US" altLang="en-GB">
                <a:solidFill>
                  <a:prstClr val="white"/>
                </a:solidFill>
              </a:rPr>
              <a:t>/112 </a:t>
            </a:r>
          </a:p>
        </p:txBody>
      </p:sp>
      <p:sp>
        <p:nvSpPr>
          <p:cNvPr id="6" name="Footer Placeholder 4"/>
          <p:cNvSpPr>
            <a:spLocks noGrp="1"/>
          </p:cNvSpPr>
          <p:nvPr>
            <p:ph type="ftr" sz="quarter" idx="12"/>
          </p:nvPr>
        </p:nvSpPr>
        <p:spPr>
          <a:xfrm>
            <a:off x="5412673" y="11157740"/>
            <a:ext cx="5514796" cy="436185"/>
          </a:xfrm>
        </p:spPr>
        <p:txBody>
          <a:bodyPr/>
          <a:lstStyle>
            <a:lvl1pPr>
              <a:defRPr/>
            </a:lvl1pPr>
          </a:lstStyle>
          <a:p>
            <a:pPr>
              <a:defRPr/>
            </a:pPr>
            <a:r>
              <a:rPr lang="en-US">
                <a:solidFill>
                  <a:prstClr val="white"/>
                </a:solidFill>
              </a:rPr>
              <a:t>NBA – IT Dept</a:t>
            </a:r>
            <a:endParaRPr lang="en-US" dirty="0">
              <a:solidFill>
                <a:prstClr val="white"/>
              </a:solidFill>
            </a:endParaRPr>
          </a:p>
        </p:txBody>
      </p:sp>
      <p:sp>
        <p:nvSpPr>
          <p:cNvPr id="7" name="Slide Number Placeholder 5"/>
          <p:cNvSpPr txBox="1">
            <a:spLocks/>
          </p:cNvSpPr>
          <p:nvPr userDrawn="1"/>
        </p:nvSpPr>
        <p:spPr>
          <a:xfrm>
            <a:off x="11540228" y="11157735"/>
            <a:ext cx="1812736" cy="455033"/>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chemeClr val="bg1"/>
                </a:solidFill>
                <a:latin typeface="Verdana" charset="0"/>
                <a:ea typeface="Arial" charset="0"/>
                <a:cs typeface="Arial" charset="0"/>
              </a:defRPr>
            </a:lvl1pPr>
            <a:lvl2pPr marL="457200" algn="l" rtl="0" fontAlgn="base">
              <a:spcBef>
                <a:spcPct val="0"/>
              </a:spcBef>
              <a:spcAft>
                <a:spcPct val="0"/>
              </a:spcAft>
              <a:defRPr kern="1200">
                <a:solidFill>
                  <a:schemeClr val="tx1"/>
                </a:solidFill>
                <a:latin typeface="Arial" charset="0"/>
                <a:ea typeface="Arial" charset="0"/>
                <a:cs typeface="Arial" charset="0"/>
              </a:defRPr>
            </a:lvl2pPr>
            <a:lvl3pPr marL="914400" algn="l" rtl="0" fontAlgn="base">
              <a:spcBef>
                <a:spcPct val="0"/>
              </a:spcBef>
              <a:spcAft>
                <a:spcPct val="0"/>
              </a:spcAft>
              <a:defRPr kern="1200">
                <a:solidFill>
                  <a:schemeClr val="tx1"/>
                </a:solidFill>
                <a:latin typeface="Arial" charset="0"/>
                <a:ea typeface="Arial" charset="0"/>
                <a:cs typeface="Arial" charset="0"/>
              </a:defRPr>
            </a:lvl3pPr>
            <a:lvl4pPr marL="1371600" algn="l" rtl="0" fontAlgn="base">
              <a:spcBef>
                <a:spcPct val="0"/>
              </a:spcBef>
              <a:spcAft>
                <a:spcPct val="0"/>
              </a:spcAft>
              <a:defRPr kern="1200">
                <a:solidFill>
                  <a:schemeClr val="tx1"/>
                </a:solidFill>
                <a:latin typeface="Arial" charset="0"/>
                <a:ea typeface="Arial" charset="0"/>
                <a:cs typeface="Arial" charset="0"/>
              </a:defRPr>
            </a:lvl4pPr>
            <a:lvl5pPr marL="1828800" algn="l" rtl="0" fontAlgn="base">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a:lstStyle>
          <a:p>
            <a:fld id="{87527764-DC98-7142-8B3C-3AD823AC8E15}" type="slidenum">
              <a:rPr lang="en-US" altLang="en-GB" sz="1200" smtClean="0">
                <a:solidFill>
                  <a:prstClr val="white"/>
                </a:solidFill>
              </a:rPr>
              <a:pPr/>
              <a:t>‹#›</a:t>
            </a:fld>
            <a:endParaRPr lang="en-US" altLang="en-GB" sz="1200">
              <a:solidFill>
                <a:prstClr val="white"/>
              </a:solidFill>
            </a:endParaRPr>
          </a:p>
        </p:txBody>
      </p:sp>
    </p:spTree>
    <p:extLst>
      <p:ext uri="{BB962C8B-B14F-4D97-AF65-F5344CB8AC3E}">
        <p14:creationId xmlns:p14="http://schemas.microsoft.com/office/powerpoint/2010/main" val="177553123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25515" y="3613343"/>
            <a:ext cx="13889117" cy="2493258"/>
          </a:xfrm>
        </p:spPr>
        <p:txBody>
          <a:bodyPr/>
          <a:lstStyle/>
          <a:p>
            <a:r>
              <a:rPr lang="en-US"/>
              <a:t>Click to edit Master title style</a:t>
            </a:r>
          </a:p>
        </p:txBody>
      </p:sp>
      <p:sp>
        <p:nvSpPr>
          <p:cNvPr id="3" name="Subtitle 2"/>
          <p:cNvSpPr>
            <a:spLocks noGrp="1"/>
          </p:cNvSpPr>
          <p:nvPr>
            <p:ph type="subTitle" idx="1"/>
          </p:nvPr>
        </p:nvSpPr>
        <p:spPr>
          <a:xfrm>
            <a:off x="2451023" y="6591253"/>
            <a:ext cx="11438096" cy="297252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B83F1380-85F0-49E0-BF56-0AADBFB58294}" type="datetime1">
              <a:rPr lang="en-US" smtClean="0">
                <a:solidFill>
                  <a:prstClr val="white"/>
                </a:solidFill>
              </a:rPr>
              <a:pPr/>
              <a:t>2/9/2021</a:t>
            </a:fld>
            <a:endParaRPr lang="en-US" dirty="0">
              <a:solidFill>
                <a:prstClr val="white"/>
              </a:solidFill>
            </a:endParaRPr>
          </a:p>
        </p:txBody>
      </p:sp>
      <p:sp>
        <p:nvSpPr>
          <p:cNvPr id="8"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9"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560728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2/9/2021</a:t>
            </a:fld>
            <a:endParaRPr lang="en-US"/>
          </a:p>
        </p:txBody>
      </p:sp>
      <p:sp>
        <p:nvSpPr>
          <p:cNvPr id="3" name="Footer Placeholder 2"/>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endParaRPr lang="en-US"/>
          </a:p>
        </p:txBody>
      </p:sp>
      <p:sp>
        <p:nvSpPr>
          <p:cNvPr id="4" name="Slide Number Placeholder 3"/>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188552019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68CAA163-E38F-4CDA-A13C-D3293AFFB206}" type="datetime1">
              <a:rPr lang="en-US" smtClean="0">
                <a:solidFill>
                  <a:prstClr val="white"/>
                </a:solidFill>
              </a:rPr>
              <a:pPr/>
              <a:t>2/9/2021</a:t>
            </a:fld>
            <a:endParaRPr lang="en-US" dirty="0">
              <a:solidFill>
                <a:prstClr val="white"/>
              </a:solidFill>
            </a:endParaRPr>
          </a:p>
        </p:txBody>
      </p:sp>
      <p:sp>
        <p:nvSpPr>
          <p:cNvPr id="5"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27106288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0764" y="7474391"/>
            <a:ext cx="13889117" cy="231016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290764" y="4929977"/>
            <a:ext cx="13889117" cy="254441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6E7B135-078A-44C5-9F01-35C11C37B471}" type="datetime1">
              <a:rPr lang="en-US" smtClean="0">
                <a:solidFill>
                  <a:prstClr val="white"/>
                </a:solidFill>
              </a:rPr>
              <a:pPr/>
              <a:t>2/9/2021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65627642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7010"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06238"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B7F3C2A9-3A74-455A-84E2-A1F9FE692685}" type="datetime1">
              <a:rPr lang="en-US" smtClean="0">
                <a:solidFill>
                  <a:prstClr val="white"/>
                </a:solidFill>
              </a:rPr>
              <a:pPr/>
              <a:t>2/9/2021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63595034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7012" y="2603655"/>
            <a:ext cx="7219729"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7012" y="3688730"/>
            <a:ext cx="7219729"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300569" y="2603655"/>
            <a:ext cx="7222568"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300569" y="3688730"/>
            <a:ext cx="7222568"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68CE417D-A7D8-4487-84BA-BEA57482AF1C}" type="datetime1">
              <a:rPr lang="en-US" smtClean="0">
                <a:solidFill>
                  <a:prstClr val="white"/>
                </a:solidFill>
              </a:rPr>
              <a:pPr/>
              <a:t>2/9/2021</a:t>
            </a:fld>
            <a:endParaRPr lang="en-US">
              <a:solidFill>
                <a:prstClr val="white"/>
              </a:solidFill>
            </a:endParaRPr>
          </a:p>
        </p:txBody>
      </p:sp>
      <p:sp>
        <p:nvSpPr>
          <p:cNvPr id="8" name="Footer Placeholder 7"/>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9" name="Slide Number Placeholder 8"/>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9829823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8DA2FA46-82A1-4E53-B78D-A91DC9DF4BAF}" type="datetime1">
              <a:rPr lang="en-US" smtClean="0">
                <a:solidFill>
                  <a:prstClr val="white"/>
                </a:solidFill>
              </a:rPr>
              <a:pPr/>
              <a:t>2/9/2021</a:t>
            </a:fld>
            <a:endParaRPr lang="en-US">
              <a:solidFill>
                <a:prstClr val="white"/>
              </a:solidFill>
            </a:endParaRPr>
          </a:p>
        </p:txBody>
      </p:sp>
      <p:sp>
        <p:nvSpPr>
          <p:cNvPr id="4" name="Footer Placeholder 3"/>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5" name="Slide Number Placeholder 4"/>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92753011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6F0F087A-8497-40EC-ADD9-7EB310805814}" type="datetime1">
              <a:rPr lang="en-US" smtClean="0">
                <a:solidFill>
                  <a:prstClr val="white"/>
                </a:solidFill>
              </a:rPr>
              <a:pPr/>
              <a:t>2/9/2021</a:t>
            </a:fld>
            <a:endParaRPr lang="en-US">
              <a:solidFill>
                <a:prstClr val="white"/>
              </a:solidFill>
            </a:endParaRPr>
          </a:p>
        </p:txBody>
      </p:sp>
      <p:sp>
        <p:nvSpPr>
          <p:cNvPr id="3" name="Footer Placeholder 2"/>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4" name="Slide Number Placeholder 3"/>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81927597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7011" y="463117"/>
            <a:ext cx="5375792" cy="1970913"/>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6388544" y="463117"/>
            <a:ext cx="9134591" cy="992725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7011" y="2434027"/>
            <a:ext cx="5375792" cy="79563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E402B415-07FB-47A2-9953-4DBEE89CDD07}" type="datetime1">
              <a:rPr lang="en-US" smtClean="0">
                <a:solidFill>
                  <a:prstClr val="white"/>
                </a:solidFill>
              </a:rPr>
              <a:pPr/>
              <a:t>2/9/2021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93728373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02787" y="8142132"/>
            <a:ext cx="9804083" cy="9612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202787" y="1039307"/>
            <a:ext cx="9804083" cy="69789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3202787" y="9103362"/>
            <a:ext cx="9804083" cy="13650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74CC7000-CACE-4438-84B0-CFB2EAF766E4}" type="datetime1">
              <a:rPr lang="en-US" smtClean="0">
                <a:solidFill>
                  <a:prstClr val="white"/>
                </a:solidFill>
              </a:rPr>
              <a:pPr/>
              <a:t>2/9/2021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9813093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3C374A1E-EE03-41BD-93C8-F54EC4453A12}" type="datetime1">
              <a:rPr lang="en-US" smtClean="0">
                <a:solidFill>
                  <a:prstClr val="white"/>
                </a:solidFill>
              </a:rPr>
              <a:pPr/>
              <a:t>2/9/2021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71088785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846605" y="465812"/>
            <a:ext cx="3676533" cy="99245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7006" y="465812"/>
            <a:ext cx="10757258" cy="99245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501C29B7-631F-4EA2-A2B4-8237A6C0DF97}" type="datetime1">
              <a:rPr lang="en-US" smtClean="0">
                <a:solidFill>
                  <a:prstClr val="white"/>
                </a:solidFill>
              </a:rPr>
              <a:pPr/>
              <a:t>2/9/2021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848910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7011" y="463117"/>
            <a:ext cx="5375792" cy="1970913"/>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6388544" y="463117"/>
            <a:ext cx="9134591" cy="992725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7011" y="2434027"/>
            <a:ext cx="5375792" cy="79563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2/9/2021</a:t>
            </a:fld>
            <a:endParaRPr lang="en-US"/>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endParaRPr lang="en-US"/>
          </a:p>
        </p:txBody>
      </p:sp>
      <p:sp>
        <p:nvSpPr>
          <p:cNvPr id="9" name="Slide Number Placeholder 3"/>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355531812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25515" y="3613343"/>
            <a:ext cx="13889117" cy="2493258"/>
          </a:xfrm>
        </p:spPr>
        <p:txBody>
          <a:bodyPr/>
          <a:lstStyle/>
          <a:p>
            <a:r>
              <a:rPr lang="en-US"/>
              <a:t>Click to edit Master title style</a:t>
            </a:r>
          </a:p>
        </p:txBody>
      </p:sp>
      <p:sp>
        <p:nvSpPr>
          <p:cNvPr id="3" name="Subtitle 2"/>
          <p:cNvSpPr>
            <a:spLocks noGrp="1"/>
          </p:cNvSpPr>
          <p:nvPr>
            <p:ph type="subTitle" idx="1"/>
          </p:nvPr>
        </p:nvSpPr>
        <p:spPr>
          <a:xfrm>
            <a:off x="2451023" y="6591253"/>
            <a:ext cx="11438096" cy="297252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996D6477-017F-4F2A-AA89-75E56F2841A2}" type="datetime1">
              <a:rPr lang="en-US" smtClean="0">
                <a:solidFill>
                  <a:prstClr val="white"/>
                </a:solidFill>
              </a:rPr>
              <a:pPr/>
              <a:t>2/9/2021</a:t>
            </a:fld>
            <a:endParaRPr lang="en-US" dirty="0">
              <a:solidFill>
                <a:prstClr val="white"/>
              </a:solidFill>
            </a:endParaRPr>
          </a:p>
        </p:txBody>
      </p:sp>
      <p:sp>
        <p:nvSpPr>
          <p:cNvPr id="8"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9"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17592601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3C39EA8C-F2F4-4682-A4D9-B5E3D42A6CF7}" type="datetime1">
              <a:rPr lang="en-US" smtClean="0">
                <a:solidFill>
                  <a:prstClr val="white"/>
                </a:solidFill>
              </a:rPr>
              <a:pPr/>
              <a:t>2/9/2021</a:t>
            </a:fld>
            <a:endParaRPr lang="en-US" dirty="0">
              <a:solidFill>
                <a:prstClr val="white"/>
              </a:solidFill>
            </a:endParaRPr>
          </a:p>
        </p:txBody>
      </p:sp>
      <p:sp>
        <p:nvSpPr>
          <p:cNvPr id="5" name="Footer Placeholder 4"/>
          <p:cNvSpPr>
            <a:spLocks noGrp="1"/>
          </p:cNvSpPr>
          <p:nvPr>
            <p:ph type="ftr" sz="quarter" idx="11"/>
          </p:nvPr>
        </p:nvSpPr>
        <p:spPr>
          <a:xfrm>
            <a:off x="5582884" y="10985421"/>
            <a:ext cx="5174379" cy="619276"/>
          </a:xfrm>
        </p:spPr>
        <p:txBody>
          <a:bodyPr/>
          <a:lstStyle>
            <a:lvl1pPr>
              <a:defRPr b="1">
                <a:solidFill>
                  <a:schemeClr val="bg1"/>
                </a:solidFill>
                <a:latin typeface="Times New Roman" pitchFamily="18" charset="0"/>
                <a:ea typeface="Tahoma" pitchFamily="34" charset="0"/>
                <a:cs typeface="Times New Roman" pitchFamily="18" charset="0"/>
              </a:defRPr>
            </a:lvl1pPr>
          </a:lstStyle>
          <a:p>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12"/>
          </p:nvPr>
        </p:nvSpPr>
        <p:spPr>
          <a:xfrm>
            <a:off x="11982767" y="10986499"/>
            <a:ext cx="1906350"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79605602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0764" y="7474391"/>
            <a:ext cx="13889117" cy="231016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290764" y="4929977"/>
            <a:ext cx="13889117" cy="254441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6C436860-F4BA-4F83-ADC0-76A62338C12B}" type="datetime1">
              <a:rPr lang="en-US" smtClean="0">
                <a:solidFill>
                  <a:prstClr val="white"/>
                </a:solidFill>
              </a:rPr>
              <a:pPr/>
              <a:t>2/9/2021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42071675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7010"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06238" y="2714045"/>
            <a:ext cx="7216892" cy="7676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F6C3E3B7-E7A0-4308-AF75-FE413A66D8BD}" type="datetime1">
              <a:rPr lang="en-US" smtClean="0">
                <a:solidFill>
                  <a:prstClr val="white"/>
                </a:solidFill>
              </a:rPr>
              <a:pPr/>
              <a:t>2/9/2021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12717675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7012" y="2603655"/>
            <a:ext cx="7219729"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7012" y="3688730"/>
            <a:ext cx="7219729"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300569" y="2603655"/>
            <a:ext cx="7222568" cy="10850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300569" y="3688730"/>
            <a:ext cx="7222568" cy="67016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C42050F1-5CD9-45B1-A976-9AC73C39624B}" type="datetime1">
              <a:rPr lang="en-US" smtClean="0">
                <a:solidFill>
                  <a:prstClr val="white"/>
                </a:solidFill>
              </a:rPr>
              <a:pPr/>
              <a:t>2/9/2021</a:t>
            </a:fld>
            <a:endParaRPr lang="en-US">
              <a:solidFill>
                <a:prstClr val="white"/>
              </a:solidFill>
            </a:endParaRPr>
          </a:p>
        </p:txBody>
      </p:sp>
      <p:sp>
        <p:nvSpPr>
          <p:cNvPr id="8" name="Footer Placeholder 7"/>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9" name="Slide Number Placeholder 8"/>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25463502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52E12408-8695-4A5C-8A2E-5E634228E681}" type="datetime1">
              <a:rPr lang="en-US" smtClean="0">
                <a:solidFill>
                  <a:prstClr val="white"/>
                </a:solidFill>
              </a:rPr>
              <a:pPr/>
              <a:t>2/9/2021</a:t>
            </a:fld>
            <a:endParaRPr lang="en-US">
              <a:solidFill>
                <a:prstClr val="white"/>
              </a:solidFill>
            </a:endParaRPr>
          </a:p>
        </p:txBody>
      </p:sp>
      <p:sp>
        <p:nvSpPr>
          <p:cNvPr id="4" name="Footer Placeholder 3"/>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5" name="Slide Number Placeholder 4"/>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22341319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D58026C7-FEC5-4CEC-85A7-ADB2D23336A9}" type="datetime1">
              <a:rPr lang="en-US" smtClean="0">
                <a:solidFill>
                  <a:prstClr val="white"/>
                </a:solidFill>
              </a:rPr>
              <a:pPr/>
              <a:t>2/9/2021</a:t>
            </a:fld>
            <a:endParaRPr lang="en-US">
              <a:solidFill>
                <a:prstClr val="white"/>
              </a:solidFill>
            </a:endParaRPr>
          </a:p>
        </p:txBody>
      </p:sp>
      <p:sp>
        <p:nvSpPr>
          <p:cNvPr id="3" name="Footer Placeholder 2"/>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4" name="Slide Number Placeholder 3"/>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76701613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7011" y="463117"/>
            <a:ext cx="5375792" cy="1970913"/>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6388544" y="463117"/>
            <a:ext cx="9134591" cy="992725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7011" y="2434027"/>
            <a:ext cx="5375792" cy="79563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16E81CD6-CC83-4FFA-9C36-EE0E40C9A753}" type="datetime1">
              <a:rPr lang="en-US" smtClean="0">
                <a:solidFill>
                  <a:prstClr val="white"/>
                </a:solidFill>
              </a:rPr>
              <a:pPr/>
              <a:t>2/9/2021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38" y="11012347"/>
            <a:ext cx="2178685"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91384788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02787" y="8142132"/>
            <a:ext cx="9804083" cy="9612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202787" y="1039307"/>
            <a:ext cx="9804083" cy="69789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3202787" y="9103362"/>
            <a:ext cx="9804083" cy="13650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46533A8F-E462-47F7-977D-0A3F19244366}" type="datetime1">
              <a:rPr lang="en-US" smtClean="0">
                <a:solidFill>
                  <a:prstClr val="white"/>
                </a:solidFill>
              </a:rPr>
              <a:pPr/>
              <a:t>2/9/2021</a:t>
            </a:fld>
            <a:endParaRPr lang="en-US">
              <a:solidFill>
                <a:prstClr val="white"/>
              </a:solidFill>
            </a:endParaRPr>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7" name="Slide Number Placeholder 6"/>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53667516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7008" y="5"/>
            <a:ext cx="14706126" cy="193860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EDE66BF9-11A6-4C3A-81F8-4BFF45A45404}" type="datetime1">
              <a:rPr lang="en-US" smtClean="0">
                <a:solidFill>
                  <a:prstClr val="white"/>
                </a:solidFill>
              </a:rPr>
              <a:pPr/>
              <a:t>2/9/2021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402207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02787" y="8142132"/>
            <a:ext cx="9804083" cy="9612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202787" y="1039307"/>
            <a:ext cx="9804083" cy="69789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3202787" y="9103362"/>
            <a:ext cx="9804083" cy="13650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2CC0B608-53AA-4869-B588-9C7CBFD58A07}" type="datetimeFigureOut">
              <a:rPr lang="en-US" smtClean="0"/>
              <a:pPr/>
              <a:t>2/9/2021</a:t>
            </a:fld>
            <a:endParaRPr lang="en-US"/>
          </a:p>
        </p:txBody>
      </p:sp>
      <p:sp>
        <p:nvSpPr>
          <p:cNvPr id="6" name="Footer Placeholder 5"/>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endParaRPr lang="en-US"/>
          </a:p>
        </p:txBody>
      </p:sp>
      <p:sp>
        <p:nvSpPr>
          <p:cNvPr id="9" name="Slide Number Placeholder 3"/>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16C89F7F-146A-472C-BE78-93E03036DAFA}" type="slidenum">
              <a:rPr lang="en-US" smtClean="0"/>
              <a:pPr/>
              <a:t>‹#›</a:t>
            </a:fld>
            <a:endParaRPr lang="en-US"/>
          </a:p>
        </p:txBody>
      </p:sp>
    </p:spTree>
    <p:extLst>
      <p:ext uri="{BB962C8B-B14F-4D97-AF65-F5344CB8AC3E}">
        <p14:creationId xmlns:p14="http://schemas.microsoft.com/office/powerpoint/2010/main" val="185136088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846605" y="465812"/>
            <a:ext cx="3676533" cy="99245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7006" y="465812"/>
            <a:ext cx="10757258" cy="99245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17015" y="11012347"/>
            <a:ext cx="3812699" cy="619276"/>
          </a:xfrm>
        </p:spPr>
        <p:txBody>
          <a:bodyPr/>
          <a:lstStyle>
            <a:lvl1pPr>
              <a:defRPr b="1">
                <a:solidFill>
                  <a:schemeClr val="bg1"/>
                </a:solidFill>
                <a:latin typeface="Times New Roman" pitchFamily="18" charset="0"/>
                <a:cs typeface="Times New Roman" pitchFamily="18" charset="0"/>
              </a:defRPr>
            </a:lvl1pPr>
          </a:lstStyle>
          <a:p>
            <a:fld id="{774BC0B0-3CF0-4C36-A6DB-FCF8A4B80892}" type="datetime1">
              <a:rPr lang="en-US" smtClean="0">
                <a:solidFill>
                  <a:prstClr val="white"/>
                </a:solidFill>
              </a:rPr>
              <a:pPr/>
              <a:t>2/9/2021</a:t>
            </a:fld>
            <a:endParaRPr lang="en-US">
              <a:solidFill>
                <a:prstClr val="white"/>
              </a:solidFill>
            </a:endParaRPr>
          </a:p>
        </p:txBody>
      </p:sp>
      <p:sp>
        <p:nvSpPr>
          <p:cNvPr id="5" name="Footer Placeholder 4"/>
          <p:cNvSpPr>
            <a:spLocks noGrp="1"/>
          </p:cNvSpPr>
          <p:nvPr>
            <p:ph type="ftr" sz="quarter" idx="11"/>
          </p:nvPr>
        </p:nvSpPr>
        <p:spPr>
          <a:xfrm>
            <a:off x="5582884" y="11012347"/>
            <a:ext cx="5174379" cy="619276"/>
          </a:xfrm>
        </p:spPr>
        <p:txBody>
          <a:bodyPr/>
          <a:lstStyle>
            <a:lvl1pPr>
              <a:defRPr b="1">
                <a:solidFill>
                  <a:schemeClr val="bg1"/>
                </a:solidFill>
                <a:latin typeface="Times New Roman" pitchFamily="18" charset="0"/>
                <a:cs typeface="Times New Roman" pitchFamily="18" charset="0"/>
              </a:defRPr>
            </a:lvl1pPr>
          </a:lstStyle>
          <a:p>
            <a:r>
              <a:rPr lang="en-US">
                <a:solidFill>
                  <a:prstClr val="white"/>
                </a:solidFill>
              </a:rPr>
              <a:t>NBA – IT Dept</a:t>
            </a:r>
          </a:p>
        </p:txBody>
      </p:sp>
      <p:sp>
        <p:nvSpPr>
          <p:cNvPr id="6" name="Slide Number Placeholder 5"/>
          <p:cNvSpPr>
            <a:spLocks noGrp="1"/>
          </p:cNvSpPr>
          <p:nvPr>
            <p:ph type="sldNum" sz="quarter" idx="12"/>
          </p:nvPr>
        </p:nvSpPr>
        <p:spPr>
          <a:xfrm>
            <a:off x="11710445" y="11012347"/>
            <a:ext cx="2314853" cy="619276"/>
          </a:xfrm>
        </p:spPr>
        <p:txBody>
          <a:bodyPr/>
          <a:lstStyle>
            <a:lvl1pPr>
              <a:defRPr b="1">
                <a:solidFill>
                  <a:schemeClr val="bg1"/>
                </a:solidFill>
                <a:latin typeface="Times New Roman" pitchFamily="18" charset="0"/>
                <a:cs typeface="Times New Roman" pitchFamily="18" charset="0"/>
              </a:defRPr>
            </a:lvl1pPr>
          </a:lstStyle>
          <a:p>
            <a:fld id="{36D7C032-7329-4F5B-B062-DF3948A288F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141026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1.pn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theme" Target="../theme/theme6.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image" Target="../media/image1.png"/><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image" Target="../media/image3.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image" Target="../media/image1.png"/><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7.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image" Target="../media/image2.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image" Target="../media/image1.png"/><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theme" Target="../theme/theme8.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7008" y="465809"/>
            <a:ext cx="14706126" cy="1938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7008" y="2714045"/>
            <a:ext cx="14706126" cy="76763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17015" y="10780789"/>
            <a:ext cx="3812699" cy="619276"/>
          </a:xfrm>
          <a:prstGeom prst="rect">
            <a:avLst/>
          </a:prstGeom>
        </p:spPr>
        <p:txBody>
          <a:bodyPr vert="horz" lIns="91440" tIns="45720" rIns="91440" bIns="45720" rtlCol="0" anchor="ctr"/>
          <a:lstStyle>
            <a:lvl1pPr algn="l">
              <a:defRPr sz="1200">
                <a:solidFill>
                  <a:schemeClr val="tx1">
                    <a:tint val="75000"/>
                  </a:schemeClr>
                </a:solidFill>
              </a:defRPr>
            </a:lvl1pPr>
          </a:lstStyle>
          <a:p>
            <a:fld id="{2CC0B608-53AA-4869-B588-9C7CBFD58A07}" type="datetimeFigureOut">
              <a:rPr lang="en-US" smtClean="0"/>
              <a:pPr/>
              <a:t>2/9/2021</a:t>
            </a:fld>
            <a:endParaRPr lang="en-US"/>
          </a:p>
        </p:txBody>
      </p:sp>
      <p:sp>
        <p:nvSpPr>
          <p:cNvPr id="5" name="Footer Placeholder 4"/>
          <p:cNvSpPr>
            <a:spLocks noGrp="1"/>
          </p:cNvSpPr>
          <p:nvPr>
            <p:ph type="ftr" sz="quarter" idx="3"/>
          </p:nvPr>
        </p:nvSpPr>
        <p:spPr>
          <a:xfrm>
            <a:off x="5582884" y="10780789"/>
            <a:ext cx="5174379" cy="619276"/>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710439" y="10780789"/>
            <a:ext cx="3812699" cy="619276"/>
          </a:xfrm>
          <a:prstGeom prst="rect">
            <a:avLst/>
          </a:prstGeom>
        </p:spPr>
        <p:txBody>
          <a:bodyPr vert="horz" lIns="91440" tIns="45720" rIns="91440" bIns="45720" rtlCol="0" anchor="ctr"/>
          <a:lstStyle>
            <a:lvl1pPr algn="r">
              <a:defRPr sz="1200">
                <a:solidFill>
                  <a:schemeClr val="tx1">
                    <a:tint val="75000"/>
                  </a:schemeClr>
                </a:solidFill>
              </a:defRPr>
            </a:lvl1pPr>
          </a:lstStyle>
          <a:p>
            <a:fld id="{16C89F7F-146A-472C-BE78-93E03036DAFA}" type="slidenum">
              <a:rPr lang="en-US" smtClean="0"/>
              <a:pPr/>
              <a:t>‹#›</a:t>
            </a:fld>
            <a:endParaRPr lang="en-US"/>
          </a:p>
        </p:txBody>
      </p:sp>
      <p:sp>
        <p:nvSpPr>
          <p:cNvPr id="7" name="Rectangle 6"/>
          <p:cNvSpPr/>
          <p:nvPr/>
        </p:nvSpPr>
        <p:spPr>
          <a:xfrm>
            <a:off x="-28366" y="10748477"/>
            <a:ext cx="16368506" cy="8831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cxnSp>
        <p:nvCxnSpPr>
          <p:cNvPr id="8" name="Straight Connector 7"/>
          <p:cNvCxnSpPr/>
          <p:nvPr/>
        </p:nvCxnSpPr>
        <p:spPr>
          <a:xfrm>
            <a:off x="-28366" y="10963872"/>
            <a:ext cx="16368506"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9" name="Picture 2" descr="NIA Educational Institutions"/>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4212522" y="10745788"/>
            <a:ext cx="1965925" cy="88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http://mcet.in/mcet_alpha/images/logo.jpg"/>
          <p:cNvPicPr>
            <a:picLocks noChangeAspect="1" noChangeArrowheads="1"/>
          </p:cNvPicPr>
          <p:nvPr/>
        </p:nvPicPr>
        <p:blipFill>
          <a:blip r:embed="rId14" cstate="print"/>
          <a:srcRect/>
          <a:stretch>
            <a:fillRect/>
          </a:stretch>
        </p:blipFill>
        <p:spPr bwMode="auto">
          <a:xfrm>
            <a:off x="14760348" y="11760"/>
            <a:ext cx="1579792" cy="1022172"/>
          </a:xfrm>
          <a:prstGeom prst="rect">
            <a:avLst/>
          </a:prstGeom>
          <a:noFill/>
          <a:ln w="9525">
            <a:noFill/>
            <a:miter lim="800000"/>
            <a:headEnd/>
            <a:tailEnd/>
          </a:ln>
        </p:spPr>
      </p:pic>
    </p:spTree>
    <p:extLst>
      <p:ext uri="{BB962C8B-B14F-4D97-AF65-F5344CB8AC3E}">
        <p14:creationId xmlns:p14="http://schemas.microsoft.com/office/powerpoint/2010/main" val="127194528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3600"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Rectangle 15"/>
          <p:cNvSpPr/>
          <p:nvPr/>
        </p:nvSpPr>
        <p:spPr>
          <a:xfrm>
            <a:off x="-28366" y="10748477"/>
            <a:ext cx="16368506" cy="8831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solidFill>
                <a:prstClr val="white"/>
              </a:solidFill>
            </a:endParaRPr>
          </a:p>
        </p:txBody>
      </p:sp>
      <p:sp>
        <p:nvSpPr>
          <p:cNvPr id="1027" name="Title Placeholder 1"/>
          <p:cNvSpPr>
            <a:spLocks noGrp="1"/>
          </p:cNvSpPr>
          <p:nvPr>
            <p:ph type="title"/>
          </p:nvPr>
        </p:nvSpPr>
        <p:spPr bwMode="auto">
          <a:xfrm>
            <a:off x="1067044" y="534789"/>
            <a:ext cx="14093371" cy="1577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GB"/>
              <a:t>Click to edit Master title style</a:t>
            </a:r>
            <a:endParaRPr lang="en-US" altLang="en-GB" dirty="0"/>
          </a:p>
        </p:txBody>
      </p:sp>
      <p:sp>
        <p:nvSpPr>
          <p:cNvPr id="1028" name="Text Placeholder 2"/>
          <p:cNvSpPr>
            <a:spLocks noGrp="1"/>
          </p:cNvSpPr>
          <p:nvPr>
            <p:ph type="body" idx="1"/>
          </p:nvPr>
        </p:nvSpPr>
        <p:spPr bwMode="auto">
          <a:xfrm>
            <a:off x="1123388" y="2433287"/>
            <a:ext cx="14093371" cy="804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GB"/>
              <a:t>Click to edit Master text styles</a:t>
            </a:r>
          </a:p>
          <a:p>
            <a:pPr lvl="1"/>
            <a:r>
              <a:rPr lang="en-US" altLang="en-GB"/>
              <a:t>Second level</a:t>
            </a:r>
          </a:p>
          <a:p>
            <a:pPr lvl="2"/>
            <a:r>
              <a:rPr lang="en-US" altLang="en-GB"/>
              <a:t>Third level</a:t>
            </a:r>
          </a:p>
          <a:p>
            <a:pPr lvl="3"/>
            <a:r>
              <a:rPr lang="en-US" altLang="en-GB"/>
              <a:t>Fourth level</a:t>
            </a:r>
          </a:p>
          <a:p>
            <a:pPr lvl="4"/>
            <a:r>
              <a:rPr lang="en-US" altLang="en-GB"/>
              <a:t>Fifth level</a:t>
            </a:r>
            <a:endParaRPr lang="en-US" altLang="en-GB" dirty="0"/>
          </a:p>
        </p:txBody>
      </p:sp>
      <p:sp>
        <p:nvSpPr>
          <p:cNvPr id="4" name="Date Placeholder 3"/>
          <p:cNvSpPr>
            <a:spLocks noGrp="1"/>
          </p:cNvSpPr>
          <p:nvPr>
            <p:ph type="dt" sz="half" idx="2"/>
          </p:nvPr>
        </p:nvSpPr>
        <p:spPr>
          <a:xfrm>
            <a:off x="1123390" y="10963881"/>
            <a:ext cx="3676533" cy="436185"/>
          </a:xfrm>
          <a:prstGeom prst="rect">
            <a:avLst/>
          </a:prstGeom>
        </p:spPr>
        <p:txBody>
          <a:bodyPr vert="horz" lIns="91440" tIns="45720" rIns="91440" bIns="45720" rtlCol="0" anchor="ctr"/>
          <a:lstStyle>
            <a:lvl1pPr algn="l" fontAlgn="auto">
              <a:spcBef>
                <a:spcPts val="0"/>
              </a:spcBef>
              <a:spcAft>
                <a:spcPts val="0"/>
              </a:spcAft>
              <a:defRPr sz="1200" b="0">
                <a:solidFill>
                  <a:schemeClr val="bg1"/>
                </a:solidFill>
                <a:latin typeface="+mn-lt"/>
                <a:ea typeface="+mn-ea"/>
                <a:cs typeface="+mn-cs"/>
              </a:defRPr>
            </a:lvl1pPr>
          </a:lstStyle>
          <a:p>
            <a:pPr>
              <a:defRPr/>
            </a:pPr>
            <a:fld id="{47D09EE9-B625-4B98-B0A4-F128292E7B95}" type="datetime1">
              <a:rPr lang="en-US" smtClean="0">
                <a:solidFill>
                  <a:prstClr val="white"/>
                </a:solidFill>
              </a:rPr>
              <a:pPr>
                <a:defRPr/>
              </a:pPr>
              <a:t>2/9/2021</a:t>
            </a:fld>
            <a:endParaRPr lang="en-US" dirty="0">
              <a:solidFill>
                <a:prstClr val="white"/>
              </a:solidFill>
            </a:endParaRPr>
          </a:p>
        </p:txBody>
      </p:sp>
      <p:sp>
        <p:nvSpPr>
          <p:cNvPr id="5" name="Footer Placeholder 4"/>
          <p:cNvSpPr>
            <a:spLocks noGrp="1"/>
          </p:cNvSpPr>
          <p:nvPr>
            <p:ph type="ftr" sz="quarter" idx="3"/>
          </p:nvPr>
        </p:nvSpPr>
        <p:spPr>
          <a:xfrm>
            <a:off x="5412673" y="10963881"/>
            <a:ext cx="5514796" cy="436185"/>
          </a:xfrm>
          <a:prstGeom prst="rect">
            <a:avLst/>
          </a:prstGeom>
        </p:spPr>
        <p:txBody>
          <a:bodyPr vert="horz" lIns="91440" tIns="45720" rIns="91440" bIns="45720" rtlCol="0" anchor="ctr"/>
          <a:lstStyle>
            <a:lvl1pPr algn="ctr" fontAlgn="auto">
              <a:spcBef>
                <a:spcPts val="0"/>
              </a:spcBef>
              <a:spcAft>
                <a:spcPts val="0"/>
              </a:spcAft>
              <a:defRPr sz="1200" b="0">
                <a:solidFill>
                  <a:schemeClr val="bg1"/>
                </a:solidFill>
                <a:latin typeface="+mn-lt"/>
                <a:ea typeface="+mn-ea"/>
                <a:cs typeface="+mn-cs"/>
              </a:defRPr>
            </a:lvl1pPr>
          </a:lstStyle>
          <a:p>
            <a:pPr>
              <a:defRPr/>
            </a:pPr>
            <a:r>
              <a:rPr lang="en-US">
                <a:solidFill>
                  <a:prstClr val="white"/>
                </a:solidFill>
              </a:rPr>
              <a:t>NBA – IT Dept</a:t>
            </a:r>
            <a:endParaRPr lang="en-US" dirty="0">
              <a:solidFill>
                <a:prstClr val="white"/>
              </a:solidFill>
            </a:endParaRPr>
          </a:p>
        </p:txBody>
      </p:sp>
      <p:pic>
        <p:nvPicPr>
          <p:cNvPr id="1032" name="Picture 3" descr="MCET emblem"/>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4374218" y="113092"/>
            <a:ext cx="1804223" cy="985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a:off x="-28366" y="10963872"/>
            <a:ext cx="16368506"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034" name="Picture 2" descr="NIA Educational Institutions"/>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212522" y="10745788"/>
            <a:ext cx="1965925" cy="88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3"/>
          <p:cNvSpPr>
            <a:spLocks noGrp="1"/>
          </p:cNvSpPr>
          <p:nvPr>
            <p:ph type="sldNum" sz="quarter" idx="4"/>
          </p:nvPr>
        </p:nvSpPr>
        <p:spPr>
          <a:xfrm>
            <a:off x="11710445" y="11012347"/>
            <a:ext cx="2314853" cy="619276"/>
          </a:xfrm>
          <a:prstGeom prst="rect">
            <a:avLst/>
          </a:prstGeom>
        </p:spPr>
        <p:txBody>
          <a:bodyPr/>
          <a:lstStyle>
            <a:lvl1pPr>
              <a:defRPr sz="1200" b="1">
                <a:solidFill>
                  <a:schemeClr val="bg1"/>
                </a:solidFill>
                <a:latin typeface="Times New Roman" pitchFamily="18" charset="0"/>
                <a:cs typeface="Times New Roman" pitchFamily="18" charset="0"/>
              </a:defRPr>
            </a:lvl1pPr>
          </a:lstStyle>
          <a:p>
            <a:fld id="{36D7C032-7329-4F5B-B062-DF3948A288FD}" type="slidenum">
              <a:rPr lang="en-US" kern="0" smtClean="0">
                <a:solidFill>
                  <a:sysClr val="window" lastClr="FFFFFF"/>
                </a:solidFill>
              </a:rPr>
              <a:pPr/>
              <a:t>‹#›</a:t>
            </a:fld>
            <a:r>
              <a:rPr lang="en-US" kern="0" dirty="0">
                <a:solidFill>
                  <a:sysClr val="window" lastClr="FFFFFF"/>
                </a:solidFill>
              </a:rPr>
              <a:t>/148</a:t>
            </a:r>
          </a:p>
        </p:txBody>
      </p:sp>
    </p:spTree>
    <p:extLst>
      <p:ext uri="{BB962C8B-B14F-4D97-AF65-F5344CB8AC3E}">
        <p14:creationId xmlns:p14="http://schemas.microsoft.com/office/powerpoint/2010/main" val="402241071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p:txStyles>
    <p:titleStyle>
      <a:lvl1pPr algn="l" rtl="0" eaLnBrk="1" fontAlgn="base" hangingPunct="1">
        <a:lnSpc>
          <a:spcPct val="90000"/>
        </a:lnSpc>
        <a:spcBef>
          <a:spcPct val="0"/>
        </a:spcBef>
        <a:spcAft>
          <a:spcPct val="0"/>
        </a:spcAft>
        <a:defRPr sz="4000" kern="1200">
          <a:solidFill>
            <a:srgbClr val="FF0000"/>
          </a:solidFill>
          <a:latin typeface="+mj-lt"/>
          <a:ea typeface="+mj-ea"/>
          <a:cs typeface="+mj-cs"/>
        </a:defRPr>
      </a:lvl1pPr>
      <a:lvl2pPr algn="l" rtl="0" eaLnBrk="1" fontAlgn="base" hangingPunct="1">
        <a:lnSpc>
          <a:spcPct val="90000"/>
        </a:lnSpc>
        <a:spcBef>
          <a:spcPct val="0"/>
        </a:spcBef>
        <a:spcAft>
          <a:spcPct val="0"/>
        </a:spcAft>
        <a:defRPr sz="4400">
          <a:solidFill>
            <a:srgbClr val="548235"/>
          </a:solidFill>
          <a:latin typeface="Verdana" pitchFamily="34" charset="0"/>
        </a:defRPr>
      </a:lvl2pPr>
      <a:lvl3pPr algn="l" rtl="0" eaLnBrk="1" fontAlgn="base" hangingPunct="1">
        <a:lnSpc>
          <a:spcPct val="90000"/>
        </a:lnSpc>
        <a:spcBef>
          <a:spcPct val="0"/>
        </a:spcBef>
        <a:spcAft>
          <a:spcPct val="0"/>
        </a:spcAft>
        <a:defRPr sz="4400">
          <a:solidFill>
            <a:srgbClr val="548235"/>
          </a:solidFill>
          <a:latin typeface="Verdana" pitchFamily="34" charset="0"/>
        </a:defRPr>
      </a:lvl3pPr>
      <a:lvl4pPr algn="l" rtl="0" eaLnBrk="1" fontAlgn="base" hangingPunct="1">
        <a:lnSpc>
          <a:spcPct val="90000"/>
        </a:lnSpc>
        <a:spcBef>
          <a:spcPct val="0"/>
        </a:spcBef>
        <a:spcAft>
          <a:spcPct val="0"/>
        </a:spcAft>
        <a:defRPr sz="4400">
          <a:solidFill>
            <a:srgbClr val="548235"/>
          </a:solidFill>
          <a:latin typeface="Verdana" pitchFamily="34" charset="0"/>
        </a:defRPr>
      </a:lvl4pPr>
      <a:lvl5pPr algn="l" rtl="0" eaLnBrk="1" fontAlgn="base" hangingPunct="1">
        <a:lnSpc>
          <a:spcPct val="90000"/>
        </a:lnSpc>
        <a:spcBef>
          <a:spcPct val="0"/>
        </a:spcBef>
        <a:spcAft>
          <a:spcPct val="0"/>
        </a:spcAft>
        <a:defRPr sz="4400">
          <a:solidFill>
            <a:srgbClr val="548235"/>
          </a:solidFill>
          <a:latin typeface="Verdana" pitchFamily="34" charset="0"/>
        </a:defRPr>
      </a:lvl5pPr>
      <a:lvl6pPr marL="457200" algn="l" rtl="0" eaLnBrk="1" fontAlgn="base" hangingPunct="1">
        <a:lnSpc>
          <a:spcPct val="90000"/>
        </a:lnSpc>
        <a:spcBef>
          <a:spcPct val="0"/>
        </a:spcBef>
        <a:spcAft>
          <a:spcPct val="0"/>
        </a:spcAft>
        <a:defRPr sz="4400">
          <a:solidFill>
            <a:srgbClr val="548235"/>
          </a:solidFill>
          <a:latin typeface="Verdana" pitchFamily="34" charset="0"/>
        </a:defRPr>
      </a:lvl6pPr>
      <a:lvl7pPr marL="914400" algn="l" rtl="0" eaLnBrk="1" fontAlgn="base" hangingPunct="1">
        <a:lnSpc>
          <a:spcPct val="90000"/>
        </a:lnSpc>
        <a:spcBef>
          <a:spcPct val="0"/>
        </a:spcBef>
        <a:spcAft>
          <a:spcPct val="0"/>
        </a:spcAft>
        <a:defRPr sz="4400">
          <a:solidFill>
            <a:srgbClr val="548235"/>
          </a:solidFill>
          <a:latin typeface="Verdana" pitchFamily="34" charset="0"/>
        </a:defRPr>
      </a:lvl7pPr>
      <a:lvl8pPr marL="1371600" algn="l" rtl="0" eaLnBrk="1" fontAlgn="base" hangingPunct="1">
        <a:lnSpc>
          <a:spcPct val="90000"/>
        </a:lnSpc>
        <a:spcBef>
          <a:spcPct val="0"/>
        </a:spcBef>
        <a:spcAft>
          <a:spcPct val="0"/>
        </a:spcAft>
        <a:defRPr sz="4400">
          <a:solidFill>
            <a:srgbClr val="548235"/>
          </a:solidFill>
          <a:latin typeface="Verdana" pitchFamily="34" charset="0"/>
        </a:defRPr>
      </a:lvl8pPr>
      <a:lvl9pPr marL="1828800" algn="l" rtl="0" eaLnBrk="1" fontAlgn="base" hangingPunct="1">
        <a:lnSpc>
          <a:spcPct val="90000"/>
        </a:lnSpc>
        <a:spcBef>
          <a:spcPct val="0"/>
        </a:spcBef>
        <a:spcAft>
          <a:spcPct val="0"/>
        </a:spcAft>
        <a:defRPr sz="4400">
          <a:solidFill>
            <a:srgbClr val="548235"/>
          </a:solidFill>
          <a:latin typeface="Verdana" pitchFamily="34" charset="0"/>
        </a:defRPr>
      </a:lvl9pPr>
    </p:titleStyle>
    <p:bodyStyle>
      <a:lvl1pPr marL="228600" indent="-228600" algn="l" rtl="0" eaLnBrk="1" fontAlgn="base" hangingPunct="1">
        <a:lnSpc>
          <a:spcPct val="90000"/>
        </a:lnSpc>
        <a:spcBef>
          <a:spcPts val="1000"/>
        </a:spcBef>
        <a:spcAft>
          <a:spcPct val="0"/>
        </a:spcAft>
        <a:buFont typeface="Arial" charset="0"/>
        <a:buChar char="•"/>
        <a:defRPr sz="22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7008" y="465809"/>
            <a:ext cx="14706126" cy="1938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7008" y="2714045"/>
            <a:ext cx="14706126" cy="76763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17015" y="10780789"/>
            <a:ext cx="3812699" cy="619276"/>
          </a:xfrm>
          <a:prstGeom prst="rect">
            <a:avLst/>
          </a:prstGeom>
        </p:spPr>
        <p:txBody>
          <a:bodyPr vert="horz" lIns="91440" tIns="45720" rIns="91440" bIns="45720" rtlCol="0" anchor="ctr"/>
          <a:lstStyle>
            <a:lvl1pPr algn="l">
              <a:defRPr sz="1200">
                <a:solidFill>
                  <a:schemeClr val="tx1">
                    <a:tint val="75000"/>
                  </a:schemeClr>
                </a:solidFill>
              </a:defRPr>
            </a:lvl1pPr>
          </a:lstStyle>
          <a:p>
            <a:fld id="{482D5A64-9555-4FFA-9138-A6A433C2B7BC}" type="datetime1">
              <a:rPr lang="en-US" smtClean="0">
                <a:solidFill>
                  <a:prstClr val="black">
                    <a:tint val="75000"/>
                  </a:prstClr>
                </a:solidFill>
              </a:rPr>
              <a:pPr/>
              <a:t>2/9/2021</a:t>
            </a:fld>
            <a:endParaRPr lang="en-US">
              <a:solidFill>
                <a:prstClr val="black">
                  <a:tint val="75000"/>
                </a:prstClr>
              </a:solidFill>
            </a:endParaRPr>
          </a:p>
        </p:txBody>
      </p:sp>
      <p:sp>
        <p:nvSpPr>
          <p:cNvPr id="5" name="Footer Placeholder 4"/>
          <p:cNvSpPr>
            <a:spLocks noGrp="1"/>
          </p:cNvSpPr>
          <p:nvPr>
            <p:ph type="ftr" sz="quarter" idx="3"/>
          </p:nvPr>
        </p:nvSpPr>
        <p:spPr>
          <a:xfrm>
            <a:off x="5582884" y="10780789"/>
            <a:ext cx="5174379" cy="61927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NBA – IT Dept</a:t>
            </a:r>
          </a:p>
        </p:txBody>
      </p:sp>
      <p:sp>
        <p:nvSpPr>
          <p:cNvPr id="6" name="Slide Number Placeholder 5"/>
          <p:cNvSpPr>
            <a:spLocks noGrp="1"/>
          </p:cNvSpPr>
          <p:nvPr>
            <p:ph type="sldNum" sz="quarter" idx="4"/>
          </p:nvPr>
        </p:nvSpPr>
        <p:spPr>
          <a:xfrm>
            <a:off x="11710439" y="10780789"/>
            <a:ext cx="3812699" cy="619276"/>
          </a:xfrm>
          <a:prstGeom prst="rect">
            <a:avLst/>
          </a:prstGeom>
        </p:spPr>
        <p:txBody>
          <a:bodyPr vert="horz" lIns="91440" tIns="45720" rIns="91440" bIns="45720" rtlCol="0" anchor="ctr"/>
          <a:lstStyle>
            <a:lvl1pPr algn="r">
              <a:defRPr sz="1200">
                <a:solidFill>
                  <a:schemeClr val="tx1">
                    <a:tint val="75000"/>
                  </a:schemeClr>
                </a:solidFill>
              </a:defRPr>
            </a:lvl1pPr>
          </a:lstStyle>
          <a:p>
            <a:fld id="{36D7C032-7329-4F5B-B062-DF3948A288FD}"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p:nvSpPr>
        <p:spPr>
          <a:xfrm>
            <a:off x="-28366" y="10748477"/>
            <a:ext cx="16368506" cy="8831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cxnSp>
        <p:nvCxnSpPr>
          <p:cNvPr id="8" name="Straight Connector 7"/>
          <p:cNvCxnSpPr/>
          <p:nvPr/>
        </p:nvCxnSpPr>
        <p:spPr>
          <a:xfrm>
            <a:off x="-28366" y="10963872"/>
            <a:ext cx="16368506"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9" name="Picture 2" descr="NIA Educational Institutions"/>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4212522" y="10745788"/>
            <a:ext cx="1965925" cy="88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http://mcet.in/mcet_alpha/images/logo.jpg"/>
          <p:cNvPicPr>
            <a:picLocks noChangeAspect="1" noChangeArrowheads="1"/>
          </p:cNvPicPr>
          <p:nvPr/>
        </p:nvPicPr>
        <p:blipFill>
          <a:blip r:embed="rId14" cstate="print"/>
          <a:srcRect/>
          <a:stretch>
            <a:fillRect/>
          </a:stretch>
        </p:blipFill>
        <p:spPr bwMode="auto">
          <a:xfrm>
            <a:off x="14760348" y="11760"/>
            <a:ext cx="1579792" cy="1022172"/>
          </a:xfrm>
          <a:prstGeom prst="rect">
            <a:avLst/>
          </a:prstGeom>
          <a:noFill/>
          <a:ln w="9525">
            <a:noFill/>
            <a:miter lim="800000"/>
            <a:headEnd/>
            <a:tailEnd/>
          </a:ln>
        </p:spPr>
      </p:pic>
    </p:spTree>
    <p:extLst>
      <p:ext uri="{BB962C8B-B14F-4D97-AF65-F5344CB8AC3E}">
        <p14:creationId xmlns:p14="http://schemas.microsoft.com/office/powerpoint/2010/main" val="315902439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p:txStyles>
    <p:titleStyle>
      <a:lvl1pPr algn="ctr" defTabSz="914400" rtl="0" eaLnBrk="1" latinLnBrk="0" hangingPunct="1">
        <a:spcBef>
          <a:spcPct val="0"/>
        </a:spcBef>
        <a:buNone/>
        <a:defRPr sz="3600"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7008" y="465809"/>
            <a:ext cx="14706126" cy="1938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7008" y="2714045"/>
            <a:ext cx="14706126" cy="76763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17015" y="10780789"/>
            <a:ext cx="3812699" cy="619276"/>
          </a:xfrm>
          <a:prstGeom prst="rect">
            <a:avLst/>
          </a:prstGeom>
        </p:spPr>
        <p:txBody>
          <a:bodyPr vert="horz" lIns="91440" tIns="45720" rIns="91440" bIns="45720" rtlCol="0" anchor="ctr"/>
          <a:lstStyle>
            <a:lvl1pPr algn="l">
              <a:defRPr sz="1200">
                <a:solidFill>
                  <a:schemeClr val="tx1">
                    <a:tint val="75000"/>
                  </a:schemeClr>
                </a:solidFill>
              </a:defRPr>
            </a:lvl1pPr>
          </a:lstStyle>
          <a:p>
            <a:fld id="{183188F3-212B-4CB3-94E5-7F73D0EBE4B0}" type="datetime1">
              <a:rPr lang="en-US" smtClean="0">
                <a:solidFill>
                  <a:prstClr val="black">
                    <a:tint val="75000"/>
                  </a:prstClr>
                </a:solidFill>
              </a:rPr>
              <a:pPr/>
              <a:t>2/9/2021</a:t>
            </a:fld>
            <a:endParaRPr lang="en-US">
              <a:solidFill>
                <a:prstClr val="black">
                  <a:tint val="75000"/>
                </a:prstClr>
              </a:solidFill>
            </a:endParaRPr>
          </a:p>
        </p:txBody>
      </p:sp>
      <p:sp>
        <p:nvSpPr>
          <p:cNvPr id="5" name="Footer Placeholder 4"/>
          <p:cNvSpPr>
            <a:spLocks noGrp="1"/>
          </p:cNvSpPr>
          <p:nvPr>
            <p:ph type="ftr" sz="quarter" idx="3"/>
          </p:nvPr>
        </p:nvSpPr>
        <p:spPr>
          <a:xfrm>
            <a:off x="5582884" y="10780789"/>
            <a:ext cx="5174379" cy="61927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NBA – IT Dept</a:t>
            </a:r>
          </a:p>
        </p:txBody>
      </p:sp>
      <p:sp>
        <p:nvSpPr>
          <p:cNvPr id="6" name="Slide Number Placeholder 5"/>
          <p:cNvSpPr>
            <a:spLocks noGrp="1"/>
          </p:cNvSpPr>
          <p:nvPr>
            <p:ph type="sldNum" sz="quarter" idx="4"/>
          </p:nvPr>
        </p:nvSpPr>
        <p:spPr>
          <a:xfrm>
            <a:off x="11710439" y="10780789"/>
            <a:ext cx="3812699" cy="619276"/>
          </a:xfrm>
          <a:prstGeom prst="rect">
            <a:avLst/>
          </a:prstGeom>
        </p:spPr>
        <p:txBody>
          <a:bodyPr vert="horz" lIns="91440" tIns="45720" rIns="91440" bIns="45720" rtlCol="0" anchor="ctr"/>
          <a:lstStyle>
            <a:lvl1pPr algn="r">
              <a:defRPr sz="1200">
                <a:solidFill>
                  <a:schemeClr val="tx1">
                    <a:tint val="75000"/>
                  </a:schemeClr>
                </a:solidFill>
              </a:defRPr>
            </a:lvl1pPr>
          </a:lstStyle>
          <a:p>
            <a:fld id="{36D7C032-7329-4F5B-B062-DF3948A288FD}"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p:nvSpPr>
        <p:spPr>
          <a:xfrm>
            <a:off x="-28366" y="10748477"/>
            <a:ext cx="16368506" cy="8831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cxnSp>
        <p:nvCxnSpPr>
          <p:cNvPr id="8" name="Straight Connector 7"/>
          <p:cNvCxnSpPr/>
          <p:nvPr/>
        </p:nvCxnSpPr>
        <p:spPr>
          <a:xfrm>
            <a:off x="-28366" y="10963872"/>
            <a:ext cx="16368506"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9" name="Picture 2" descr="NIA Educational Institutions"/>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4212522" y="10745788"/>
            <a:ext cx="1965925" cy="88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http://mcet.in/mcet_alpha/images/logo.jpg"/>
          <p:cNvPicPr>
            <a:picLocks noChangeAspect="1" noChangeArrowheads="1"/>
          </p:cNvPicPr>
          <p:nvPr/>
        </p:nvPicPr>
        <p:blipFill>
          <a:blip r:embed="rId14" cstate="print"/>
          <a:srcRect/>
          <a:stretch>
            <a:fillRect/>
          </a:stretch>
        </p:blipFill>
        <p:spPr bwMode="auto">
          <a:xfrm>
            <a:off x="14760348" y="11760"/>
            <a:ext cx="1579792" cy="1022172"/>
          </a:xfrm>
          <a:prstGeom prst="rect">
            <a:avLst/>
          </a:prstGeom>
          <a:noFill/>
          <a:ln w="9525">
            <a:noFill/>
            <a:miter lim="800000"/>
            <a:headEnd/>
            <a:tailEnd/>
          </a:ln>
        </p:spPr>
      </p:pic>
    </p:spTree>
    <p:extLst>
      <p:ext uri="{BB962C8B-B14F-4D97-AF65-F5344CB8AC3E}">
        <p14:creationId xmlns:p14="http://schemas.microsoft.com/office/powerpoint/2010/main" val="4118578552"/>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p:txStyles>
    <p:titleStyle>
      <a:lvl1pPr algn="ctr" defTabSz="914400" rtl="0" eaLnBrk="1" latinLnBrk="0" hangingPunct="1">
        <a:spcBef>
          <a:spcPct val="0"/>
        </a:spcBef>
        <a:buNone/>
        <a:defRPr sz="3600"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7008" y="465809"/>
            <a:ext cx="14706126" cy="1938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7008" y="2714045"/>
            <a:ext cx="14706126" cy="76763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17015" y="10780789"/>
            <a:ext cx="3812699" cy="619276"/>
          </a:xfrm>
          <a:prstGeom prst="rect">
            <a:avLst/>
          </a:prstGeom>
        </p:spPr>
        <p:txBody>
          <a:bodyPr vert="horz" lIns="91440" tIns="45720" rIns="91440" bIns="45720" rtlCol="0" anchor="ctr"/>
          <a:lstStyle>
            <a:lvl1pPr algn="l">
              <a:defRPr sz="1200">
                <a:solidFill>
                  <a:schemeClr val="tx1">
                    <a:tint val="75000"/>
                  </a:schemeClr>
                </a:solidFill>
              </a:defRPr>
            </a:lvl1pPr>
          </a:lstStyle>
          <a:p>
            <a:fld id="{94847F8A-BE7A-46E5-8146-05A3ED38D29D}" type="datetime1">
              <a:rPr lang="en-US" smtClean="0">
                <a:solidFill>
                  <a:prstClr val="black">
                    <a:tint val="75000"/>
                  </a:prstClr>
                </a:solidFill>
              </a:rPr>
              <a:pPr/>
              <a:t>2/9/2021</a:t>
            </a:fld>
            <a:endParaRPr lang="en-US">
              <a:solidFill>
                <a:prstClr val="black">
                  <a:tint val="75000"/>
                </a:prstClr>
              </a:solidFill>
            </a:endParaRPr>
          </a:p>
        </p:txBody>
      </p:sp>
      <p:sp>
        <p:nvSpPr>
          <p:cNvPr id="5" name="Footer Placeholder 4"/>
          <p:cNvSpPr>
            <a:spLocks noGrp="1"/>
          </p:cNvSpPr>
          <p:nvPr>
            <p:ph type="ftr" sz="quarter" idx="3"/>
          </p:nvPr>
        </p:nvSpPr>
        <p:spPr>
          <a:xfrm>
            <a:off x="5582884" y="10780789"/>
            <a:ext cx="5174379" cy="61927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NBA – IT Dept</a:t>
            </a:r>
          </a:p>
        </p:txBody>
      </p:sp>
      <p:sp>
        <p:nvSpPr>
          <p:cNvPr id="6" name="Slide Number Placeholder 5"/>
          <p:cNvSpPr>
            <a:spLocks noGrp="1"/>
          </p:cNvSpPr>
          <p:nvPr>
            <p:ph type="sldNum" sz="quarter" idx="4"/>
          </p:nvPr>
        </p:nvSpPr>
        <p:spPr>
          <a:xfrm>
            <a:off x="11710439" y="10780789"/>
            <a:ext cx="3812699" cy="619276"/>
          </a:xfrm>
          <a:prstGeom prst="rect">
            <a:avLst/>
          </a:prstGeom>
        </p:spPr>
        <p:txBody>
          <a:bodyPr vert="horz" lIns="91440" tIns="45720" rIns="91440" bIns="45720" rtlCol="0" anchor="ctr"/>
          <a:lstStyle>
            <a:lvl1pPr algn="r">
              <a:defRPr sz="1200">
                <a:solidFill>
                  <a:schemeClr val="tx1">
                    <a:tint val="75000"/>
                  </a:schemeClr>
                </a:solidFill>
              </a:defRPr>
            </a:lvl1pPr>
          </a:lstStyle>
          <a:p>
            <a:fld id="{36D7C032-7329-4F5B-B062-DF3948A288FD}"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p:nvSpPr>
        <p:spPr>
          <a:xfrm>
            <a:off x="-28366" y="10748477"/>
            <a:ext cx="16368506" cy="8831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cxnSp>
        <p:nvCxnSpPr>
          <p:cNvPr id="8" name="Straight Connector 7"/>
          <p:cNvCxnSpPr/>
          <p:nvPr/>
        </p:nvCxnSpPr>
        <p:spPr>
          <a:xfrm>
            <a:off x="-28366" y="10963872"/>
            <a:ext cx="16368506"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9" name="Picture 2" descr="NIA Educational Institutions"/>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4212522" y="10745788"/>
            <a:ext cx="1965925" cy="88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http://mcet.in/mcet_alpha/images/logo.jpg"/>
          <p:cNvPicPr>
            <a:picLocks noChangeAspect="1" noChangeArrowheads="1"/>
          </p:cNvPicPr>
          <p:nvPr/>
        </p:nvPicPr>
        <p:blipFill>
          <a:blip r:embed="rId14" cstate="print"/>
          <a:srcRect/>
          <a:stretch>
            <a:fillRect/>
          </a:stretch>
        </p:blipFill>
        <p:spPr bwMode="auto">
          <a:xfrm>
            <a:off x="14760348" y="11760"/>
            <a:ext cx="1579792" cy="1022172"/>
          </a:xfrm>
          <a:prstGeom prst="rect">
            <a:avLst/>
          </a:prstGeom>
          <a:noFill/>
          <a:ln w="9525">
            <a:noFill/>
            <a:miter lim="800000"/>
            <a:headEnd/>
            <a:tailEnd/>
          </a:ln>
        </p:spPr>
      </p:pic>
    </p:spTree>
    <p:extLst>
      <p:ext uri="{BB962C8B-B14F-4D97-AF65-F5344CB8AC3E}">
        <p14:creationId xmlns:p14="http://schemas.microsoft.com/office/powerpoint/2010/main" val="360316794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hdr="0"/>
  <p:txStyles>
    <p:titleStyle>
      <a:lvl1pPr algn="ctr" defTabSz="914400" rtl="0" eaLnBrk="1" latinLnBrk="0" hangingPunct="1">
        <a:spcBef>
          <a:spcPct val="0"/>
        </a:spcBef>
        <a:buNone/>
        <a:defRPr sz="3600"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Rectangle 15"/>
          <p:cNvSpPr/>
          <p:nvPr/>
        </p:nvSpPr>
        <p:spPr>
          <a:xfrm>
            <a:off x="-28366" y="10748477"/>
            <a:ext cx="16368506" cy="8831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1027" name="Title Placeholder 1"/>
          <p:cNvSpPr>
            <a:spLocks noGrp="1"/>
          </p:cNvSpPr>
          <p:nvPr>
            <p:ph type="title"/>
          </p:nvPr>
        </p:nvSpPr>
        <p:spPr bwMode="auto">
          <a:xfrm>
            <a:off x="1067044" y="534789"/>
            <a:ext cx="14093371" cy="1577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GB"/>
              <a:t>Click to edit Master title style</a:t>
            </a:r>
            <a:endParaRPr lang="en-US" altLang="en-GB" dirty="0"/>
          </a:p>
        </p:txBody>
      </p:sp>
      <p:sp>
        <p:nvSpPr>
          <p:cNvPr id="1028" name="Text Placeholder 2"/>
          <p:cNvSpPr>
            <a:spLocks noGrp="1"/>
          </p:cNvSpPr>
          <p:nvPr>
            <p:ph type="body" idx="1"/>
          </p:nvPr>
        </p:nvSpPr>
        <p:spPr bwMode="auto">
          <a:xfrm>
            <a:off x="1123388" y="2433287"/>
            <a:ext cx="14093371" cy="804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GB"/>
              <a:t>Click to edit Master text styles</a:t>
            </a:r>
          </a:p>
          <a:p>
            <a:pPr lvl="1"/>
            <a:r>
              <a:rPr lang="en-US" altLang="en-GB"/>
              <a:t>Second level</a:t>
            </a:r>
          </a:p>
          <a:p>
            <a:pPr lvl="2"/>
            <a:r>
              <a:rPr lang="en-US" altLang="en-GB"/>
              <a:t>Third level</a:t>
            </a:r>
          </a:p>
          <a:p>
            <a:pPr lvl="3"/>
            <a:r>
              <a:rPr lang="en-US" altLang="en-GB"/>
              <a:t>Fourth level</a:t>
            </a:r>
          </a:p>
          <a:p>
            <a:pPr lvl="4"/>
            <a:r>
              <a:rPr lang="en-US" altLang="en-GB"/>
              <a:t>Fifth level</a:t>
            </a:r>
            <a:endParaRPr lang="en-US" altLang="en-GB" dirty="0"/>
          </a:p>
        </p:txBody>
      </p:sp>
      <p:sp>
        <p:nvSpPr>
          <p:cNvPr id="4" name="Date Placeholder 3"/>
          <p:cNvSpPr>
            <a:spLocks noGrp="1"/>
          </p:cNvSpPr>
          <p:nvPr>
            <p:ph type="dt" sz="half" idx="2"/>
          </p:nvPr>
        </p:nvSpPr>
        <p:spPr>
          <a:xfrm>
            <a:off x="1123390" y="10963881"/>
            <a:ext cx="3676533" cy="436185"/>
          </a:xfrm>
          <a:prstGeom prst="rect">
            <a:avLst/>
          </a:prstGeom>
        </p:spPr>
        <p:txBody>
          <a:bodyPr vert="horz" lIns="91440" tIns="45720" rIns="91440" bIns="45720" rtlCol="0" anchor="ctr"/>
          <a:lstStyle>
            <a:lvl1pPr algn="l" fontAlgn="auto">
              <a:spcBef>
                <a:spcPts val="0"/>
              </a:spcBef>
              <a:spcAft>
                <a:spcPts val="0"/>
              </a:spcAft>
              <a:defRPr sz="1200" b="0">
                <a:solidFill>
                  <a:schemeClr val="bg1"/>
                </a:solidFill>
                <a:latin typeface="+mn-lt"/>
                <a:ea typeface="+mn-ea"/>
                <a:cs typeface="+mn-cs"/>
              </a:defRPr>
            </a:lvl1pPr>
          </a:lstStyle>
          <a:p>
            <a:pPr>
              <a:defRPr/>
            </a:pPr>
            <a:fld id="{EEA68891-0B02-41EA-92F8-FD01192724FF}" type="datetime1">
              <a:rPr lang="en-US" smtClean="0">
                <a:solidFill>
                  <a:prstClr val="white"/>
                </a:solidFill>
              </a:rPr>
              <a:pPr>
                <a:defRPr/>
              </a:pPr>
              <a:t>2/9/2021</a:t>
            </a:fld>
            <a:endParaRPr lang="en-US" dirty="0">
              <a:solidFill>
                <a:prstClr val="white"/>
              </a:solidFill>
            </a:endParaRPr>
          </a:p>
        </p:txBody>
      </p:sp>
      <p:sp>
        <p:nvSpPr>
          <p:cNvPr id="5" name="Footer Placeholder 4"/>
          <p:cNvSpPr>
            <a:spLocks noGrp="1"/>
          </p:cNvSpPr>
          <p:nvPr>
            <p:ph type="ftr" sz="quarter" idx="3"/>
          </p:nvPr>
        </p:nvSpPr>
        <p:spPr>
          <a:xfrm>
            <a:off x="5412673" y="10963881"/>
            <a:ext cx="5514796" cy="436185"/>
          </a:xfrm>
          <a:prstGeom prst="rect">
            <a:avLst/>
          </a:prstGeom>
        </p:spPr>
        <p:txBody>
          <a:bodyPr vert="horz" lIns="91440" tIns="45720" rIns="91440" bIns="45720" rtlCol="0" anchor="ctr"/>
          <a:lstStyle>
            <a:lvl1pPr algn="ctr" fontAlgn="auto">
              <a:spcBef>
                <a:spcPts val="0"/>
              </a:spcBef>
              <a:spcAft>
                <a:spcPts val="0"/>
              </a:spcAft>
              <a:defRPr sz="1200" b="0">
                <a:solidFill>
                  <a:schemeClr val="bg1"/>
                </a:solidFill>
                <a:latin typeface="+mn-lt"/>
                <a:ea typeface="+mn-ea"/>
                <a:cs typeface="+mn-cs"/>
              </a:defRPr>
            </a:lvl1pPr>
          </a:lstStyle>
          <a:p>
            <a:pPr>
              <a:defRPr/>
            </a:pPr>
            <a:r>
              <a:rPr lang="en-US">
                <a:solidFill>
                  <a:prstClr val="white"/>
                </a:solidFill>
              </a:rPr>
              <a:t>NBA – IT Dept</a:t>
            </a:r>
            <a:endParaRPr lang="en-US" dirty="0">
              <a:solidFill>
                <a:prstClr val="white"/>
              </a:solidFill>
            </a:endParaRPr>
          </a:p>
        </p:txBody>
      </p:sp>
      <p:sp>
        <p:nvSpPr>
          <p:cNvPr id="6" name="Slide Number Placeholder 5"/>
          <p:cNvSpPr>
            <a:spLocks noGrp="1"/>
          </p:cNvSpPr>
          <p:nvPr>
            <p:ph type="sldNum" sz="quarter" idx="4"/>
          </p:nvPr>
        </p:nvSpPr>
        <p:spPr>
          <a:xfrm>
            <a:off x="11540228" y="10963874"/>
            <a:ext cx="1812736" cy="455033"/>
          </a:xfrm>
          <a:prstGeom prst="rect">
            <a:avLst/>
          </a:prstGeom>
        </p:spPr>
        <p:txBody>
          <a:bodyPr vert="horz" wrap="square" lIns="91440" tIns="45720" rIns="91440" bIns="45720" numCol="1" anchor="ctr" anchorCtr="0" compatLnSpc="1">
            <a:prstTxWarp prst="textNoShape">
              <a:avLst/>
            </a:prstTxWarp>
          </a:bodyPr>
          <a:lstStyle>
            <a:lvl1pPr algn="r">
              <a:defRPr sz="1200">
                <a:solidFill>
                  <a:schemeClr val="bg1"/>
                </a:solidFill>
                <a:latin typeface="Verdana" charset="0"/>
              </a:defRPr>
            </a:lvl1pPr>
          </a:lstStyle>
          <a:p>
            <a:pPr fontAlgn="base">
              <a:spcBef>
                <a:spcPct val="0"/>
              </a:spcBef>
              <a:spcAft>
                <a:spcPct val="0"/>
              </a:spcAft>
            </a:pPr>
            <a:fld id="{98BFF559-99B0-4740-9F8F-1AA1539C6254}" type="slidenum">
              <a:rPr lang="en-US" altLang="en-GB">
                <a:solidFill>
                  <a:prstClr val="white"/>
                </a:solidFill>
                <a:cs typeface="Arial" charset="0"/>
              </a:rPr>
              <a:pPr fontAlgn="base">
                <a:spcBef>
                  <a:spcPct val="0"/>
                </a:spcBef>
                <a:spcAft>
                  <a:spcPct val="0"/>
                </a:spcAft>
              </a:pPr>
              <a:t>‹#›</a:t>
            </a:fld>
            <a:endParaRPr lang="en-US" altLang="en-GB">
              <a:solidFill>
                <a:prstClr val="white"/>
              </a:solidFill>
              <a:cs typeface="Arial" charset="0"/>
            </a:endParaRPr>
          </a:p>
        </p:txBody>
      </p:sp>
      <p:pic>
        <p:nvPicPr>
          <p:cNvPr id="1032" name="Picture 3" descr="MCET emblem"/>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4374218" y="113092"/>
            <a:ext cx="1804223" cy="985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a:off x="-28366" y="10963872"/>
            <a:ext cx="16368506"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034" name="Picture 2" descr="NIA Educational Institutions"/>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212522" y="10745788"/>
            <a:ext cx="1965925" cy="88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0235933"/>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hf hdr="0"/>
  <p:txStyles>
    <p:titleStyle>
      <a:lvl1pPr algn="l" rtl="0" eaLnBrk="1" fontAlgn="base" hangingPunct="1">
        <a:lnSpc>
          <a:spcPct val="90000"/>
        </a:lnSpc>
        <a:spcBef>
          <a:spcPct val="0"/>
        </a:spcBef>
        <a:spcAft>
          <a:spcPct val="0"/>
        </a:spcAft>
        <a:defRPr sz="4000" kern="1200">
          <a:solidFill>
            <a:srgbClr val="FF0000"/>
          </a:solidFill>
          <a:latin typeface="+mj-lt"/>
          <a:ea typeface="+mj-ea"/>
          <a:cs typeface="+mj-cs"/>
        </a:defRPr>
      </a:lvl1pPr>
      <a:lvl2pPr algn="l" rtl="0" eaLnBrk="1" fontAlgn="base" hangingPunct="1">
        <a:lnSpc>
          <a:spcPct val="90000"/>
        </a:lnSpc>
        <a:spcBef>
          <a:spcPct val="0"/>
        </a:spcBef>
        <a:spcAft>
          <a:spcPct val="0"/>
        </a:spcAft>
        <a:defRPr sz="4400">
          <a:solidFill>
            <a:srgbClr val="548235"/>
          </a:solidFill>
          <a:latin typeface="Verdana" pitchFamily="34" charset="0"/>
        </a:defRPr>
      </a:lvl2pPr>
      <a:lvl3pPr algn="l" rtl="0" eaLnBrk="1" fontAlgn="base" hangingPunct="1">
        <a:lnSpc>
          <a:spcPct val="90000"/>
        </a:lnSpc>
        <a:spcBef>
          <a:spcPct val="0"/>
        </a:spcBef>
        <a:spcAft>
          <a:spcPct val="0"/>
        </a:spcAft>
        <a:defRPr sz="4400">
          <a:solidFill>
            <a:srgbClr val="548235"/>
          </a:solidFill>
          <a:latin typeface="Verdana" pitchFamily="34" charset="0"/>
        </a:defRPr>
      </a:lvl3pPr>
      <a:lvl4pPr algn="l" rtl="0" eaLnBrk="1" fontAlgn="base" hangingPunct="1">
        <a:lnSpc>
          <a:spcPct val="90000"/>
        </a:lnSpc>
        <a:spcBef>
          <a:spcPct val="0"/>
        </a:spcBef>
        <a:spcAft>
          <a:spcPct val="0"/>
        </a:spcAft>
        <a:defRPr sz="4400">
          <a:solidFill>
            <a:srgbClr val="548235"/>
          </a:solidFill>
          <a:latin typeface="Verdana" pitchFamily="34" charset="0"/>
        </a:defRPr>
      </a:lvl4pPr>
      <a:lvl5pPr algn="l" rtl="0" eaLnBrk="1" fontAlgn="base" hangingPunct="1">
        <a:lnSpc>
          <a:spcPct val="90000"/>
        </a:lnSpc>
        <a:spcBef>
          <a:spcPct val="0"/>
        </a:spcBef>
        <a:spcAft>
          <a:spcPct val="0"/>
        </a:spcAft>
        <a:defRPr sz="4400">
          <a:solidFill>
            <a:srgbClr val="548235"/>
          </a:solidFill>
          <a:latin typeface="Verdana" pitchFamily="34" charset="0"/>
        </a:defRPr>
      </a:lvl5pPr>
      <a:lvl6pPr marL="457200" algn="l" rtl="0" eaLnBrk="1" fontAlgn="base" hangingPunct="1">
        <a:lnSpc>
          <a:spcPct val="90000"/>
        </a:lnSpc>
        <a:spcBef>
          <a:spcPct val="0"/>
        </a:spcBef>
        <a:spcAft>
          <a:spcPct val="0"/>
        </a:spcAft>
        <a:defRPr sz="4400">
          <a:solidFill>
            <a:srgbClr val="548235"/>
          </a:solidFill>
          <a:latin typeface="Verdana" pitchFamily="34" charset="0"/>
        </a:defRPr>
      </a:lvl6pPr>
      <a:lvl7pPr marL="914400" algn="l" rtl="0" eaLnBrk="1" fontAlgn="base" hangingPunct="1">
        <a:lnSpc>
          <a:spcPct val="90000"/>
        </a:lnSpc>
        <a:spcBef>
          <a:spcPct val="0"/>
        </a:spcBef>
        <a:spcAft>
          <a:spcPct val="0"/>
        </a:spcAft>
        <a:defRPr sz="4400">
          <a:solidFill>
            <a:srgbClr val="548235"/>
          </a:solidFill>
          <a:latin typeface="Verdana" pitchFamily="34" charset="0"/>
        </a:defRPr>
      </a:lvl7pPr>
      <a:lvl8pPr marL="1371600" algn="l" rtl="0" eaLnBrk="1" fontAlgn="base" hangingPunct="1">
        <a:lnSpc>
          <a:spcPct val="90000"/>
        </a:lnSpc>
        <a:spcBef>
          <a:spcPct val="0"/>
        </a:spcBef>
        <a:spcAft>
          <a:spcPct val="0"/>
        </a:spcAft>
        <a:defRPr sz="4400">
          <a:solidFill>
            <a:srgbClr val="548235"/>
          </a:solidFill>
          <a:latin typeface="Verdana" pitchFamily="34" charset="0"/>
        </a:defRPr>
      </a:lvl8pPr>
      <a:lvl9pPr marL="1828800" algn="l" rtl="0" eaLnBrk="1" fontAlgn="base" hangingPunct="1">
        <a:lnSpc>
          <a:spcPct val="90000"/>
        </a:lnSpc>
        <a:spcBef>
          <a:spcPct val="0"/>
        </a:spcBef>
        <a:spcAft>
          <a:spcPct val="0"/>
        </a:spcAft>
        <a:defRPr sz="4400">
          <a:solidFill>
            <a:srgbClr val="548235"/>
          </a:solidFill>
          <a:latin typeface="Verdana" pitchFamily="34" charset="0"/>
        </a:defRPr>
      </a:lvl9pPr>
    </p:titleStyle>
    <p:bodyStyle>
      <a:lvl1pPr marL="228600" indent="-228600" algn="l" rtl="0" eaLnBrk="1" fontAlgn="base" hangingPunct="1">
        <a:lnSpc>
          <a:spcPct val="90000"/>
        </a:lnSpc>
        <a:spcBef>
          <a:spcPts val="1000"/>
        </a:spcBef>
        <a:spcAft>
          <a:spcPct val="0"/>
        </a:spcAft>
        <a:buFont typeface="Arial" charset="0"/>
        <a:buChar char="•"/>
        <a:defRPr sz="22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7008" y="465809"/>
            <a:ext cx="14706126" cy="1938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7008" y="2714045"/>
            <a:ext cx="14706126" cy="76763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17015" y="10780789"/>
            <a:ext cx="3812699" cy="619276"/>
          </a:xfrm>
          <a:prstGeom prst="rect">
            <a:avLst/>
          </a:prstGeom>
        </p:spPr>
        <p:txBody>
          <a:bodyPr vert="horz" lIns="91440" tIns="45720" rIns="91440" bIns="45720" rtlCol="0" anchor="ctr"/>
          <a:lstStyle>
            <a:lvl1pPr algn="l">
              <a:defRPr sz="1200">
                <a:solidFill>
                  <a:schemeClr val="tx1">
                    <a:tint val="75000"/>
                  </a:schemeClr>
                </a:solidFill>
              </a:defRPr>
            </a:lvl1pPr>
          </a:lstStyle>
          <a:p>
            <a:fld id="{B7BA6129-44EE-4B80-9139-71A00F5D2792}" type="datetime1">
              <a:rPr lang="en-US" smtClean="0">
                <a:solidFill>
                  <a:prstClr val="black">
                    <a:tint val="75000"/>
                  </a:prstClr>
                </a:solidFill>
              </a:rPr>
              <a:pPr/>
              <a:t>2/9/2021</a:t>
            </a:fld>
            <a:endParaRPr lang="en-US">
              <a:solidFill>
                <a:prstClr val="black">
                  <a:tint val="75000"/>
                </a:prstClr>
              </a:solidFill>
            </a:endParaRPr>
          </a:p>
        </p:txBody>
      </p:sp>
      <p:sp>
        <p:nvSpPr>
          <p:cNvPr id="5" name="Footer Placeholder 4"/>
          <p:cNvSpPr>
            <a:spLocks noGrp="1"/>
          </p:cNvSpPr>
          <p:nvPr>
            <p:ph type="ftr" sz="quarter" idx="3"/>
          </p:nvPr>
        </p:nvSpPr>
        <p:spPr>
          <a:xfrm>
            <a:off x="5582884" y="10780789"/>
            <a:ext cx="5174379" cy="61927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NBA – IT Dept</a:t>
            </a:r>
          </a:p>
        </p:txBody>
      </p:sp>
      <p:sp>
        <p:nvSpPr>
          <p:cNvPr id="6" name="Slide Number Placeholder 5"/>
          <p:cNvSpPr>
            <a:spLocks noGrp="1"/>
          </p:cNvSpPr>
          <p:nvPr>
            <p:ph type="sldNum" sz="quarter" idx="4"/>
          </p:nvPr>
        </p:nvSpPr>
        <p:spPr>
          <a:xfrm>
            <a:off x="11710439" y="10780789"/>
            <a:ext cx="3812699" cy="619276"/>
          </a:xfrm>
          <a:prstGeom prst="rect">
            <a:avLst/>
          </a:prstGeom>
        </p:spPr>
        <p:txBody>
          <a:bodyPr vert="horz" lIns="91440" tIns="45720" rIns="91440" bIns="45720" rtlCol="0" anchor="ctr"/>
          <a:lstStyle>
            <a:lvl1pPr algn="r">
              <a:defRPr sz="1200">
                <a:solidFill>
                  <a:schemeClr val="tx1">
                    <a:tint val="75000"/>
                  </a:schemeClr>
                </a:solidFill>
              </a:defRPr>
            </a:lvl1pPr>
          </a:lstStyle>
          <a:p>
            <a:fld id="{36D7C032-7329-4F5B-B062-DF3948A288FD}"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p:nvSpPr>
        <p:spPr>
          <a:xfrm>
            <a:off x="-28366" y="10748477"/>
            <a:ext cx="16368506" cy="8831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cxnSp>
        <p:nvCxnSpPr>
          <p:cNvPr id="8" name="Straight Connector 7"/>
          <p:cNvCxnSpPr/>
          <p:nvPr/>
        </p:nvCxnSpPr>
        <p:spPr>
          <a:xfrm>
            <a:off x="-28366" y="10963872"/>
            <a:ext cx="16368506"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9" name="Picture 2" descr="NIA Educational Institutions"/>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4212522" y="10745788"/>
            <a:ext cx="1965925" cy="88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http://mcet.in/mcet_alpha/images/logo.jpg"/>
          <p:cNvPicPr>
            <a:picLocks noChangeAspect="1" noChangeArrowheads="1"/>
          </p:cNvPicPr>
          <p:nvPr/>
        </p:nvPicPr>
        <p:blipFill>
          <a:blip r:embed="rId14" cstate="print"/>
          <a:srcRect/>
          <a:stretch>
            <a:fillRect/>
          </a:stretch>
        </p:blipFill>
        <p:spPr bwMode="auto">
          <a:xfrm>
            <a:off x="14760348" y="11760"/>
            <a:ext cx="1579792" cy="1022172"/>
          </a:xfrm>
          <a:prstGeom prst="rect">
            <a:avLst/>
          </a:prstGeom>
          <a:noFill/>
          <a:ln w="9525">
            <a:noFill/>
            <a:miter lim="800000"/>
            <a:headEnd/>
            <a:tailEnd/>
          </a:ln>
        </p:spPr>
      </p:pic>
    </p:spTree>
    <p:extLst>
      <p:ext uri="{BB962C8B-B14F-4D97-AF65-F5344CB8AC3E}">
        <p14:creationId xmlns:p14="http://schemas.microsoft.com/office/powerpoint/2010/main" val="3574405823"/>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hdr="0"/>
  <p:txStyles>
    <p:titleStyle>
      <a:lvl1pPr algn="ctr" defTabSz="914400" rtl="0" eaLnBrk="1" latinLnBrk="0" hangingPunct="1">
        <a:spcBef>
          <a:spcPct val="0"/>
        </a:spcBef>
        <a:buNone/>
        <a:defRPr sz="3600"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7008" y="465809"/>
            <a:ext cx="14706126" cy="1938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7008" y="2714045"/>
            <a:ext cx="14706126" cy="76763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17015" y="10780789"/>
            <a:ext cx="3812699" cy="619276"/>
          </a:xfrm>
          <a:prstGeom prst="rect">
            <a:avLst/>
          </a:prstGeom>
        </p:spPr>
        <p:txBody>
          <a:bodyPr vert="horz" lIns="91440" tIns="45720" rIns="91440" bIns="45720" rtlCol="0" anchor="ctr"/>
          <a:lstStyle>
            <a:lvl1pPr algn="l">
              <a:defRPr sz="1200">
                <a:solidFill>
                  <a:schemeClr val="tx1">
                    <a:tint val="75000"/>
                  </a:schemeClr>
                </a:solidFill>
              </a:defRPr>
            </a:lvl1pPr>
          </a:lstStyle>
          <a:p>
            <a:fld id="{F1DB905D-9A94-4810-B49A-60AE699FE1F0}" type="datetime1">
              <a:rPr lang="en-US" smtClean="0">
                <a:solidFill>
                  <a:prstClr val="black">
                    <a:tint val="75000"/>
                  </a:prstClr>
                </a:solidFill>
              </a:rPr>
              <a:pPr/>
              <a:t>2/9/2021</a:t>
            </a:fld>
            <a:endParaRPr lang="en-US">
              <a:solidFill>
                <a:prstClr val="black">
                  <a:tint val="75000"/>
                </a:prstClr>
              </a:solidFill>
            </a:endParaRPr>
          </a:p>
        </p:txBody>
      </p:sp>
      <p:sp>
        <p:nvSpPr>
          <p:cNvPr id="5" name="Footer Placeholder 4"/>
          <p:cNvSpPr>
            <a:spLocks noGrp="1"/>
          </p:cNvSpPr>
          <p:nvPr>
            <p:ph type="ftr" sz="quarter" idx="3"/>
          </p:nvPr>
        </p:nvSpPr>
        <p:spPr>
          <a:xfrm>
            <a:off x="5582884" y="10780789"/>
            <a:ext cx="5174379" cy="61927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NBA – IT Dept</a:t>
            </a:r>
          </a:p>
        </p:txBody>
      </p:sp>
      <p:sp>
        <p:nvSpPr>
          <p:cNvPr id="6" name="Slide Number Placeholder 5"/>
          <p:cNvSpPr>
            <a:spLocks noGrp="1"/>
          </p:cNvSpPr>
          <p:nvPr>
            <p:ph type="sldNum" sz="quarter" idx="4"/>
          </p:nvPr>
        </p:nvSpPr>
        <p:spPr>
          <a:xfrm>
            <a:off x="11710439" y="10780789"/>
            <a:ext cx="3812699" cy="619276"/>
          </a:xfrm>
          <a:prstGeom prst="rect">
            <a:avLst/>
          </a:prstGeom>
        </p:spPr>
        <p:txBody>
          <a:bodyPr vert="horz" lIns="91440" tIns="45720" rIns="91440" bIns="45720" rtlCol="0" anchor="ctr"/>
          <a:lstStyle>
            <a:lvl1pPr algn="r">
              <a:defRPr sz="1200">
                <a:solidFill>
                  <a:schemeClr val="tx1">
                    <a:tint val="75000"/>
                  </a:schemeClr>
                </a:solidFill>
              </a:defRPr>
            </a:lvl1pPr>
          </a:lstStyle>
          <a:p>
            <a:fld id="{36D7C032-7329-4F5B-B062-DF3948A288FD}"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p:nvSpPr>
        <p:spPr>
          <a:xfrm>
            <a:off x="-28366" y="10748477"/>
            <a:ext cx="16368506" cy="883141"/>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cxnSp>
        <p:nvCxnSpPr>
          <p:cNvPr id="8" name="Straight Connector 7"/>
          <p:cNvCxnSpPr/>
          <p:nvPr/>
        </p:nvCxnSpPr>
        <p:spPr>
          <a:xfrm>
            <a:off x="-28366" y="10963872"/>
            <a:ext cx="16368506"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9" name="Picture 2" descr="NIA Educational Institutions"/>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4212522" y="10745788"/>
            <a:ext cx="1965925" cy="88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http://mcet.in/mcet_alpha/images/logo.jpg"/>
          <p:cNvPicPr>
            <a:picLocks noChangeAspect="1" noChangeArrowheads="1"/>
          </p:cNvPicPr>
          <p:nvPr/>
        </p:nvPicPr>
        <p:blipFill>
          <a:blip r:embed="rId14" cstate="print"/>
          <a:srcRect/>
          <a:stretch>
            <a:fillRect/>
          </a:stretch>
        </p:blipFill>
        <p:spPr bwMode="auto">
          <a:xfrm>
            <a:off x="14760348" y="11760"/>
            <a:ext cx="1579792" cy="1022172"/>
          </a:xfrm>
          <a:prstGeom prst="rect">
            <a:avLst/>
          </a:prstGeom>
          <a:noFill/>
          <a:ln w="9525">
            <a:noFill/>
            <a:miter lim="800000"/>
            <a:headEnd/>
            <a:tailEnd/>
          </a:ln>
        </p:spPr>
      </p:pic>
    </p:spTree>
    <p:extLst>
      <p:ext uri="{BB962C8B-B14F-4D97-AF65-F5344CB8AC3E}">
        <p14:creationId xmlns:p14="http://schemas.microsoft.com/office/powerpoint/2010/main" val="4008627250"/>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hf hdr="0"/>
  <p:txStyles>
    <p:titleStyle>
      <a:lvl1pPr algn="ctr" defTabSz="914400" rtl="0" eaLnBrk="1" latinLnBrk="0" hangingPunct="1">
        <a:spcBef>
          <a:spcPct val="0"/>
        </a:spcBef>
        <a:buNone/>
        <a:defRPr sz="3600"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7669" y="710406"/>
            <a:ext cx="15637669" cy="9753600"/>
          </a:xfrm>
        </p:spPr>
        <p:txBody>
          <a:bodyPr>
            <a:normAutofit fontScale="92500" lnSpcReduction="10000"/>
          </a:bodyPr>
          <a:lstStyle/>
          <a:p>
            <a:pPr marL="0" indent="0" algn="ctr">
              <a:lnSpc>
                <a:spcPct val="160000"/>
              </a:lnSpc>
              <a:buNone/>
            </a:pPr>
            <a:r>
              <a:rPr lang="en-IN" sz="5600" b="1" dirty="0">
                <a:solidFill>
                  <a:srgbClr val="333399"/>
                </a:solidFill>
                <a:latin typeface="Arial" pitchFamily="34" charset="0"/>
                <a:cs typeface="Arial" pitchFamily="34" charset="0"/>
              </a:rPr>
              <a:t>16CSE09 / Machine Learning Techniques</a:t>
            </a:r>
          </a:p>
          <a:p>
            <a:pPr marL="0" indent="0" algn="ctr">
              <a:lnSpc>
                <a:spcPct val="160000"/>
              </a:lnSpc>
              <a:buNone/>
            </a:pPr>
            <a:r>
              <a:rPr lang="en-IN" sz="5600" b="1" dirty="0">
                <a:solidFill>
                  <a:srgbClr val="C00000"/>
                </a:solidFill>
                <a:latin typeface="Arial" pitchFamily="34" charset="0"/>
                <a:cs typeface="Arial" pitchFamily="34" charset="0"/>
              </a:rPr>
              <a:t>Unit – 2</a:t>
            </a:r>
          </a:p>
          <a:p>
            <a:pPr marL="0" indent="0" algn="ctr">
              <a:lnSpc>
                <a:spcPct val="160000"/>
              </a:lnSpc>
              <a:buNone/>
            </a:pPr>
            <a:r>
              <a:rPr lang="en-US" sz="6000" dirty="0">
                <a:solidFill>
                  <a:srgbClr val="FF0000"/>
                </a:solidFill>
              </a:rPr>
              <a:t>CO-2: Utilize regression and classification algorithms </a:t>
            </a:r>
          </a:p>
          <a:p>
            <a:pPr marL="0" indent="0" algn="ctr">
              <a:lnSpc>
                <a:spcPct val="160000"/>
              </a:lnSpc>
              <a:buNone/>
            </a:pPr>
            <a:r>
              <a:rPr lang="en-IN" sz="5600" b="1" dirty="0">
                <a:solidFill>
                  <a:srgbClr val="333399"/>
                </a:solidFill>
                <a:latin typeface="Arial" pitchFamily="34" charset="0"/>
                <a:cs typeface="Arial" pitchFamily="34" charset="0"/>
              </a:rPr>
              <a:t>Sessions – </a:t>
            </a:r>
            <a:r>
              <a:rPr lang="en-IN" sz="5600" b="1" dirty="0" smtClean="0">
                <a:solidFill>
                  <a:srgbClr val="333399"/>
                </a:solidFill>
                <a:latin typeface="Arial" pitchFamily="34" charset="0"/>
                <a:cs typeface="Arial" pitchFamily="34" charset="0"/>
              </a:rPr>
              <a:t>2</a:t>
            </a:r>
            <a:endParaRPr lang="en-IN" sz="5600" b="1" dirty="0">
              <a:solidFill>
                <a:srgbClr val="333399"/>
              </a:solidFill>
              <a:latin typeface="Arial" pitchFamily="34" charset="0"/>
              <a:cs typeface="Arial" pitchFamily="34" charset="0"/>
            </a:endParaRPr>
          </a:p>
          <a:p>
            <a:pPr marL="0" indent="0">
              <a:lnSpc>
                <a:spcPct val="160000"/>
              </a:lnSpc>
              <a:buNone/>
            </a:pPr>
            <a:r>
              <a:rPr lang="en-IN" sz="5600" b="1" dirty="0">
                <a:solidFill>
                  <a:srgbClr val="FF33CC"/>
                </a:solidFill>
                <a:latin typeface="Arial" pitchFamily="34" charset="0"/>
                <a:cs typeface="Arial" pitchFamily="34" charset="0"/>
              </a:rPr>
              <a:t>Topics: </a:t>
            </a:r>
          </a:p>
          <a:p>
            <a:pPr lvl="1">
              <a:lnSpc>
                <a:spcPct val="160000"/>
              </a:lnSpc>
            </a:pPr>
            <a:r>
              <a:rPr lang="en-IN" sz="5200" b="1" dirty="0" smtClean="0">
                <a:solidFill>
                  <a:srgbClr val="C10722"/>
                </a:solidFill>
                <a:latin typeface="Arial" pitchFamily="34" charset="0"/>
                <a:cs typeface="Arial" pitchFamily="34" charset="0"/>
              </a:rPr>
              <a:t>Overview </a:t>
            </a:r>
            <a:r>
              <a:rPr lang="en-IN" sz="5200" b="1" dirty="0">
                <a:solidFill>
                  <a:srgbClr val="C10722"/>
                </a:solidFill>
                <a:latin typeface="Arial" pitchFamily="34" charset="0"/>
                <a:cs typeface="Arial" pitchFamily="34" charset="0"/>
              </a:rPr>
              <a:t>of Regression </a:t>
            </a:r>
          </a:p>
          <a:p>
            <a:pPr lvl="1">
              <a:lnSpc>
                <a:spcPct val="160000"/>
              </a:lnSpc>
            </a:pPr>
            <a:r>
              <a:rPr lang="en-IN" sz="5200" b="1" dirty="0" smtClean="0">
                <a:solidFill>
                  <a:srgbClr val="C10722"/>
                </a:solidFill>
                <a:latin typeface="Arial" pitchFamily="34" charset="0"/>
                <a:cs typeface="Arial" pitchFamily="34" charset="0"/>
              </a:rPr>
              <a:t>Types of Regression</a:t>
            </a:r>
            <a:endParaRPr lang="en-IN" sz="5200" b="1" dirty="0">
              <a:solidFill>
                <a:srgbClr val="C10722"/>
              </a:solidFill>
              <a:latin typeface="Arial" pitchFamily="34" charset="0"/>
              <a:cs typeface="Arial" pitchFamily="34" charset="0"/>
            </a:endParaRPr>
          </a:p>
        </p:txBody>
      </p:sp>
    </p:spTree>
    <p:extLst>
      <p:ext uri="{BB962C8B-B14F-4D97-AF65-F5344CB8AC3E}">
        <p14:creationId xmlns:p14="http://schemas.microsoft.com/office/powerpoint/2010/main" val="34545128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469" y="405606"/>
            <a:ext cx="14706126" cy="1938603"/>
          </a:xfrm>
        </p:spPr>
        <p:txBody>
          <a:bodyPr>
            <a:normAutofit/>
          </a:bodyPr>
          <a:lstStyle/>
          <a:p>
            <a:pPr algn="l"/>
            <a:r>
              <a:rPr lang="en-IN" sz="5400" b="1" dirty="0" smtClean="0">
                <a:solidFill>
                  <a:srgbClr val="C00000"/>
                </a:solidFill>
              </a:rPr>
              <a:t>Summary</a:t>
            </a:r>
            <a:endParaRPr lang="en-IN" sz="5400" b="1" dirty="0">
              <a:solidFill>
                <a:srgbClr val="C00000"/>
              </a:solidFill>
            </a:endParaRPr>
          </a:p>
        </p:txBody>
      </p:sp>
      <p:sp>
        <p:nvSpPr>
          <p:cNvPr id="3" name="Content Placeholder 2"/>
          <p:cNvSpPr>
            <a:spLocks noGrp="1"/>
          </p:cNvSpPr>
          <p:nvPr>
            <p:ph sz="quarter" idx="1"/>
          </p:nvPr>
        </p:nvSpPr>
        <p:spPr>
          <a:xfrm>
            <a:off x="626269" y="2767806"/>
            <a:ext cx="14706126" cy="3657600"/>
          </a:xfrm>
        </p:spPr>
        <p:txBody>
          <a:bodyPr>
            <a:noAutofit/>
          </a:bodyPr>
          <a:lstStyle/>
          <a:p>
            <a:pPr lvl="1">
              <a:lnSpc>
                <a:spcPct val="150000"/>
              </a:lnSpc>
            </a:pPr>
            <a:r>
              <a:rPr lang="en-IN" sz="4400" b="1" dirty="0" smtClean="0">
                <a:solidFill>
                  <a:srgbClr val="210BA5"/>
                </a:solidFill>
                <a:latin typeface="+mj-lt"/>
                <a:cs typeface="Arial" pitchFamily="34" charset="0"/>
              </a:rPr>
              <a:t>Overview </a:t>
            </a:r>
            <a:r>
              <a:rPr lang="en-IN" sz="4400" b="1" dirty="0">
                <a:solidFill>
                  <a:srgbClr val="210BA5"/>
                </a:solidFill>
                <a:latin typeface="+mj-lt"/>
                <a:cs typeface="Arial" pitchFamily="34" charset="0"/>
              </a:rPr>
              <a:t>of </a:t>
            </a:r>
            <a:r>
              <a:rPr lang="en-IN" sz="4400" b="1" dirty="0" smtClean="0">
                <a:solidFill>
                  <a:srgbClr val="210BA5"/>
                </a:solidFill>
                <a:latin typeface="+mj-lt"/>
                <a:cs typeface="Arial" pitchFamily="34" charset="0"/>
              </a:rPr>
              <a:t>Regression &amp; its Use</a:t>
            </a:r>
          </a:p>
          <a:p>
            <a:pPr lvl="1">
              <a:lnSpc>
                <a:spcPct val="150000"/>
              </a:lnSpc>
            </a:pPr>
            <a:r>
              <a:rPr lang="en-IN" sz="4400" b="1" dirty="0" smtClean="0">
                <a:solidFill>
                  <a:srgbClr val="210BA5"/>
                </a:solidFill>
                <a:latin typeface="+mj-lt"/>
                <a:cs typeface="Arial" pitchFamily="34" charset="0"/>
              </a:rPr>
              <a:t>Types </a:t>
            </a:r>
            <a:r>
              <a:rPr lang="en-IN" sz="4400" b="1" dirty="0">
                <a:solidFill>
                  <a:srgbClr val="210BA5"/>
                </a:solidFill>
                <a:latin typeface="+mj-lt"/>
                <a:cs typeface="Arial" pitchFamily="34" charset="0"/>
              </a:rPr>
              <a:t>of </a:t>
            </a:r>
            <a:r>
              <a:rPr lang="en-IN" sz="4400" b="1" dirty="0" smtClean="0">
                <a:solidFill>
                  <a:srgbClr val="210BA5"/>
                </a:solidFill>
                <a:latin typeface="+mj-lt"/>
                <a:cs typeface="Arial" pitchFamily="34" charset="0"/>
              </a:rPr>
              <a:t>Regression and the Terminologies of </a:t>
            </a:r>
            <a:r>
              <a:rPr lang="en-IN" sz="4400" b="1" dirty="0">
                <a:solidFill>
                  <a:srgbClr val="210BA5"/>
                </a:solidFill>
                <a:latin typeface="+mj-lt"/>
                <a:cs typeface="Arial" pitchFamily="34" charset="0"/>
              </a:rPr>
              <a:t>Regression </a:t>
            </a:r>
            <a:r>
              <a:rPr lang="en-IN" sz="4400" b="1" dirty="0" smtClean="0">
                <a:solidFill>
                  <a:srgbClr val="210BA5"/>
                </a:solidFill>
                <a:latin typeface="+mj-lt"/>
                <a:cs typeface="Arial" pitchFamily="34" charset="0"/>
              </a:rPr>
              <a:t> Analysis</a:t>
            </a:r>
            <a:endParaRPr lang="en-IN" sz="4400" b="1" dirty="0">
              <a:solidFill>
                <a:srgbClr val="210BA5"/>
              </a:solidFill>
              <a:latin typeface="+mj-lt"/>
              <a:cs typeface="Arial" pitchFamily="34" charset="0"/>
            </a:endParaRPr>
          </a:p>
        </p:txBody>
      </p:sp>
      <p:sp>
        <p:nvSpPr>
          <p:cNvPr id="4" name="Rectangle 3"/>
          <p:cNvSpPr/>
          <p:nvPr/>
        </p:nvSpPr>
        <p:spPr>
          <a:xfrm>
            <a:off x="10303669" y="8060104"/>
            <a:ext cx="2820131" cy="830997"/>
          </a:xfrm>
          <a:prstGeom prst="rect">
            <a:avLst/>
          </a:prstGeom>
        </p:spPr>
        <p:txBody>
          <a:bodyPr wrap="none">
            <a:spAutoFit/>
          </a:bodyPr>
          <a:lstStyle/>
          <a:p>
            <a:r>
              <a:rPr lang="en-IN" sz="4800" b="1" dirty="0" smtClean="0">
                <a:solidFill>
                  <a:srgbClr val="C00000"/>
                </a:solidFill>
              </a:rPr>
              <a:t>Thank You</a:t>
            </a:r>
            <a:endParaRPr lang="en-IN" sz="4400" dirty="0"/>
          </a:p>
        </p:txBody>
      </p:sp>
    </p:spTree>
    <p:extLst>
      <p:ext uri="{BB962C8B-B14F-4D97-AF65-F5344CB8AC3E}">
        <p14:creationId xmlns:p14="http://schemas.microsoft.com/office/powerpoint/2010/main" val="289186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669" y="253206"/>
            <a:ext cx="14706126" cy="1396201"/>
          </a:xfrm>
        </p:spPr>
        <p:txBody>
          <a:bodyPr>
            <a:normAutofit/>
          </a:bodyPr>
          <a:lstStyle/>
          <a:p>
            <a:r>
              <a:rPr lang="en-IN" sz="6000" b="1" dirty="0">
                <a:solidFill>
                  <a:srgbClr val="C00000"/>
                </a:solidFill>
              </a:rPr>
              <a:t>Regression</a:t>
            </a:r>
          </a:p>
        </p:txBody>
      </p:sp>
      <p:sp>
        <p:nvSpPr>
          <p:cNvPr id="3" name="Content Placeholder 2"/>
          <p:cNvSpPr>
            <a:spLocks noGrp="1"/>
          </p:cNvSpPr>
          <p:nvPr>
            <p:ph idx="1"/>
          </p:nvPr>
        </p:nvSpPr>
        <p:spPr>
          <a:xfrm>
            <a:off x="550069" y="2234406"/>
            <a:ext cx="15316200" cy="6477000"/>
          </a:xfrm>
        </p:spPr>
        <p:txBody>
          <a:bodyPr>
            <a:noAutofit/>
          </a:bodyPr>
          <a:lstStyle/>
          <a:p>
            <a:pPr algn="just">
              <a:lnSpc>
                <a:spcPct val="150000"/>
              </a:lnSpc>
              <a:defRPr/>
            </a:pPr>
            <a:r>
              <a:rPr lang="en-CA" sz="4000" dirty="0">
                <a:solidFill>
                  <a:srgbClr val="210BA5"/>
                </a:solidFill>
              </a:rPr>
              <a:t>Regression model estimates the nature of the relationship between the independent and dependent variables. </a:t>
            </a:r>
          </a:p>
          <a:p>
            <a:pPr lvl="1" algn="just">
              <a:lnSpc>
                <a:spcPct val="150000"/>
              </a:lnSpc>
              <a:defRPr/>
            </a:pPr>
            <a:r>
              <a:rPr lang="en-CA" sz="4000" dirty="0">
                <a:solidFill>
                  <a:srgbClr val="FF33CC"/>
                </a:solidFill>
              </a:rPr>
              <a:t>Change in dependent variables that results from changes in independent variables, </a:t>
            </a:r>
            <a:r>
              <a:rPr lang="en-CA" sz="4000" dirty="0" err="1">
                <a:solidFill>
                  <a:srgbClr val="FF33CC"/>
                </a:solidFill>
              </a:rPr>
              <a:t>ie</a:t>
            </a:r>
            <a:r>
              <a:rPr lang="en-CA" sz="4000" dirty="0">
                <a:solidFill>
                  <a:srgbClr val="FF33CC"/>
                </a:solidFill>
              </a:rPr>
              <a:t>. size of the relationship.</a:t>
            </a:r>
          </a:p>
          <a:p>
            <a:pPr lvl="1" algn="just">
              <a:lnSpc>
                <a:spcPct val="150000"/>
              </a:lnSpc>
              <a:defRPr/>
            </a:pPr>
            <a:r>
              <a:rPr lang="en-CA" sz="4000" dirty="0"/>
              <a:t>Strength of the relationship.</a:t>
            </a:r>
          </a:p>
          <a:p>
            <a:pPr lvl="1" algn="just">
              <a:lnSpc>
                <a:spcPct val="150000"/>
              </a:lnSpc>
              <a:defRPr/>
            </a:pPr>
            <a:r>
              <a:rPr lang="en-CA" sz="4000" dirty="0">
                <a:solidFill>
                  <a:srgbClr val="FF33CC"/>
                </a:solidFill>
              </a:rPr>
              <a:t>Statistical significance of the </a:t>
            </a:r>
            <a:r>
              <a:rPr lang="en-CA" sz="4000" dirty="0" smtClean="0">
                <a:solidFill>
                  <a:srgbClr val="FF33CC"/>
                </a:solidFill>
              </a:rPr>
              <a:t>relationship</a:t>
            </a:r>
            <a:endParaRPr lang="en-CA" sz="4000" dirty="0">
              <a:solidFill>
                <a:srgbClr val="FF33CC"/>
              </a:solidFill>
            </a:endParaRPr>
          </a:p>
        </p:txBody>
      </p:sp>
    </p:spTree>
    <p:extLst>
      <p:ext uri="{BB962C8B-B14F-4D97-AF65-F5344CB8AC3E}">
        <p14:creationId xmlns:p14="http://schemas.microsoft.com/office/powerpoint/2010/main" val="718759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669" y="253206"/>
            <a:ext cx="14706126" cy="1396201"/>
          </a:xfrm>
        </p:spPr>
        <p:txBody>
          <a:bodyPr>
            <a:normAutofit/>
          </a:bodyPr>
          <a:lstStyle/>
          <a:p>
            <a:r>
              <a:rPr lang="en-IN" sz="6000" b="1" dirty="0" smtClean="0">
                <a:solidFill>
                  <a:srgbClr val="C00000"/>
                </a:solidFill>
              </a:rPr>
              <a:t>Regression (</a:t>
            </a:r>
            <a:r>
              <a:rPr lang="en-IN" sz="6000" b="1" dirty="0" err="1" smtClean="0">
                <a:solidFill>
                  <a:srgbClr val="C00000"/>
                </a:solidFill>
              </a:rPr>
              <a:t>Cont</a:t>
            </a:r>
            <a:r>
              <a:rPr lang="en-IN" sz="6000" b="1" dirty="0" smtClean="0">
                <a:solidFill>
                  <a:srgbClr val="C00000"/>
                </a:solidFill>
              </a:rPr>
              <a:t>…)</a:t>
            </a:r>
            <a:endParaRPr lang="en-IN" sz="6000" b="1" dirty="0">
              <a:solidFill>
                <a:srgbClr val="C00000"/>
              </a:solidFill>
            </a:endParaRPr>
          </a:p>
        </p:txBody>
      </p:sp>
      <p:sp>
        <p:nvSpPr>
          <p:cNvPr id="3" name="Content Placeholder 2"/>
          <p:cNvSpPr>
            <a:spLocks noGrp="1"/>
          </p:cNvSpPr>
          <p:nvPr>
            <p:ph idx="1"/>
          </p:nvPr>
        </p:nvSpPr>
        <p:spPr>
          <a:xfrm>
            <a:off x="228600" y="1624806"/>
            <a:ext cx="15713869" cy="8763000"/>
          </a:xfrm>
        </p:spPr>
        <p:txBody>
          <a:bodyPr>
            <a:noAutofit/>
          </a:bodyPr>
          <a:lstStyle/>
          <a:p>
            <a:pPr algn="just">
              <a:lnSpc>
                <a:spcPct val="150000"/>
              </a:lnSpc>
            </a:pPr>
            <a:r>
              <a:rPr lang="en-CA" sz="4400" dirty="0" smtClean="0">
                <a:solidFill>
                  <a:srgbClr val="210BA5"/>
                </a:solidFill>
              </a:rPr>
              <a:t>Dependent </a:t>
            </a:r>
            <a:r>
              <a:rPr lang="en-CA" sz="4400" dirty="0">
                <a:solidFill>
                  <a:srgbClr val="210BA5"/>
                </a:solidFill>
              </a:rPr>
              <a:t>variable is employment income – independent variables might be hours of work, education, occupation, sex, age, region, years of experience, unionization status, etc.</a:t>
            </a:r>
          </a:p>
          <a:p>
            <a:pPr algn="just">
              <a:lnSpc>
                <a:spcPct val="150000"/>
              </a:lnSpc>
            </a:pPr>
            <a:r>
              <a:rPr lang="en-CA" sz="4400" dirty="0">
                <a:solidFill>
                  <a:srgbClr val="FF33CC"/>
                </a:solidFill>
              </a:rPr>
              <a:t>Price of a product and quantity produced or sold:</a:t>
            </a:r>
          </a:p>
          <a:p>
            <a:pPr lvl="1" algn="just">
              <a:lnSpc>
                <a:spcPct val="150000"/>
              </a:lnSpc>
            </a:pPr>
            <a:r>
              <a:rPr lang="en-CA" sz="4400" dirty="0">
                <a:solidFill>
                  <a:srgbClr val="210BA5"/>
                </a:solidFill>
              </a:rPr>
              <a:t>Quantity sold affected by price.  Dependent variable is quantity of product sold and independent variable is price.   </a:t>
            </a:r>
          </a:p>
        </p:txBody>
      </p:sp>
    </p:spTree>
    <p:extLst>
      <p:ext uri="{BB962C8B-B14F-4D97-AF65-F5344CB8AC3E}">
        <p14:creationId xmlns:p14="http://schemas.microsoft.com/office/powerpoint/2010/main" val="4022873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645782-4074-4DBF-9B16-02BC3B17E801}"/>
              </a:ext>
            </a:extLst>
          </p:cNvPr>
          <p:cNvSpPr>
            <a:spLocks noGrp="1"/>
          </p:cNvSpPr>
          <p:nvPr>
            <p:ph type="title"/>
          </p:nvPr>
        </p:nvSpPr>
        <p:spPr>
          <a:xfrm>
            <a:off x="702469" y="253207"/>
            <a:ext cx="14706126" cy="1066800"/>
          </a:xfrm>
        </p:spPr>
        <p:txBody>
          <a:bodyPr>
            <a:normAutofit/>
          </a:bodyPr>
          <a:lstStyle/>
          <a:p>
            <a:r>
              <a:rPr lang="en-IN" sz="5400" b="1" i="0" dirty="0" smtClean="0">
                <a:solidFill>
                  <a:srgbClr val="610B38"/>
                </a:solidFill>
                <a:effectLst/>
                <a:latin typeface="erdana"/>
              </a:rPr>
              <a:t>Types of Regression</a:t>
            </a:r>
            <a:endParaRPr lang="en-IN" sz="5400" b="1" dirty="0"/>
          </a:p>
        </p:txBody>
      </p:sp>
      <p:pic>
        <p:nvPicPr>
          <p:cNvPr id="4" name="Picture 3">
            <a:extLst>
              <a:ext uri="{FF2B5EF4-FFF2-40B4-BE49-F238E27FC236}">
                <a16:creationId xmlns:a16="http://schemas.microsoft.com/office/drawing/2014/main" xmlns="" id="{66052359-0EE3-4335-BB55-1DDE2C37FD46}"/>
              </a:ext>
            </a:extLst>
          </p:cNvPr>
          <p:cNvPicPr>
            <a:picLocks noChangeAspect="1"/>
          </p:cNvPicPr>
          <p:nvPr/>
        </p:nvPicPr>
        <p:blipFill>
          <a:blip r:embed="rId2"/>
          <a:stretch>
            <a:fillRect/>
          </a:stretch>
        </p:blipFill>
        <p:spPr>
          <a:xfrm>
            <a:off x="3293269" y="1617404"/>
            <a:ext cx="10010163" cy="8313202"/>
          </a:xfrm>
          <a:prstGeom prst="rect">
            <a:avLst/>
          </a:prstGeom>
          <a:ln>
            <a:solidFill>
              <a:schemeClr val="accent1"/>
            </a:solidFill>
          </a:ln>
        </p:spPr>
      </p:pic>
    </p:spTree>
    <p:extLst>
      <p:ext uri="{BB962C8B-B14F-4D97-AF65-F5344CB8AC3E}">
        <p14:creationId xmlns:p14="http://schemas.microsoft.com/office/powerpoint/2010/main" val="1087516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817008" y="202094"/>
            <a:ext cx="14706126" cy="1575112"/>
          </a:xfrm>
        </p:spPr>
        <p:txBody>
          <a:bodyPr/>
          <a:lstStyle/>
          <a:p>
            <a:pPr eaLnBrk="1" hangingPunct="1"/>
            <a:r>
              <a:rPr lang="en-CA" sz="6300" b="1" dirty="0">
                <a:solidFill>
                  <a:srgbClr val="C00000"/>
                </a:solidFill>
              </a:rPr>
              <a:t>Bivariate and multivariate models</a:t>
            </a:r>
          </a:p>
        </p:txBody>
      </p:sp>
      <p:sp>
        <p:nvSpPr>
          <p:cNvPr id="16387" name="Content Placeholder 2"/>
          <p:cNvSpPr>
            <a:spLocks noGrp="1"/>
          </p:cNvSpPr>
          <p:nvPr>
            <p:ph idx="1"/>
          </p:nvPr>
        </p:nvSpPr>
        <p:spPr>
          <a:xfrm>
            <a:off x="638287" y="1817441"/>
            <a:ext cx="14884844" cy="8722765"/>
          </a:xfrm>
        </p:spPr>
        <p:txBody>
          <a:bodyPr>
            <a:normAutofit/>
          </a:bodyPr>
          <a:lstStyle/>
          <a:p>
            <a:pPr eaLnBrk="1" hangingPunct="1">
              <a:buFont typeface="Arial" charset="0"/>
              <a:buNone/>
            </a:pPr>
            <a:endParaRPr lang="en-CA" dirty="0"/>
          </a:p>
          <a:p>
            <a:pPr eaLnBrk="1" hangingPunct="1">
              <a:buFont typeface="Arial" charset="0"/>
              <a:buNone/>
            </a:pPr>
            <a:endParaRPr lang="en-CA" sz="4200" dirty="0"/>
          </a:p>
          <a:p>
            <a:pPr eaLnBrk="1" hangingPunct="1">
              <a:buFont typeface="Arial" charset="0"/>
              <a:buNone/>
            </a:pPr>
            <a:r>
              <a:rPr lang="en-CA" sz="4200" dirty="0">
                <a:solidFill>
                  <a:srgbClr val="210BA5"/>
                </a:solidFill>
              </a:rPr>
              <a:t>(Education)  	</a:t>
            </a:r>
            <a:r>
              <a:rPr lang="en-CA" sz="5400" i="1" dirty="0">
                <a:solidFill>
                  <a:srgbClr val="210BA5"/>
                </a:solidFill>
              </a:rPr>
              <a:t>x</a:t>
            </a:r>
            <a:r>
              <a:rPr lang="en-CA" i="1" dirty="0"/>
              <a:t> </a:t>
            </a:r>
            <a:r>
              <a:rPr lang="en-CA" dirty="0"/>
              <a:t>                                                                    </a:t>
            </a:r>
            <a:r>
              <a:rPr lang="en-CA" sz="5400" i="1" dirty="0">
                <a:solidFill>
                  <a:srgbClr val="210BA5"/>
                </a:solidFill>
              </a:rPr>
              <a:t>y  </a:t>
            </a:r>
            <a:r>
              <a:rPr lang="en-CA" sz="4500" dirty="0" smtClean="0">
                <a:solidFill>
                  <a:srgbClr val="210BA5"/>
                </a:solidFill>
              </a:rPr>
              <a:t>(</a:t>
            </a:r>
            <a:r>
              <a:rPr lang="en-CA" sz="4500" dirty="0">
                <a:solidFill>
                  <a:srgbClr val="210BA5"/>
                </a:solidFill>
              </a:rPr>
              <a:t>Income)</a:t>
            </a:r>
          </a:p>
          <a:p>
            <a:pPr eaLnBrk="1" hangingPunct="1">
              <a:buFont typeface="Arial" charset="0"/>
              <a:buNone/>
            </a:pPr>
            <a:endParaRPr lang="en-CA" dirty="0"/>
          </a:p>
          <a:p>
            <a:pPr eaLnBrk="1" hangingPunct="1">
              <a:buFont typeface="Arial" charset="0"/>
              <a:buNone/>
            </a:pPr>
            <a:endParaRPr lang="en-CA" sz="4500" dirty="0"/>
          </a:p>
          <a:p>
            <a:pPr eaLnBrk="1" hangingPunct="1">
              <a:buFont typeface="Arial" charset="0"/>
              <a:buNone/>
            </a:pPr>
            <a:r>
              <a:rPr lang="en-CA" sz="4500" dirty="0"/>
              <a:t>(Education)</a:t>
            </a:r>
            <a:r>
              <a:rPr lang="en-CA" dirty="0"/>
              <a:t>	</a:t>
            </a:r>
            <a:r>
              <a:rPr lang="en-CA" sz="5400" i="1" dirty="0"/>
              <a:t>x</a:t>
            </a:r>
            <a:r>
              <a:rPr lang="en-CA" sz="5400" baseline="-25000" dirty="0"/>
              <a:t>1</a:t>
            </a:r>
            <a:endParaRPr lang="en-CA" baseline="-25000" dirty="0"/>
          </a:p>
          <a:p>
            <a:pPr eaLnBrk="1" hangingPunct="1">
              <a:buFont typeface="Arial" charset="0"/>
              <a:buNone/>
            </a:pPr>
            <a:r>
              <a:rPr lang="en-CA" sz="4500" dirty="0"/>
              <a:t>(Sex)	</a:t>
            </a:r>
            <a:r>
              <a:rPr lang="en-CA" dirty="0"/>
              <a:t>	</a:t>
            </a:r>
            <a:r>
              <a:rPr lang="en-CA" sz="5400" i="1" dirty="0"/>
              <a:t>x</a:t>
            </a:r>
            <a:r>
              <a:rPr lang="en-CA" sz="5400" baseline="-25000" dirty="0"/>
              <a:t>2</a:t>
            </a:r>
            <a:r>
              <a:rPr lang="en-CA" baseline="-25000" dirty="0"/>
              <a:t>						</a:t>
            </a:r>
          </a:p>
          <a:p>
            <a:pPr eaLnBrk="1" hangingPunct="1">
              <a:buFont typeface="Arial" charset="0"/>
              <a:buNone/>
            </a:pPr>
            <a:r>
              <a:rPr lang="en-CA" sz="4500" dirty="0"/>
              <a:t>(Experience) </a:t>
            </a:r>
            <a:r>
              <a:rPr lang="en-CA" sz="5400" i="1" dirty="0"/>
              <a:t>x</a:t>
            </a:r>
            <a:r>
              <a:rPr lang="en-CA" sz="5400" baseline="-25000" dirty="0"/>
              <a:t>3</a:t>
            </a:r>
            <a:r>
              <a:rPr lang="en-CA" baseline="-25000" dirty="0"/>
              <a:t>					</a:t>
            </a:r>
            <a:endParaRPr lang="en-CA" dirty="0"/>
          </a:p>
          <a:p>
            <a:pPr eaLnBrk="1" hangingPunct="1">
              <a:buFont typeface="Arial" charset="0"/>
              <a:buNone/>
            </a:pPr>
            <a:r>
              <a:rPr lang="en-CA" sz="4500" dirty="0"/>
              <a:t>(Age)</a:t>
            </a:r>
            <a:r>
              <a:rPr lang="en-CA" dirty="0"/>
              <a:t>		</a:t>
            </a:r>
            <a:r>
              <a:rPr lang="en-CA" sz="6000" i="1" dirty="0"/>
              <a:t>x</a:t>
            </a:r>
            <a:r>
              <a:rPr lang="en-CA" sz="6000" baseline="-25000" dirty="0"/>
              <a:t>4</a:t>
            </a:r>
            <a:endParaRPr lang="en-CA" baseline="-25000" dirty="0"/>
          </a:p>
          <a:p>
            <a:pPr eaLnBrk="1" hangingPunct="1">
              <a:buFont typeface="Arial" charset="0"/>
              <a:buNone/>
            </a:pPr>
            <a:r>
              <a:rPr lang="en-CA" dirty="0"/>
              <a:t>                                                               </a:t>
            </a:r>
          </a:p>
          <a:p>
            <a:pPr eaLnBrk="1" hangingPunct="1">
              <a:buFont typeface="Arial" charset="0"/>
              <a:buNone/>
            </a:pPr>
            <a:endParaRPr lang="en-CA" baseline="-25000" dirty="0"/>
          </a:p>
          <a:p>
            <a:pPr eaLnBrk="1" hangingPunct="1">
              <a:buFont typeface="Arial" charset="0"/>
              <a:buNone/>
            </a:pPr>
            <a:endParaRPr lang="en-CA" dirty="0"/>
          </a:p>
        </p:txBody>
      </p:sp>
      <p:cxnSp>
        <p:nvCxnSpPr>
          <p:cNvPr id="5" name="Straight Arrow Connector 4"/>
          <p:cNvCxnSpPr/>
          <p:nvPr/>
        </p:nvCxnSpPr>
        <p:spPr>
          <a:xfrm>
            <a:off x="3902869" y="3767246"/>
            <a:ext cx="5999895" cy="269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7" name="Straight Arrow Connector 6"/>
          <p:cNvCxnSpPr>
            <a:cxnSpLocks/>
          </p:cNvCxnSpPr>
          <p:nvPr/>
        </p:nvCxnSpPr>
        <p:spPr>
          <a:xfrm>
            <a:off x="4436269" y="6273977"/>
            <a:ext cx="6286947" cy="490926"/>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a:cxnSpLocks/>
          </p:cNvCxnSpPr>
          <p:nvPr/>
        </p:nvCxnSpPr>
        <p:spPr>
          <a:xfrm flipV="1">
            <a:off x="4436269" y="7106197"/>
            <a:ext cx="6286947" cy="233609"/>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16391" name="TextBox 9"/>
          <p:cNvSpPr txBox="1">
            <a:spLocks noChangeArrowheads="1"/>
          </p:cNvSpPr>
          <p:nvPr/>
        </p:nvSpPr>
        <p:spPr bwMode="auto">
          <a:xfrm>
            <a:off x="10978530" y="6421621"/>
            <a:ext cx="4085035" cy="117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9837" tIns="79919" rIns="159837" bIns="79919">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sz="6600" i="1" dirty="0">
                <a:latin typeface="Calibri" pitchFamily="34" charset="0"/>
              </a:rPr>
              <a:t>y</a:t>
            </a:r>
            <a:r>
              <a:rPr lang="en-CA" sz="5600" dirty="0">
                <a:latin typeface="Calibri" pitchFamily="34" charset="0"/>
              </a:rPr>
              <a:t>    </a:t>
            </a:r>
            <a:r>
              <a:rPr lang="en-CA" sz="4200" dirty="0">
                <a:latin typeface="Calibri" pitchFamily="34" charset="0"/>
              </a:rPr>
              <a:t>(Income)</a:t>
            </a:r>
          </a:p>
        </p:txBody>
      </p:sp>
      <p:cxnSp>
        <p:nvCxnSpPr>
          <p:cNvPr id="19" name="Straight Arrow Connector 18"/>
          <p:cNvCxnSpPr>
            <a:cxnSpLocks/>
          </p:cNvCxnSpPr>
          <p:nvPr/>
        </p:nvCxnSpPr>
        <p:spPr>
          <a:xfrm flipV="1">
            <a:off x="4664869" y="7344724"/>
            <a:ext cx="6186004" cy="757082"/>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a:cxnSpLocks/>
          </p:cNvCxnSpPr>
          <p:nvPr/>
        </p:nvCxnSpPr>
        <p:spPr>
          <a:xfrm flipV="1">
            <a:off x="4436269" y="7512084"/>
            <a:ext cx="6286947" cy="1802934"/>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16394" name="TextBox 22"/>
          <p:cNvSpPr txBox="1">
            <a:spLocks noChangeArrowheads="1"/>
          </p:cNvSpPr>
          <p:nvPr/>
        </p:nvSpPr>
        <p:spPr bwMode="auto">
          <a:xfrm>
            <a:off x="4085034" y="1792307"/>
            <a:ext cx="8680698" cy="807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9837" tIns="79919" rIns="159837" bIns="79919">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sz="4200" b="1" dirty="0">
                <a:solidFill>
                  <a:srgbClr val="FF0000"/>
                </a:solidFill>
                <a:latin typeface="Calibri" pitchFamily="34" charset="0"/>
              </a:rPr>
              <a:t>Bivariate or simple regression model</a:t>
            </a:r>
          </a:p>
        </p:txBody>
      </p:sp>
      <p:sp>
        <p:nvSpPr>
          <p:cNvPr id="16395" name="TextBox 23"/>
          <p:cNvSpPr txBox="1">
            <a:spLocks noChangeArrowheads="1"/>
          </p:cNvSpPr>
          <p:nvPr/>
        </p:nvSpPr>
        <p:spPr bwMode="auto">
          <a:xfrm>
            <a:off x="3574405" y="4361856"/>
            <a:ext cx="9701957" cy="807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9837" tIns="79919" rIns="159837" bIns="79919">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sz="4200" b="1" dirty="0">
                <a:solidFill>
                  <a:srgbClr val="FF0000"/>
                </a:solidFill>
                <a:latin typeface="Calibri" pitchFamily="34" charset="0"/>
              </a:rPr>
              <a:t>Multivariate or multiple regression model</a:t>
            </a:r>
          </a:p>
        </p:txBody>
      </p:sp>
    </p:spTree>
    <p:extLst>
      <p:ext uri="{BB962C8B-B14F-4D97-AF65-F5344CB8AC3E}">
        <p14:creationId xmlns:p14="http://schemas.microsoft.com/office/powerpoint/2010/main" val="5065349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817008" y="5"/>
            <a:ext cx="14706126" cy="1472401"/>
          </a:xfrm>
        </p:spPr>
        <p:txBody>
          <a:bodyPr>
            <a:normAutofit/>
          </a:bodyPr>
          <a:lstStyle/>
          <a:p>
            <a:pPr eaLnBrk="1" hangingPunct="1"/>
            <a:r>
              <a:rPr lang="en-CA" sz="5400" b="1" dirty="0">
                <a:solidFill>
                  <a:srgbClr val="C00000"/>
                </a:solidFill>
              </a:rPr>
              <a:t>Uses of regression</a:t>
            </a:r>
          </a:p>
        </p:txBody>
      </p:sp>
      <p:sp>
        <p:nvSpPr>
          <p:cNvPr id="19459" name="Content Placeholder 2"/>
          <p:cNvSpPr>
            <a:spLocks noGrp="1"/>
          </p:cNvSpPr>
          <p:nvPr>
            <p:ph idx="1"/>
          </p:nvPr>
        </p:nvSpPr>
        <p:spPr>
          <a:xfrm>
            <a:off x="550069" y="1472406"/>
            <a:ext cx="15163800" cy="8305800"/>
          </a:xfrm>
        </p:spPr>
        <p:txBody>
          <a:bodyPr>
            <a:noAutofit/>
          </a:bodyPr>
          <a:lstStyle/>
          <a:p>
            <a:pPr algn="just" eaLnBrk="1" hangingPunct="1">
              <a:lnSpc>
                <a:spcPct val="150000"/>
              </a:lnSpc>
            </a:pPr>
            <a:r>
              <a:rPr lang="en-US" sz="3600" b="0" i="0" dirty="0">
                <a:solidFill>
                  <a:srgbClr val="00B0F0"/>
                </a:solidFill>
                <a:effectLst/>
                <a:latin typeface="verdana" panose="020B0604030504040204" pitchFamily="34" charset="0"/>
              </a:rPr>
              <a:t>Regression analysis is a statistical method to model the relationship between a dependent (target) and independent (predictor) variables with one or more independent variables. </a:t>
            </a:r>
          </a:p>
          <a:p>
            <a:pPr algn="just" eaLnBrk="1" hangingPunct="1">
              <a:lnSpc>
                <a:spcPct val="150000"/>
              </a:lnSpc>
            </a:pPr>
            <a:r>
              <a:rPr lang="en-US" sz="3600" b="0" i="0" dirty="0">
                <a:solidFill>
                  <a:srgbClr val="7030A0"/>
                </a:solidFill>
                <a:effectLst/>
                <a:latin typeface="verdana" panose="020B0604030504040204" pitchFamily="34" charset="0"/>
              </a:rPr>
              <a:t>More specifically, Regression analysis helps us to understand how the value of the dependent variable is changing corresponding to an independent variable when other independent variables are held fixed. </a:t>
            </a:r>
          </a:p>
          <a:p>
            <a:pPr algn="just" eaLnBrk="1" hangingPunct="1">
              <a:lnSpc>
                <a:spcPct val="150000"/>
              </a:lnSpc>
            </a:pPr>
            <a:r>
              <a:rPr lang="en-US" sz="3600" b="0" i="0" dirty="0">
                <a:solidFill>
                  <a:srgbClr val="FF0000"/>
                </a:solidFill>
                <a:effectLst/>
                <a:latin typeface="verdana" panose="020B0604030504040204" pitchFamily="34" charset="0"/>
              </a:rPr>
              <a:t>It predicts continuous/real values such as </a:t>
            </a:r>
            <a:r>
              <a:rPr lang="en-US" sz="3600" b="1" i="0" dirty="0">
                <a:solidFill>
                  <a:srgbClr val="FF0000"/>
                </a:solidFill>
                <a:effectLst/>
                <a:latin typeface="verdana" panose="020B0604030504040204" pitchFamily="34" charset="0"/>
              </a:rPr>
              <a:t>temperature, age, salary, price,</a:t>
            </a:r>
            <a:r>
              <a:rPr lang="en-US" sz="3600" b="0" i="0" dirty="0">
                <a:solidFill>
                  <a:srgbClr val="FF0000"/>
                </a:solidFill>
                <a:effectLst/>
                <a:latin typeface="verdana" panose="020B0604030504040204" pitchFamily="34" charset="0"/>
              </a:rPr>
              <a:t> etc</a:t>
            </a:r>
            <a:r>
              <a:rPr lang="en-US" sz="3600" b="0" i="0" dirty="0" smtClean="0">
                <a:solidFill>
                  <a:srgbClr val="FF0000"/>
                </a:solidFill>
                <a:effectLst/>
                <a:latin typeface="verdana" panose="020B0604030504040204" pitchFamily="34" charset="0"/>
              </a:rPr>
              <a:t>.</a:t>
            </a:r>
            <a:endParaRPr lang="en-CA" sz="3600" dirty="0">
              <a:solidFill>
                <a:srgbClr val="FF0000"/>
              </a:solidFill>
            </a:endParaRPr>
          </a:p>
        </p:txBody>
      </p:sp>
    </p:spTree>
    <p:extLst>
      <p:ext uri="{BB962C8B-B14F-4D97-AF65-F5344CB8AC3E}">
        <p14:creationId xmlns:p14="http://schemas.microsoft.com/office/powerpoint/2010/main" val="41702993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817008" y="5"/>
            <a:ext cx="14706126" cy="1472401"/>
          </a:xfrm>
        </p:spPr>
        <p:txBody>
          <a:bodyPr>
            <a:normAutofit/>
          </a:bodyPr>
          <a:lstStyle/>
          <a:p>
            <a:pPr eaLnBrk="1" hangingPunct="1"/>
            <a:r>
              <a:rPr lang="en-CA" sz="5400" b="1" dirty="0">
                <a:solidFill>
                  <a:srgbClr val="C00000"/>
                </a:solidFill>
              </a:rPr>
              <a:t>Uses of </a:t>
            </a:r>
            <a:r>
              <a:rPr lang="en-CA" sz="5400" b="1" dirty="0" smtClean="0">
                <a:solidFill>
                  <a:srgbClr val="C00000"/>
                </a:solidFill>
              </a:rPr>
              <a:t>regression (</a:t>
            </a:r>
            <a:r>
              <a:rPr lang="en-CA" sz="5400" b="1" dirty="0" err="1" smtClean="0">
                <a:solidFill>
                  <a:srgbClr val="C00000"/>
                </a:solidFill>
              </a:rPr>
              <a:t>cont</a:t>
            </a:r>
            <a:r>
              <a:rPr lang="en-CA" sz="5400" b="1" dirty="0" smtClean="0">
                <a:solidFill>
                  <a:srgbClr val="C00000"/>
                </a:solidFill>
              </a:rPr>
              <a:t>…)</a:t>
            </a:r>
            <a:endParaRPr lang="en-CA" sz="5400" b="1" dirty="0">
              <a:solidFill>
                <a:srgbClr val="C00000"/>
              </a:solidFill>
            </a:endParaRPr>
          </a:p>
        </p:txBody>
      </p:sp>
      <p:sp>
        <p:nvSpPr>
          <p:cNvPr id="19459" name="Content Placeholder 2"/>
          <p:cNvSpPr>
            <a:spLocks noGrp="1"/>
          </p:cNvSpPr>
          <p:nvPr>
            <p:ph idx="1"/>
          </p:nvPr>
        </p:nvSpPr>
        <p:spPr>
          <a:xfrm>
            <a:off x="550069" y="1472406"/>
            <a:ext cx="15163800" cy="8153400"/>
          </a:xfrm>
        </p:spPr>
        <p:txBody>
          <a:bodyPr>
            <a:noAutofit/>
          </a:bodyPr>
          <a:lstStyle/>
          <a:p>
            <a:pPr algn="just" eaLnBrk="1" hangingPunct="1">
              <a:lnSpc>
                <a:spcPct val="150000"/>
              </a:lnSpc>
            </a:pPr>
            <a:r>
              <a:rPr lang="en-CA" sz="4400" dirty="0" smtClean="0">
                <a:solidFill>
                  <a:srgbClr val="C00000"/>
                </a:solidFill>
              </a:rPr>
              <a:t>Amount </a:t>
            </a:r>
            <a:r>
              <a:rPr lang="en-CA" sz="4400" dirty="0">
                <a:solidFill>
                  <a:srgbClr val="C00000"/>
                </a:solidFill>
              </a:rPr>
              <a:t>of change in a dependent variable that results from changes in the independent variable(s) – </a:t>
            </a:r>
            <a:r>
              <a:rPr lang="en-CA" sz="4400" dirty="0">
                <a:solidFill>
                  <a:srgbClr val="00B0F0"/>
                </a:solidFill>
              </a:rPr>
              <a:t>can be used to estimate elasticities </a:t>
            </a:r>
            <a:r>
              <a:rPr lang="en-CA" sz="4400" dirty="0">
                <a:solidFill>
                  <a:srgbClr val="C00000"/>
                </a:solidFill>
              </a:rPr>
              <a:t>(</a:t>
            </a:r>
            <a:r>
              <a:rPr lang="en-US" sz="4400" b="0" i="0" dirty="0">
                <a:solidFill>
                  <a:srgbClr val="C00000"/>
                </a:solidFill>
                <a:effectLst/>
                <a:latin typeface="Roboto"/>
              </a:rPr>
              <a:t>percentage change of one economic variable in response to a change in another.)</a:t>
            </a:r>
            <a:r>
              <a:rPr lang="en-CA" sz="4400" dirty="0">
                <a:solidFill>
                  <a:srgbClr val="C00000"/>
                </a:solidFill>
              </a:rPr>
              <a:t>, </a:t>
            </a:r>
            <a:r>
              <a:rPr lang="en-CA" sz="4400" dirty="0">
                <a:solidFill>
                  <a:srgbClr val="00B0F0"/>
                </a:solidFill>
              </a:rPr>
              <a:t>returns on investment in human capital, etc.</a:t>
            </a:r>
          </a:p>
          <a:p>
            <a:pPr algn="just" eaLnBrk="1" hangingPunct="1">
              <a:lnSpc>
                <a:spcPct val="150000"/>
              </a:lnSpc>
            </a:pPr>
            <a:r>
              <a:rPr lang="en-CA" sz="4400" dirty="0">
                <a:solidFill>
                  <a:srgbClr val="002060"/>
                </a:solidFill>
              </a:rPr>
              <a:t>Prediction and forecasting of sales, economic growth, etc.</a:t>
            </a:r>
          </a:p>
          <a:p>
            <a:pPr algn="just" eaLnBrk="1" hangingPunct="1">
              <a:lnSpc>
                <a:spcPct val="150000"/>
              </a:lnSpc>
            </a:pPr>
            <a:r>
              <a:rPr lang="en-CA" sz="4400" dirty="0">
                <a:solidFill>
                  <a:srgbClr val="002060"/>
                </a:solidFill>
              </a:rPr>
              <a:t>Support or negate theoretical model.  </a:t>
            </a:r>
          </a:p>
        </p:txBody>
      </p:sp>
    </p:spTree>
    <p:extLst>
      <p:ext uri="{BB962C8B-B14F-4D97-AF65-F5344CB8AC3E}">
        <p14:creationId xmlns:p14="http://schemas.microsoft.com/office/powerpoint/2010/main" val="1008975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CE9F95-1771-4907-8374-392C4B634AE4}"/>
              </a:ext>
            </a:extLst>
          </p:cNvPr>
          <p:cNvSpPr>
            <a:spLocks noGrp="1"/>
          </p:cNvSpPr>
          <p:nvPr>
            <p:ph type="title"/>
          </p:nvPr>
        </p:nvSpPr>
        <p:spPr/>
        <p:txBody>
          <a:bodyPr>
            <a:normAutofit/>
          </a:bodyPr>
          <a:lstStyle/>
          <a:p>
            <a:r>
              <a:rPr lang="en-US" sz="4400" b="1" i="0" dirty="0">
                <a:solidFill>
                  <a:srgbClr val="610B38"/>
                </a:solidFill>
                <a:effectLst/>
                <a:latin typeface="erdana"/>
              </a:rPr>
              <a:t>Terminologies Related to the Regression Analysis</a:t>
            </a:r>
            <a:endParaRPr lang="en-IN" sz="4400" b="1" dirty="0"/>
          </a:p>
        </p:txBody>
      </p:sp>
      <p:sp>
        <p:nvSpPr>
          <p:cNvPr id="3" name="Content Placeholder 2">
            <a:extLst>
              <a:ext uri="{FF2B5EF4-FFF2-40B4-BE49-F238E27FC236}">
                <a16:creationId xmlns:a16="http://schemas.microsoft.com/office/drawing/2014/main" xmlns="" id="{180AF2C5-BDD0-425A-9C54-FC7ABB2E077D}"/>
              </a:ext>
            </a:extLst>
          </p:cNvPr>
          <p:cNvSpPr>
            <a:spLocks noGrp="1"/>
          </p:cNvSpPr>
          <p:nvPr>
            <p:ph idx="1"/>
          </p:nvPr>
        </p:nvSpPr>
        <p:spPr>
          <a:xfrm>
            <a:off x="321469" y="1777206"/>
            <a:ext cx="15621000" cy="8305800"/>
          </a:xfrm>
        </p:spPr>
        <p:txBody>
          <a:bodyPr>
            <a:noAutofit/>
          </a:bodyPr>
          <a:lstStyle/>
          <a:p>
            <a:pPr algn="just">
              <a:lnSpc>
                <a:spcPct val="150000"/>
              </a:lnSpc>
              <a:buFont typeface="Arial" panose="020B0604020202020204" pitchFamily="34" charset="0"/>
              <a:buChar char="•"/>
            </a:pPr>
            <a:r>
              <a:rPr lang="en-US" sz="3400" b="1" dirty="0">
                <a:solidFill>
                  <a:srgbClr val="00B0F0"/>
                </a:solidFill>
                <a:effectLst/>
                <a:latin typeface="verdana" panose="020B0604030504040204" pitchFamily="34" charset="0"/>
              </a:rPr>
              <a:t>Dependent Variable</a:t>
            </a:r>
            <a:r>
              <a:rPr lang="en-US" sz="3400" b="1" dirty="0">
                <a:solidFill>
                  <a:srgbClr val="000000"/>
                </a:solidFill>
                <a:effectLst/>
                <a:latin typeface="verdana" panose="020B0604030504040204" pitchFamily="34" charset="0"/>
              </a:rPr>
              <a:t>:</a:t>
            </a:r>
            <a:r>
              <a:rPr lang="en-US" sz="3400" b="0" dirty="0">
                <a:solidFill>
                  <a:srgbClr val="000000"/>
                </a:solidFill>
                <a:effectLst/>
                <a:latin typeface="verdana" panose="020B0604030504040204" pitchFamily="34" charset="0"/>
              </a:rPr>
              <a:t> </a:t>
            </a:r>
            <a:r>
              <a:rPr lang="en-US" sz="3400" b="0" dirty="0">
                <a:solidFill>
                  <a:srgbClr val="210BA5"/>
                </a:solidFill>
                <a:effectLst/>
                <a:latin typeface="verdana" panose="020B0604030504040204" pitchFamily="34" charset="0"/>
              </a:rPr>
              <a:t>The main factor in Regression analysis which we want to predict or understand is called the dependent variable. </a:t>
            </a:r>
            <a:r>
              <a:rPr lang="en-US" sz="3400" b="0" dirty="0">
                <a:solidFill>
                  <a:srgbClr val="000000"/>
                </a:solidFill>
                <a:effectLst/>
                <a:latin typeface="verdana" panose="020B0604030504040204" pitchFamily="34" charset="0"/>
              </a:rPr>
              <a:t>It is also called </a:t>
            </a:r>
            <a:r>
              <a:rPr lang="en-US" sz="3400" b="1" dirty="0">
                <a:solidFill>
                  <a:srgbClr val="000000"/>
                </a:solidFill>
                <a:effectLst/>
                <a:latin typeface="verdana" panose="020B0604030504040204" pitchFamily="34" charset="0"/>
              </a:rPr>
              <a:t>target variable</a:t>
            </a:r>
            <a:r>
              <a:rPr lang="en-US" sz="3400" b="0" dirty="0">
                <a:solidFill>
                  <a:srgbClr val="000000"/>
                </a:solidFill>
                <a:effectLst/>
                <a:latin typeface="verdana" panose="020B0604030504040204" pitchFamily="34" charset="0"/>
              </a:rPr>
              <a:t>.</a:t>
            </a:r>
          </a:p>
          <a:p>
            <a:pPr algn="just">
              <a:lnSpc>
                <a:spcPct val="150000"/>
              </a:lnSpc>
              <a:buFont typeface="Arial" panose="020B0604020202020204" pitchFamily="34" charset="0"/>
              <a:buChar char="•"/>
            </a:pPr>
            <a:r>
              <a:rPr lang="en-US" sz="3400" b="1" dirty="0">
                <a:solidFill>
                  <a:srgbClr val="00B0F0"/>
                </a:solidFill>
                <a:effectLst/>
                <a:latin typeface="verdana" panose="020B0604030504040204" pitchFamily="34" charset="0"/>
              </a:rPr>
              <a:t>Independent Variable</a:t>
            </a:r>
            <a:r>
              <a:rPr lang="en-US" sz="3400" b="1" dirty="0">
                <a:solidFill>
                  <a:srgbClr val="000000"/>
                </a:solidFill>
                <a:effectLst/>
                <a:latin typeface="verdana" panose="020B0604030504040204" pitchFamily="34" charset="0"/>
              </a:rPr>
              <a:t>:</a:t>
            </a:r>
            <a:r>
              <a:rPr lang="en-US" sz="3400" b="0" dirty="0">
                <a:solidFill>
                  <a:srgbClr val="000000"/>
                </a:solidFill>
                <a:effectLst/>
                <a:latin typeface="verdana" panose="020B0604030504040204" pitchFamily="34" charset="0"/>
              </a:rPr>
              <a:t> </a:t>
            </a:r>
            <a:r>
              <a:rPr lang="en-US" sz="3400" b="0" dirty="0">
                <a:solidFill>
                  <a:srgbClr val="FF33CC"/>
                </a:solidFill>
                <a:effectLst/>
                <a:latin typeface="verdana" panose="020B0604030504040204" pitchFamily="34" charset="0"/>
              </a:rPr>
              <a:t>The factors which affect the dependent variables or which are used to predict the values of the dependent variables are called independent variable</a:t>
            </a:r>
            <a:r>
              <a:rPr lang="en-US" sz="3400" b="0" dirty="0">
                <a:solidFill>
                  <a:srgbClr val="000000"/>
                </a:solidFill>
                <a:effectLst/>
                <a:latin typeface="verdana" panose="020B0604030504040204" pitchFamily="34" charset="0"/>
              </a:rPr>
              <a:t>, also called as a </a:t>
            </a:r>
            <a:r>
              <a:rPr lang="en-US" sz="3400" b="1" dirty="0">
                <a:solidFill>
                  <a:srgbClr val="000000"/>
                </a:solidFill>
                <a:effectLst/>
                <a:latin typeface="verdana" panose="020B0604030504040204" pitchFamily="34" charset="0"/>
              </a:rPr>
              <a:t>predictor</a:t>
            </a:r>
            <a:r>
              <a:rPr lang="en-US" sz="3400" b="0" dirty="0">
                <a:solidFill>
                  <a:srgbClr val="000000"/>
                </a:solidFill>
                <a:effectLst/>
                <a:latin typeface="verdana" panose="020B0604030504040204" pitchFamily="34" charset="0"/>
              </a:rPr>
              <a:t>.</a:t>
            </a:r>
          </a:p>
          <a:p>
            <a:pPr algn="just">
              <a:lnSpc>
                <a:spcPct val="150000"/>
              </a:lnSpc>
              <a:buFont typeface="Arial" panose="020B0604020202020204" pitchFamily="34" charset="0"/>
              <a:buChar char="•"/>
            </a:pPr>
            <a:r>
              <a:rPr lang="en-US" sz="3400" b="1" dirty="0">
                <a:solidFill>
                  <a:srgbClr val="00B0F0"/>
                </a:solidFill>
                <a:effectLst/>
                <a:latin typeface="verdana" panose="020B0604030504040204" pitchFamily="34" charset="0"/>
              </a:rPr>
              <a:t>Outliers</a:t>
            </a:r>
            <a:r>
              <a:rPr lang="en-US" sz="3400" b="1" dirty="0">
                <a:solidFill>
                  <a:srgbClr val="000000"/>
                </a:solidFill>
                <a:effectLst/>
                <a:latin typeface="verdana" panose="020B0604030504040204" pitchFamily="34" charset="0"/>
              </a:rPr>
              <a:t>:</a:t>
            </a:r>
            <a:r>
              <a:rPr lang="en-US" sz="3400" b="0" dirty="0">
                <a:solidFill>
                  <a:srgbClr val="000000"/>
                </a:solidFill>
                <a:effectLst/>
                <a:latin typeface="verdana" panose="020B0604030504040204" pitchFamily="34" charset="0"/>
              </a:rPr>
              <a:t> </a:t>
            </a:r>
            <a:r>
              <a:rPr lang="en-US" sz="3400" b="0" dirty="0">
                <a:solidFill>
                  <a:srgbClr val="210BA5"/>
                </a:solidFill>
                <a:effectLst/>
                <a:latin typeface="verdana" panose="020B0604030504040204" pitchFamily="34" charset="0"/>
              </a:rPr>
              <a:t>Outlier is an observation which contains either very low value or very high value in comparison to other observed values. An outlier may hamper the result, so it should be avoided</a:t>
            </a:r>
            <a:r>
              <a:rPr lang="en-US" sz="3400" b="0" dirty="0" smtClean="0">
                <a:solidFill>
                  <a:srgbClr val="210BA5"/>
                </a:solidFill>
                <a:effectLst/>
                <a:latin typeface="verdana" panose="020B0604030504040204" pitchFamily="34" charset="0"/>
              </a:rPr>
              <a:t>.</a:t>
            </a:r>
            <a:endParaRPr lang="en-US" sz="3400" b="0" dirty="0">
              <a:solidFill>
                <a:srgbClr val="210BA5"/>
              </a:solidFill>
              <a:effectLst/>
              <a:latin typeface="verdana" panose="020B0604030504040204" pitchFamily="34" charset="0"/>
            </a:endParaRPr>
          </a:p>
        </p:txBody>
      </p:sp>
    </p:spTree>
    <p:extLst>
      <p:ext uri="{BB962C8B-B14F-4D97-AF65-F5344CB8AC3E}">
        <p14:creationId xmlns:p14="http://schemas.microsoft.com/office/powerpoint/2010/main" val="272862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CE9F95-1771-4907-8374-392C4B634AE4}"/>
              </a:ext>
            </a:extLst>
          </p:cNvPr>
          <p:cNvSpPr>
            <a:spLocks noGrp="1"/>
          </p:cNvSpPr>
          <p:nvPr>
            <p:ph type="title"/>
          </p:nvPr>
        </p:nvSpPr>
        <p:spPr/>
        <p:txBody>
          <a:bodyPr>
            <a:normAutofit/>
          </a:bodyPr>
          <a:lstStyle/>
          <a:p>
            <a:r>
              <a:rPr lang="en-US" sz="4400" b="1" i="0" dirty="0">
                <a:solidFill>
                  <a:srgbClr val="610B38"/>
                </a:solidFill>
                <a:effectLst/>
                <a:latin typeface="erdana"/>
              </a:rPr>
              <a:t>Terminologies Related to the Regression Analysis</a:t>
            </a:r>
            <a:endParaRPr lang="en-IN" sz="4400" b="1" dirty="0"/>
          </a:p>
        </p:txBody>
      </p:sp>
      <p:sp>
        <p:nvSpPr>
          <p:cNvPr id="3" name="Content Placeholder 2">
            <a:extLst>
              <a:ext uri="{FF2B5EF4-FFF2-40B4-BE49-F238E27FC236}">
                <a16:creationId xmlns:a16="http://schemas.microsoft.com/office/drawing/2014/main" xmlns="" id="{180AF2C5-BDD0-425A-9C54-FC7ABB2E077D}"/>
              </a:ext>
            </a:extLst>
          </p:cNvPr>
          <p:cNvSpPr>
            <a:spLocks noGrp="1"/>
          </p:cNvSpPr>
          <p:nvPr>
            <p:ph idx="1"/>
          </p:nvPr>
        </p:nvSpPr>
        <p:spPr>
          <a:xfrm>
            <a:off x="397669" y="1548606"/>
            <a:ext cx="15621000" cy="8915400"/>
          </a:xfrm>
        </p:spPr>
        <p:txBody>
          <a:bodyPr>
            <a:noAutofit/>
          </a:bodyPr>
          <a:lstStyle/>
          <a:p>
            <a:pPr algn="just">
              <a:lnSpc>
                <a:spcPct val="150000"/>
              </a:lnSpc>
              <a:buFont typeface="Arial" panose="020B0604020202020204" pitchFamily="34" charset="0"/>
              <a:buChar char="•"/>
            </a:pPr>
            <a:r>
              <a:rPr lang="en-US" sz="3600" b="1" dirty="0" err="1" smtClean="0">
                <a:solidFill>
                  <a:srgbClr val="00B0F0"/>
                </a:solidFill>
                <a:effectLst/>
                <a:latin typeface="verdana" panose="020B0604030504040204" pitchFamily="34" charset="0"/>
              </a:rPr>
              <a:t>Multicollinearity</a:t>
            </a:r>
            <a:r>
              <a:rPr lang="en-US" sz="3600" b="1" dirty="0">
                <a:solidFill>
                  <a:srgbClr val="000000"/>
                </a:solidFill>
                <a:effectLst/>
                <a:latin typeface="verdana" panose="020B0604030504040204" pitchFamily="34" charset="0"/>
              </a:rPr>
              <a:t>:</a:t>
            </a:r>
            <a:r>
              <a:rPr lang="en-US" sz="3600" b="0" dirty="0">
                <a:solidFill>
                  <a:srgbClr val="000000"/>
                </a:solidFill>
                <a:effectLst/>
                <a:latin typeface="verdana" panose="020B0604030504040204" pitchFamily="34" charset="0"/>
              </a:rPr>
              <a:t> </a:t>
            </a:r>
            <a:r>
              <a:rPr lang="en-US" sz="3600" b="0" dirty="0">
                <a:solidFill>
                  <a:srgbClr val="FF33CC"/>
                </a:solidFill>
                <a:effectLst/>
                <a:latin typeface="verdana" panose="020B0604030504040204" pitchFamily="34" charset="0"/>
              </a:rPr>
              <a:t>If the independent variables are highly correlated with each other than other variables, then such condition is called Multicollinearity. It should not be present in the dataset, because it creates problem while ranking the most affecting variable.</a:t>
            </a:r>
          </a:p>
          <a:p>
            <a:pPr algn="just">
              <a:lnSpc>
                <a:spcPct val="150000"/>
              </a:lnSpc>
              <a:buFont typeface="Arial" panose="020B0604020202020204" pitchFamily="34" charset="0"/>
              <a:buChar char="•"/>
            </a:pPr>
            <a:r>
              <a:rPr lang="en-US" sz="3600" b="1" dirty="0">
                <a:solidFill>
                  <a:srgbClr val="00B0F0"/>
                </a:solidFill>
                <a:effectLst/>
                <a:latin typeface="verdana" panose="020B0604030504040204" pitchFamily="34" charset="0"/>
              </a:rPr>
              <a:t>Underfitting and Overfitting</a:t>
            </a:r>
            <a:r>
              <a:rPr lang="en-US" sz="3600" b="1" dirty="0">
                <a:solidFill>
                  <a:srgbClr val="000000"/>
                </a:solidFill>
                <a:effectLst/>
                <a:latin typeface="verdana" panose="020B0604030504040204" pitchFamily="34" charset="0"/>
              </a:rPr>
              <a:t>:</a:t>
            </a:r>
            <a:r>
              <a:rPr lang="en-US" sz="3600" b="0" dirty="0">
                <a:solidFill>
                  <a:srgbClr val="000000"/>
                </a:solidFill>
                <a:effectLst/>
                <a:latin typeface="verdana" panose="020B0604030504040204" pitchFamily="34" charset="0"/>
              </a:rPr>
              <a:t> </a:t>
            </a:r>
            <a:r>
              <a:rPr lang="en-US" sz="3600" b="0" dirty="0">
                <a:solidFill>
                  <a:srgbClr val="210BA5"/>
                </a:solidFill>
                <a:effectLst/>
                <a:latin typeface="verdana" panose="020B0604030504040204" pitchFamily="34" charset="0"/>
              </a:rPr>
              <a:t>If our algorithm works well with the training dataset but not well with test dataset, then such problem is </a:t>
            </a:r>
            <a:r>
              <a:rPr lang="en-US" sz="3600" b="0" dirty="0">
                <a:solidFill>
                  <a:srgbClr val="000000"/>
                </a:solidFill>
                <a:effectLst/>
                <a:latin typeface="verdana" panose="020B0604030504040204" pitchFamily="34" charset="0"/>
              </a:rPr>
              <a:t>called </a:t>
            </a:r>
            <a:r>
              <a:rPr lang="en-US" sz="3600" b="1" dirty="0">
                <a:solidFill>
                  <a:srgbClr val="000000"/>
                </a:solidFill>
                <a:effectLst/>
                <a:latin typeface="verdana" panose="020B0604030504040204" pitchFamily="34" charset="0"/>
              </a:rPr>
              <a:t>Overfitting</a:t>
            </a:r>
            <a:r>
              <a:rPr lang="en-US" sz="3600" b="0" dirty="0">
                <a:solidFill>
                  <a:srgbClr val="FF0000"/>
                </a:solidFill>
                <a:effectLst/>
                <a:latin typeface="verdana" panose="020B0604030504040204" pitchFamily="34" charset="0"/>
              </a:rPr>
              <a:t>. And if our algorithm does not perform well even with training dataset, then such problem is called </a:t>
            </a:r>
            <a:r>
              <a:rPr lang="en-US" sz="3600" b="1" dirty="0">
                <a:solidFill>
                  <a:srgbClr val="000000"/>
                </a:solidFill>
                <a:effectLst/>
                <a:latin typeface="verdana" panose="020B0604030504040204" pitchFamily="34" charset="0"/>
              </a:rPr>
              <a:t>underfitting</a:t>
            </a:r>
            <a:r>
              <a:rPr lang="en-US" sz="3600" b="0" dirty="0">
                <a:solidFill>
                  <a:srgbClr val="000000"/>
                </a:solidFill>
                <a:effectLst/>
                <a:latin typeface="verdana" panose="020B0604030504040204" pitchFamily="34" charset="0"/>
              </a:rPr>
              <a:t>.</a:t>
            </a:r>
          </a:p>
        </p:txBody>
      </p:sp>
    </p:spTree>
    <p:extLst>
      <p:ext uri="{BB962C8B-B14F-4D97-AF65-F5344CB8AC3E}">
        <p14:creationId xmlns:p14="http://schemas.microsoft.com/office/powerpoint/2010/main" val="1977206194"/>
      </p:ext>
    </p:extLst>
  </p:cSld>
  <p:clrMapOvr>
    <a:masterClrMapping/>
  </p:clrMapOvr>
</p:sld>
</file>

<file path=ppt/theme/theme1.xml><?xml version="1.0" encoding="utf-8"?>
<a:theme xmlns:a="http://schemas.openxmlformats.org/drawingml/2006/main" name="NBA-11.8.1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Custom 1">
      <a:majorFont>
        <a:latin typeface="Cambria"/>
        <a:ea typeface=""/>
        <a:cs typeface=""/>
      </a:majorFont>
      <a:minorFont>
        <a:latin typeface="Cambr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62F7546470B34CB9B496BD68E74C32" ma:contentTypeVersion="6" ma:contentTypeDescription="Create a new document." ma:contentTypeScope="" ma:versionID="73ed929f11095803032b9a28b47ec2ff">
  <xsd:schema xmlns:xsd="http://www.w3.org/2001/XMLSchema" xmlns:xs="http://www.w3.org/2001/XMLSchema" xmlns:p="http://schemas.microsoft.com/office/2006/metadata/properties" xmlns:ns2="2c346531-74f2-4f2c-a259-ccad2532d596" xmlns:ns3="22cf8804-4076-4e6f-933f-019220b16acb" targetNamespace="http://schemas.microsoft.com/office/2006/metadata/properties" ma:root="true" ma:fieldsID="7b895a185d752102ff63ac1974ef230a" ns2:_="" ns3:_="">
    <xsd:import namespace="2c346531-74f2-4f2c-a259-ccad2532d596"/>
    <xsd:import namespace="22cf8804-4076-4e6f-933f-019220b16acb"/>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346531-74f2-4f2c-a259-ccad2532d5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2cf8804-4076-4e6f-933f-019220b16ac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A687198-AEBC-46FE-A145-BE14CB13DD46}"/>
</file>

<file path=customXml/itemProps2.xml><?xml version="1.0" encoding="utf-8"?>
<ds:datastoreItem xmlns:ds="http://schemas.openxmlformats.org/officeDocument/2006/customXml" ds:itemID="{CF313D29-9B38-4903-A952-3C865628684F}"/>
</file>

<file path=customXml/itemProps3.xml><?xml version="1.0" encoding="utf-8"?>
<ds:datastoreItem xmlns:ds="http://schemas.openxmlformats.org/officeDocument/2006/customXml" ds:itemID="{9AB1B9A5-A57A-4652-BBE8-9C97AEB21D99}"/>
</file>

<file path=docProps/app.xml><?xml version="1.0" encoding="utf-8"?>
<Properties xmlns="http://schemas.openxmlformats.org/officeDocument/2006/extended-properties" xmlns:vt="http://schemas.openxmlformats.org/officeDocument/2006/docPropsVTypes">
  <TotalTime>1487</TotalTime>
  <Words>339</Words>
  <Application>Microsoft Office PowerPoint</Application>
  <PresentationFormat>Custom</PresentationFormat>
  <Paragraphs>53</Paragraphs>
  <Slides>10</Slides>
  <Notes>3</Notes>
  <HiddenSlides>0</HiddenSlides>
  <MMClips>0</MMClips>
  <ScaleCrop>false</ScaleCrop>
  <HeadingPairs>
    <vt:vector size="4" baseType="variant">
      <vt:variant>
        <vt:lpstr>Theme</vt:lpstr>
      </vt:variant>
      <vt:variant>
        <vt:i4>8</vt:i4>
      </vt:variant>
      <vt:variant>
        <vt:lpstr>Slide Titles</vt:lpstr>
      </vt:variant>
      <vt:variant>
        <vt:i4>10</vt:i4>
      </vt:variant>
    </vt:vector>
  </HeadingPairs>
  <TitlesOfParts>
    <vt:vector size="18" baseType="lpstr">
      <vt:lpstr>NBA-11.8.16</vt:lpstr>
      <vt:lpstr>1_Office Theme</vt:lpstr>
      <vt:lpstr>2_Office Theme</vt:lpstr>
      <vt:lpstr>3_Office Theme</vt:lpstr>
      <vt:lpstr>Office Theme</vt:lpstr>
      <vt:lpstr>Office Theme</vt:lpstr>
      <vt:lpstr>Office Theme</vt:lpstr>
      <vt:lpstr>Office Theme</vt:lpstr>
      <vt:lpstr>PowerPoint Presentation</vt:lpstr>
      <vt:lpstr>Regression</vt:lpstr>
      <vt:lpstr>Regression (Cont…)</vt:lpstr>
      <vt:lpstr>Types of Regression</vt:lpstr>
      <vt:lpstr>Bivariate and multivariate models</vt:lpstr>
      <vt:lpstr>Uses of regression</vt:lpstr>
      <vt:lpstr>Uses of regression (cont…)</vt:lpstr>
      <vt:lpstr>Terminologies Related to the Regression Analysis</vt:lpstr>
      <vt:lpstr>Terminologies Related to the Regression Analysis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TS</cp:lastModifiedBy>
  <cp:revision>388</cp:revision>
  <dcterms:modified xsi:type="dcterms:W3CDTF">2021-02-09T09:57:44Z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0x010100CF62F7546470B34CB9B496BD68E74C32</vt:lpwstr>
  </property>
</Properties>
</file>