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F8F-AC52-605F-A31B-25359CA4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EAE4-9A8A-57BA-3626-4BB5DE16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356-231C-8C7C-B185-3415329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145E-1F5F-FF1A-10BE-3140444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B683-1E30-3487-E225-F317D125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9F76-350D-C41F-4D47-D44231A5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CB45-D641-7EC0-A856-85335F6B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DF45-5B0D-8A05-EEB1-12E154B0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A3E8-C810-2B53-14C0-D5A843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12A-3D31-EEFC-DABA-FBB0EDB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6CD60-20F0-3F21-65D6-911D5470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F9494-3DAD-A46B-D8F7-3FAA8FF0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3313-7225-2D38-8769-CA034CA5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7921-AFAF-6889-F103-4F5DA5B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3E97-52A9-FFB6-4B89-60205131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DBCD-FC48-0359-1687-F18B8D0A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6427-3C25-73CB-E201-D0AC1737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9A42-5668-D1FC-B3F1-A32B3DC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9828-A88B-52BD-D851-8149FD6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DC1C-0D7E-1A02-5902-B04E3506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3274-57B6-E105-EBE4-6B38208B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65B0C-EDA2-AFBF-4FE9-AEBA2480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AE82-1B31-EBFA-1421-4D0A9CA0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8C4F-1A56-FB9B-885C-A0F25E8A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B573-1585-1FEC-A9D0-3E8CEB75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3292-6013-432D-2AC9-88FA712A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212B-337C-CE95-44D3-3FF63ACA2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69074-0A85-4BDB-B8E8-3D9E45DE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40AB-63DB-DF93-C6FE-9D629223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E2EA-14C8-27D3-A15C-3971C76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2E96-2968-8E4A-C7F9-B35E19FA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68A9-493F-935B-DECD-D7D03E61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819FD-6E06-DE23-6C48-99B2BB2C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BF447-4626-C849-97AA-3BACAA87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C4EC-0D71-A4FF-DB95-2C6314273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DD939-1F67-956A-F1E9-A3BE8B360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A7EC0-77F4-BA28-E9C6-A7223C8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2DEB-BAB1-F894-4B36-3C9BE273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75A8-DC66-6138-9E2D-DE48A193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F3D2-7DB5-FF97-29DC-218EC787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A59FC-C506-4F8A-8B50-CF2E2025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A7C2F-FFF2-9935-F2C1-A6E65D2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5361F-1D23-9252-EA03-616EE79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19DED-58D5-9944-B1CD-DB763E1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97ED-F14A-2761-A49D-A42CA007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635A-14FE-770C-352E-E80A7791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60C-1C5E-5E5C-B6E3-4CD94A9A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1353-2D51-4762-EF8D-C27E8898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D9BE-53D8-EC89-6D30-25BB636B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0FC8E-4137-CA90-75F7-CB9195A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0CC7-FBDC-337C-D1F4-C9BEAFF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B46B-4009-BB97-404D-900874D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8564-6F43-378D-4AAF-78ACC1B9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EB14A-8D83-61ED-C8A8-C7DB81C9B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2F267-C8E1-F1F4-0CB2-B5A63EE5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0410-4476-1DD3-368B-8357AB0F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A9D1-55CF-6015-6C37-570B8AF0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69BA-75A1-52C3-24E6-04044755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79634-DD23-4682-2B6C-56FA1EF0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C246C-83FD-2D7D-3FAA-FC830364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DC4-7FCE-2E01-623A-FD5178312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A62A-CC8A-8547-89D3-5A32FCFABCA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0DF3-3C33-40C5-85A7-F8D639E88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0A9D-4822-2C5D-AB83-607CB98FC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F3F5-29AA-F249-8FB4-3CB58A590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BA4023-C631-7FDA-9761-D08C6737B4D2}"/>
              </a:ext>
            </a:extLst>
          </p:cNvPr>
          <p:cNvGrpSpPr/>
          <p:nvPr/>
        </p:nvGrpSpPr>
        <p:grpSpPr>
          <a:xfrm>
            <a:off x="1896815" y="798786"/>
            <a:ext cx="8398370" cy="2936146"/>
            <a:chOff x="1809750" y="2827283"/>
            <a:chExt cx="8398370" cy="2936146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81CC2B41-D046-024E-391B-6D073614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0" y="2827283"/>
              <a:ext cx="4384732" cy="2936146"/>
            </a:xfrm>
            <a:prstGeom prst="rect">
              <a:avLst/>
            </a:prstGeom>
          </p:spPr>
        </p:pic>
        <p:pic>
          <p:nvPicPr>
            <p:cNvPr id="11" name="Picture 10" descr="Map&#10;&#10;Description automatically generated">
              <a:extLst>
                <a:ext uri="{FF2B5EF4-FFF2-40B4-BE49-F238E27FC236}">
                  <a16:creationId xmlns:a16="http://schemas.microsoft.com/office/drawing/2014/main" id="{38427BC6-60DB-0B98-7E7D-38932412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482" y="3144473"/>
              <a:ext cx="4013638" cy="2469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4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Spurr</dc:creator>
  <cp:lastModifiedBy>Rory Spurr</cp:lastModifiedBy>
  <cp:revision>1</cp:revision>
  <dcterms:created xsi:type="dcterms:W3CDTF">2023-01-13T20:14:54Z</dcterms:created>
  <dcterms:modified xsi:type="dcterms:W3CDTF">2023-01-13T20:17:18Z</dcterms:modified>
</cp:coreProperties>
</file>