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3952-0572-436E-8D9E-5975EF1B4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8C1C3-DBD5-4962-BEDC-F2838A94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777C-6BD7-4AA8-9D6A-E20DF45C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FC40-A511-43C7-89AA-2435B180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A98C-9D98-4702-B1D0-B8DD4E52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8D9-A490-41A4-AEDE-97BBDC21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614D7-BF1E-433F-9050-D7F1C4555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D281-C05F-4963-AAE5-3524B9A5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27A-C050-45C6-A955-9044D11B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125A-B0D0-4BE9-944D-4EC05D5C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4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24066-36DA-4F74-9BDE-31D110939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BDB4F-CCD9-429E-BC99-B38DDFBC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AECE-1262-47D9-BF61-58273334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221F-1B05-4E35-9C79-58D3A575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48CC-2A18-477B-BC7C-5FA7654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3706-1898-45BD-9984-81E6B3E1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EBED-360F-49C6-BA6B-94BCCA2C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426B-D327-40ED-8803-120DE38C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76DA-4AF4-42C6-999D-3ACA9D7A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ADA3-8728-4008-AD4E-5D606B2C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0CA2-8603-4CC1-B90B-41686E85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08D71-D670-481D-A535-510CC4BE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4CE9-B48D-4E1E-A242-A6393BE7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BF3D-BF82-47BE-A0E0-3926DB95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8301-4C62-49D1-A195-EE9E4B79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8421-04B7-4D13-AD2B-7B789DE7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6982-1BA0-45A6-87E3-0E6B66CA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20D73-1861-4D8C-9802-0FF837EC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BF0F-1223-4CC1-A360-6664D2C3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FFB5A-8C31-4B05-ADAB-C5117B59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FF45B-B32A-4104-B878-3B841D60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0396-6AAD-4A0E-B67C-3699D4ED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7971-2132-4B95-BE73-06B4D6B3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B647A-0CEF-4DED-AA5C-8FEC9FC42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54443-C866-4F85-BEAB-D17EE3B4C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8CE49-9290-47FB-BF9D-3466C1BA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C56BA-5F58-444B-A4FD-EBA27660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3E483-5E11-440B-848B-8C815D54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21ACE-9019-4B53-B047-04BF63A2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AA47-1E99-44D1-9190-FD351C3F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390F3-9E3F-4B27-8BA4-97122089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C21DB-7259-4DBE-9218-B216CA7F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1EA32-4543-43E4-A439-BCEA4C97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E8A2C-5B7E-4F85-B4DB-3A051788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D833D-F5A9-4200-9E89-72DCB47B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CF99A-727B-4539-B5AA-8272AE45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99F0-8B74-4388-B3C2-00526ED8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7779-EEBC-41E1-9953-A41E2E64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9D197-D9DB-4382-9B68-A578DB216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13BCA-4AD7-4FEF-B334-8DABA1C4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9260-F74B-4A24-9E6E-459B37F3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8EF51-C695-4B59-AE06-798858E9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7C84-80A9-4985-9E3F-0A6B2A15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E9B9F-E964-46E6-803F-814DACFC9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AADD-B8C9-48A6-B9F6-BF469C1F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11B7-E044-42CD-BC25-62A2EC2E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B6E26-F89B-4E9F-B93D-293AB4C6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18651-FD36-487B-9B6E-7BBD3B91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4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67C0E-8E52-4762-8806-007505A5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12B0-5F20-4070-9D81-9875B755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A0EA-237D-4AE6-8484-272BA53E2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452E-9EEF-4E8C-BF12-E3D0DB9FBB7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0D74-83E0-4582-AD5C-6F9E83AC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EBDA-D58C-4572-B740-E50EA6D45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D858-A3FB-4221-BEDF-03A39B2D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279A59-8E37-42A0-9DC7-615908A08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5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FA8F-5C56-4A6F-BC97-3C0C4614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19" y="20053"/>
            <a:ext cx="6981362" cy="1325563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GiveMeSumSpace</a:t>
            </a:r>
            <a:r>
              <a:rPr lang="en-US" b="1" dirty="0">
                <a:solidFill>
                  <a:srgbClr val="002060"/>
                </a:solidFill>
              </a:rPr>
              <a:t> Application: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ED2515-CB8F-4523-A1B2-8F6A1DDCB4DE}"/>
              </a:ext>
            </a:extLst>
          </p:cNvPr>
          <p:cNvSpPr/>
          <p:nvPr/>
        </p:nvSpPr>
        <p:spPr>
          <a:xfrm>
            <a:off x="4134035" y="2661636"/>
            <a:ext cx="2902998" cy="130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GiveMeSumSpace</a:t>
            </a:r>
            <a:endParaRPr lang="en-US" dirty="0"/>
          </a:p>
          <a:p>
            <a:pPr algn="ctr"/>
            <a:r>
              <a:rPr lang="en-US" dirty="0"/>
              <a:t>GitHub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F10C0F-497A-4A51-A7E2-FD0DB0A56DF2}"/>
              </a:ext>
            </a:extLst>
          </p:cNvPr>
          <p:cNvSpPr/>
          <p:nvPr/>
        </p:nvSpPr>
        <p:spPr>
          <a:xfrm>
            <a:off x="1231037" y="1269321"/>
            <a:ext cx="2902998" cy="130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DA9B1-A8CE-41F8-A1B6-84CDA61E8162}"/>
              </a:ext>
            </a:extLst>
          </p:cNvPr>
          <p:cNvSpPr/>
          <p:nvPr/>
        </p:nvSpPr>
        <p:spPr>
          <a:xfrm>
            <a:off x="7037033" y="1269321"/>
            <a:ext cx="2902998" cy="130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Materialize, </a:t>
            </a:r>
            <a:r>
              <a:rPr lang="en-US" dirty="0" err="1"/>
              <a:t>JQuery</a:t>
            </a:r>
            <a:r>
              <a:rPr lang="en-US" dirty="0"/>
              <a:t>, HTML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63878B-1D17-4708-AE7C-F1224D0F3616}"/>
              </a:ext>
            </a:extLst>
          </p:cNvPr>
          <p:cNvSpPr/>
          <p:nvPr/>
        </p:nvSpPr>
        <p:spPr>
          <a:xfrm>
            <a:off x="4134035" y="4820389"/>
            <a:ext cx="2902998" cy="130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Express, Path, </a:t>
            </a:r>
            <a:r>
              <a:rPr lang="en-US" dirty="0" err="1"/>
              <a:t>Sequelize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CF0A62-86DA-4711-8E3C-66605E17ED07}"/>
              </a:ext>
            </a:extLst>
          </p:cNvPr>
          <p:cNvCxnSpPr>
            <a:stCxn id="9" idx="3"/>
          </p:cNvCxnSpPr>
          <p:nvPr/>
        </p:nvCxnSpPr>
        <p:spPr>
          <a:xfrm flipH="1">
            <a:off x="6778101" y="2383223"/>
            <a:ext cx="684066" cy="5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4B202-9C95-46BF-BE9D-BC2CFCC5C426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V="1">
            <a:off x="5585534" y="3966653"/>
            <a:ext cx="0" cy="85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AC7544-9860-423D-BF9F-26800DE755E9}"/>
              </a:ext>
            </a:extLst>
          </p:cNvPr>
          <p:cNvCxnSpPr>
            <a:cxnSpLocks/>
          </p:cNvCxnSpPr>
          <p:nvPr/>
        </p:nvCxnSpPr>
        <p:spPr>
          <a:xfrm>
            <a:off x="3324687" y="2574338"/>
            <a:ext cx="878890" cy="48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A32E17-6BDA-4E6A-8F0A-09C062D26AE8}"/>
              </a:ext>
            </a:extLst>
          </p:cNvPr>
          <p:cNvSpPr/>
          <p:nvPr/>
        </p:nvSpPr>
        <p:spPr>
          <a:xfrm>
            <a:off x="7816419" y="3752229"/>
            <a:ext cx="2902998" cy="130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  <a:p>
            <a:pPr algn="ctr"/>
            <a:r>
              <a:rPr lang="en-US" dirty="0"/>
              <a:t>Heroku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DBC11-DEA4-48C3-8C9A-5DA5B7A4C8D0}"/>
              </a:ext>
            </a:extLst>
          </p:cNvPr>
          <p:cNvCxnSpPr>
            <a:stCxn id="4" idx="5"/>
          </p:cNvCxnSpPr>
          <p:nvPr/>
        </p:nvCxnSpPr>
        <p:spPr>
          <a:xfrm>
            <a:off x="6611899" y="3775538"/>
            <a:ext cx="1204520" cy="5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GiveMeSumSpace Application: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asantill68@yahoo.com</dc:creator>
  <cp:lastModifiedBy>asantill68@yahoo.com</cp:lastModifiedBy>
  <cp:revision>2</cp:revision>
  <dcterms:created xsi:type="dcterms:W3CDTF">2020-02-28T17:27:20Z</dcterms:created>
  <dcterms:modified xsi:type="dcterms:W3CDTF">2020-02-28T17:38:49Z</dcterms:modified>
</cp:coreProperties>
</file>