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3.0 speaker notes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a398b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a398b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3.1 speaker notes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a398b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a398b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3.2 speaker notes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a398b9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a398b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3.3 speaker notes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3.0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3.0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3.1 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3.1 content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3.2 title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3.2 content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3.3 title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3.3 content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