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61F"/>
    <a:srgbClr val="313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238C-E5A5-4C42-B25F-D5E8855A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C1DF2-4746-4C47-8026-D50134FAF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F025-D2E1-5746-ADEE-831E5188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4D68-5C64-FF47-9415-361E15ED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2302-A5BA-4B4D-BA15-00E2B83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20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DD5E-5860-984B-ABF1-1BE683AE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1B76-95B3-5446-998B-851DA621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9808-2C5D-0D4D-99F6-EA1DBBAF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1B3A-323A-304D-925B-9DD8A0EE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98FA-AB4C-BA4E-AC20-D3CD9E68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480F7-5946-9E46-8455-E5E435BDF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A8C6B-2EF2-FE4D-978D-AFA114C1D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5A01-C91A-C043-B912-E41D466B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1285-8A29-C344-913C-4B4BFDC1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6C1-4A15-904F-80F0-4A2BD64B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711-B883-0746-9646-B7DEF64C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E3BF-59C9-9841-907F-38B779E0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6300-3FFF-204A-8032-54263E02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D65C-A7AB-2249-B279-92619357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878A-C8DA-9B4F-BF05-16773599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279E-BAD6-5D4F-8F47-34AD3614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BC3EF-F267-3C4B-882B-B800C663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833C-6C61-8341-8DB2-1EEFEE2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C440-5DC2-154D-9DEF-8417E1BF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43BD-563D-C047-AEF8-DAB4448D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20E-CCE2-F14D-A030-19416C68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64B7-1BFF-1F4F-AD4E-59F7F0A39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A0D6-B2D3-1D4A-9247-6C282DF2F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A42C7-73CE-A740-B06B-544CAE2A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90AD-E4D6-BD48-B7B7-06E40EF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4568-7847-8347-B959-47A3FBDD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68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8A4D-AAB3-A143-923F-8587D352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3BA9-AE5C-884C-9258-3AD43ABF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66A3F-BA9E-4941-A9B9-88527565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E64CA-36DA-0F43-905C-6FC00D2C9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1148A-9E62-FE4A-8204-0C767D8D0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7F172-D310-674A-A312-F04E52DF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95E62-B738-1544-8E34-C007D90E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AC0E6-BBDA-2B4C-A78E-C03BC98E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8BEE-F4B3-A84E-ABF0-64DC89E9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FA46F-C475-FA4F-B513-DCA4410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A1F1C-3CA0-2443-A91D-8CFFAFC2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716D8-E9F7-1F4B-98AD-98EB7643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04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1274-8CCD-BC4F-B675-AE9C7883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531E2-528C-BB4E-A7FC-704DB020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4151B-57C9-3A40-9D27-350DB6A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3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C0EB-8F75-1B47-989B-42A71C22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2BE8-3545-C643-8FD0-83E98905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E18A5-0411-444A-B6B9-A881A67A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89FB9-3313-B84F-9ACC-F9FB9C8B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6E465-6357-1248-B63F-31BA5D6D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A25A-56E2-C147-870D-3C92C2E7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4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F230-B99B-0344-BF36-70EE31A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3356-BECA-A244-97C6-045C6A99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F0291-F623-6F4C-86DF-BEFF6EDEA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1FD09-7615-3940-B93C-BA2CE2C0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2B23-A21A-B840-933A-677385D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0694A-C037-5442-882E-B75FB24A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7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5394B-679E-234E-A18F-CDB13405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9588A-EF0D-9146-893D-92CF6D50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CD24-19CA-AB43-B7E5-75C5001E2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44D1-4666-0A43-9089-ADD2FD04B4CC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03C8-0B01-6C45-B0D7-CA98584EA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6B45-9D99-CE47-B2C9-E96CCFF3E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EF90-5971-CE49-85D4-C8A00075D0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5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51191F-4627-6C40-9305-349E4B1CC0A0}"/>
              </a:ext>
            </a:extLst>
          </p:cNvPr>
          <p:cNvSpPr/>
          <p:nvPr/>
        </p:nvSpPr>
        <p:spPr>
          <a:xfrm>
            <a:off x="4232828" y="3047589"/>
            <a:ext cx="1955774" cy="234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>
                <a:solidFill>
                  <a:srgbClr val="F2461F"/>
                </a:solidFill>
              </a:rPr>
              <a:t>Minio</a:t>
            </a:r>
            <a:endParaRPr lang="pt-BR" dirty="0">
              <a:solidFill>
                <a:srgbClr val="F2461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138A8-9A97-F649-9C18-42FA8C59976D}"/>
              </a:ext>
            </a:extLst>
          </p:cNvPr>
          <p:cNvSpPr/>
          <p:nvPr/>
        </p:nvSpPr>
        <p:spPr>
          <a:xfrm>
            <a:off x="7511143" y="1423870"/>
            <a:ext cx="165898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Rabbit</a:t>
            </a:r>
            <a:endParaRPr lang="pt-BR" dirty="0"/>
          </a:p>
          <a:p>
            <a:pPr algn="ctr"/>
            <a:r>
              <a:rPr lang="pt-BR" dirty="0"/>
              <a:t>E: </a:t>
            </a:r>
            <a:r>
              <a:rPr lang="pt-BR" dirty="0" err="1"/>
              <a:t>bucketevents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3C7A1-CF6D-E949-81EC-2ED8A296C47E}"/>
              </a:ext>
            </a:extLst>
          </p:cNvPr>
          <p:cNvSpPr/>
          <p:nvPr/>
        </p:nvSpPr>
        <p:spPr>
          <a:xfrm>
            <a:off x="7511143" y="3757749"/>
            <a:ext cx="1658982" cy="120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FnProject</a:t>
            </a:r>
            <a:endParaRPr lang="pt-BR" dirty="0"/>
          </a:p>
          <a:p>
            <a:pPr algn="ctr"/>
            <a:r>
              <a:rPr lang="pt-BR" dirty="0"/>
              <a:t>/</a:t>
            </a:r>
            <a:r>
              <a:rPr lang="pt-BR" dirty="0" err="1"/>
              <a:t>fn-thumb</a:t>
            </a:r>
            <a:endParaRPr lang="pt-BR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0489674E-DA7C-CF48-8938-D02F5F36CFE8}"/>
              </a:ext>
            </a:extLst>
          </p:cNvPr>
          <p:cNvSpPr/>
          <p:nvPr/>
        </p:nvSpPr>
        <p:spPr>
          <a:xfrm>
            <a:off x="4415248" y="3505200"/>
            <a:ext cx="1658982" cy="735874"/>
          </a:xfrm>
          <a:prstGeom prst="snipRoundRect">
            <a:avLst/>
          </a:prstGeom>
          <a:solidFill>
            <a:srgbClr val="3139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images</a:t>
            </a:r>
            <a:endParaRPr lang="pt-BR" dirty="0"/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EC640F87-2CC4-4E4F-A0D0-4021C2E33524}"/>
              </a:ext>
            </a:extLst>
          </p:cNvPr>
          <p:cNvSpPr/>
          <p:nvPr/>
        </p:nvSpPr>
        <p:spPr>
          <a:xfrm>
            <a:off x="4415247" y="4474028"/>
            <a:ext cx="1658982" cy="735874"/>
          </a:xfrm>
          <a:prstGeom prst="snipRoundRect">
            <a:avLst/>
          </a:prstGeom>
          <a:solidFill>
            <a:srgbClr val="3139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images-processed</a:t>
            </a:r>
            <a:endParaRPr lang="pt-B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94C965-FB44-4846-A317-DC26C2DACDC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88602" y="3272247"/>
            <a:ext cx="2152032" cy="485502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69775C-2D9D-6048-B335-23B332C95AF3}"/>
              </a:ext>
            </a:extLst>
          </p:cNvPr>
          <p:cNvSpPr txBox="1"/>
          <p:nvPr/>
        </p:nvSpPr>
        <p:spPr>
          <a:xfrm>
            <a:off x="5054068" y="162638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arn:minio:sqs</a:t>
            </a:r>
            <a:r>
              <a:rPr lang="pt-BR" dirty="0"/>
              <a:t>::1:amqp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877BCABA-E0C2-D34F-8955-B9B8DF47045E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5849516" y="1385962"/>
            <a:ext cx="1022827" cy="2300428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180CE65D-ECC2-914D-92D8-30960ED3E1C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74230" y="3873137"/>
            <a:ext cx="1436913" cy="30044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A5C709-FF92-C144-8050-64AEBD7B5D0D}"/>
              </a:ext>
            </a:extLst>
          </p:cNvPr>
          <p:cNvSpPr txBox="1"/>
          <p:nvPr/>
        </p:nvSpPr>
        <p:spPr>
          <a:xfrm>
            <a:off x="6227075" y="345551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getObject</a:t>
            </a:r>
            <a:endParaRPr lang="pt-BR" dirty="0"/>
          </a:p>
        </p:txBody>
      </p:sp>
      <p:cxnSp>
        <p:nvCxnSpPr>
          <p:cNvPr id="20" name="Straight Arrow Connector 7">
            <a:extLst>
              <a:ext uri="{FF2B5EF4-FFF2-40B4-BE49-F238E27FC236}">
                <a16:creationId xmlns:a16="http://schemas.microsoft.com/office/drawing/2014/main" id="{60E60FD8-4E2F-D046-94B6-98BEBBDB2C21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6074229" y="4474027"/>
            <a:ext cx="1436914" cy="36793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69D7EB-E2BA-2A4A-8F5C-057A9F588B79}"/>
              </a:ext>
            </a:extLst>
          </p:cNvPr>
          <p:cNvSpPr txBox="1"/>
          <p:nvPr/>
        </p:nvSpPr>
        <p:spPr>
          <a:xfrm>
            <a:off x="6230672" y="502523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putObject</a:t>
            </a:r>
            <a:endParaRPr lang="pt-BR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EFDDFF35-ED2C-F744-8DCD-0B76955D1197}"/>
              </a:ext>
            </a:extLst>
          </p:cNvPr>
          <p:cNvSpPr/>
          <p:nvPr/>
        </p:nvSpPr>
        <p:spPr>
          <a:xfrm>
            <a:off x="1815743" y="3421010"/>
            <a:ext cx="914400" cy="9144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A43C318-2050-474A-B017-89C2C4218E9E}"/>
              </a:ext>
            </a:extLst>
          </p:cNvPr>
          <p:cNvSpPr>
            <a:spLocks noChangeAspect="1"/>
          </p:cNvSpPr>
          <p:nvPr/>
        </p:nvSpPr>
        <p:spPr>
          <a:xfrm>
            <a:off x="2005524" y="4580514"/>
            <a:ext cx="522902" cy="522902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6274D-279D-7644-9125-381D340B19A4}"/>
              </a:ext>
            </a:extLst>
          </p:cNvPr>
          <p:cNvSpPr txBox="1"/>
          <p:nvPr/>
        </p:nvSpPr>
        <p:spPr>
          <a:xfrm>
            <a:off x="3097270" y="35052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mc</a:t>
            </a:r>
            <a:r>
              <a:rPr lang="pt-BR" dirty="0"/>
              <a:t> </a:t>
            </a:r>
            <a:r>
              <a:rPr lang="pt-BR" dirty="0" err="1"/>
              <a:t>cp</a:t>
            </a:r>
            <a:endParaRPr lang="pt-BR" dirty="0"/>
          </a:p>
        </p:txBody>
      </p:sp>
      <p:cxnSp>
        <p:nvCxnSpPr>
          <p:cNvPr id="32" name="Straight Arrow Connector 7">
            <a:extLst>
              <a:ext uri="{FF2B5EF4-FFF2-40B4-BE49-F238E27FC236}">
                <a16:creationId xmlns:a16="http://schemas.microsoft.com/office/drawing/2014/main" id="{42F61D95-EA11-E249-965E-20AC78A6CD8A}"/>
              </a:ext>
            </a:extLst>
          </p:cNvPr>
          <p:cNvCxnSpPr>
            <a:cxnSpLocks/>
            <a:stCxn id="29" idx="6"/>
            <a:endCxn id="5" idx="2"/>
          </p:cNvCxnSpPr>
          <p:nvPr/>
        </p:nvCxnSpPr>
        <p:spPr>
          <a:xfrm flipV="1">
            <a:off x="2730143" y="3873137"/>
            <a:ext cx="1685105" cy="507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696DC8-ACD5-FD4E-80D7-65D3ACF986E8}"/>
              </a:ext>
            </a:extLst>
          </p:cNvPr>
          <p:cNvSpPr txBox="1"/>
          <p:nvPr/>
        </p:nvSpPr>
        <p:spPr>
          <a:xfrm>
            <a:off x="3135741" y="447402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mc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</p:txBody>
      </p:sp>
      <p:cxnSp>
        <p:nvCxnSpPr>
          <p:cNvPr id="36" name="Straight Arrow Connector 7">
            <a:extLst>
              <a:ext uri="{FF2B5EF4-FFF2-40B4-BE49-F238E27FC236}">
                <a16:creationId xmlns:a16="http://schemas.microsoft.com/office/drawing/2014/main" id="{DC91BC98-95BC-6746-A742-84046B369434}"/>
              </a:ext>
            </a:extLst>
          </p:cNvPr>
          <p:cNvCxnSpPr>
            <a:cxnSpLocks/>
            <a:stCxn id="6" idx="2"/>
            <a:endCxn id="30" idx="6"/>
          </p:cNvCxnSpPr>
          <p:nvPr/>
        </p:nvCxnSpPr>
        <p:spPr>
          <a:xfrm flipH="1">
            <a:off x="2528426" y="4841965"/>
            <a:ext cx="188682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7625E5-F89F-2747-834D-E5882FD35A79}"/>
              </a:ext>
            </a:extLst>
          </p:cNvPr>
          <p:cNvSpPr txBox="1"/>
          <p:nvPr/>
        </p:nvSpPr>
        <p:spPr>
          <a:xfrm>
            <a:off x="9170125" y="4241074"/>
            <a:ext cx="130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sharp.resize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659198-46E2-614F-9CEA-4AE044D6A7B4}"/>
              </a:ext>
            </a:extLst>
          </p:cNvPr>
          <p:cNvSpPr txBox="1"/>
          <p:nvPr/>
        </p:nvSpPr>
        <p:spPr>
          <a:xfrm>
            <a:off x="6268663" y="2844830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arn:minio:sqs</a:t>
            </a:r>
            <a:r>
              <a:rPr lang="pt-BR" dirty="0"/>
              <a:t>::1:webhook</a:t>
            </a:r>
          </a:p>
        </p:txBody>
      </p:sp>
    </p:spTree>
    <p:extLst>
      <p:ext uri="{BB962C8B-B14F-4D97-AF65-F5344CB8AC3E}">
        <p14:creationId xmlns:p14="http://schemas.microsoft.com/office/powerpoint/2010/main" val="136332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Santos</dc:creator>
  <cp:lastModifiedBy>Anderson Santos</cp:lastModifiedBy>
  <cp:revision>3</cp:revision>
  <dcterms:created xsi:type="dcterms:W3CDTF">2018-03-02T20:59:37Z</dcterms:created>
  <dcterms:modified xsi:type="dcterms:W3CDTF">2018-03-02T21:18:47Z</dcterms:modified>
</cp:coreProperties>
</file>