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/>
            </a:r>
          </a:p>
          <a:p>
            <a:pPr lvl="0" marL="0" indent="0">
              <a:buNone/>
            </a:pPr>
            <a:r>
              <a:rPr/>
              <a:t>@import import/import-1.md startLine=2 endLine=3 showNumberLines ~~~ ~~~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&lt;aside class="notes"&gt;
Esto solo es visible en modo libro o si pulsas 's' en las slides.
&lt;/aside&gt; </a:t>
            </a:r>
          </a:p>
          <a:p>
            <a:pPr lvl="0" marL="0" indent="0">
              <a:buNone/>
            </a:pPr>
            <a:r>
              <a:rPr/>
              <a:t>Esto solo es visible en modo libro o si pulsas ‘s’ en las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  <a:r>
              <a:rPr/>
              <a:t> - </a:t>
            </a:r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  <a:r>
              <a:rPr/>
              <a:t> - </a:t>
            </a:r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2020-03-03T22:26:38Z</dcterms:created>
  <dcterms:modified xsi:type="dcterms:W3CDTF">2020-03-03T22:26:38Z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