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notesMaster" Target="notesMasters/notesMaster1.xml" /><Relationship Id="rId53" Type="http://schemas.openxmlformats.org/officeDocument/2006/relationships/viewProps" Target="viewProps.xml" /><Relationship Id="rId5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5" Type="http://schemas.openxmlformats.org/officeDocument/2006/relationships/tableStyles" Target="tableStyles.xml" /><Relationship Id="rId54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visible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mode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press</a:t>
            </a:r>
            <a:r>
              <a:rPr/>
              <a:t> </a:t>
            </a:r>
            <a:r>
              <a:rPr/>
              <a:t>‘</a:t>
            </a:r>
            <a:r>
              <a:rPr/>
              <a:t>s</a:t>
            </a:r>
            <a:r>
              <a:rPr/>
              <a:t>’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slides.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johnmacfarlane.net/pandoc/" TargetMode="External" /><Relationship Id="rId3" Type="http://schemas.openxmlformats.org/officeDocument/2006/relationships/hyperlink" Target="https://github.com/astefanutti/decktape" TargetMode="External" /><Relationship Id="rId4" Type="http://schemas.openxmlformats.org/officeDocument/2006/relationships/hyperlink" Target="https://tug.org/texlive/" TargetMode="External" /><Relationship Id="rId5" Type="http://schemas.openxmlformats.org/officeDocument/2006/relationships/hyperlink" Target="http://lab.hakim.se/reveal-js/#/" TargetMode="Externa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asanzdiego/markdownslides/releases" TargetMode="Externa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en.wikipedia.org/wiki/Markdown" TargetMode="Externa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athjax.org/" TargetMode="Externa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hhkaos" TargetMode="External" /><Relationship Id="rId3" Type="http://schemas.openxmlformats.org/officeDocument/2006/relationships/hyperlink" Target="https://github.com/kaneproject" TargetMode="External" /><Relationship Id="rId4" Type="http://schemas.openxmlformats.org/officeDocument/2006/relationships/hyperlink" Target="https://github.com/cesarseoane" TargetMode="External" /><Relationship Id="rId5" Type="http://schemas.openxmlformats.org/officeDocument/2006/relationships/hyperlink" Target="https://github.com/cesarseoane" TargetMode="External" /><Relationship Id="rId6" Type="http://schemas.openxmlformats.org/officeDocument/2006/relationships/hyperlink" Target="https://github.com/cesarseoane" TargetMode="External" /><Relationship Id="rId7" Type="http://schemas.openxmlformats.org/officeDocument/2006/relationships/hyperlink" Target="https://github.com/cesarseoane" TargetMode="External" /><Relationship Id="rId8" Type="http://schemas.openxmlformats.org/officeDocument/2006/relationships/hyperlink" Target="https://github.com/cesarseoane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lab.hakim.se/reveal-js/#/" TargetMode="External" /><Relationship Id="rId3" Type="http://schemas.openxmlformats.org/officeDocument/2006/relationships/hyperlink" Target="https://github.com/astefanutti/decktape" TargetMode="Externa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athjax.org/" TargetMode="External" /><Relationship Id="rId3" Type="http://schemas.openxmlformats.org/officeDocument/2006/relationships/hyperlink" Target="https://twitter.com/p_trivino" TargetMode="External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ajgoel/reveal.js-plugins/tree/master/chalkboard" TargetMode="External" /><Relationship Id="rId3" Type="http://schemas.openxmlformats.org/officeDocument/2006/relationships/hyperlink" Target="https://twitter.com/chavarria1991" TargetMode="Externa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hackathonlovers.com" TargetMode="External" /><Relationship Id="rId3" Type="http://schemas.openxmlformats.org/officeDocument/2006/relationships/hyperlink" Target="http://pasmangen.github.io" TargetMode="External" /><Relationship Id="rId4" Type="http://schemas.openxmlformats.org/officeDocument/2006/relationships/hyperlink" Target="https://github.com/asanzdiego/markdownslides" TargetMode="External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asanzdiego.com" TargetMode="External" /><Relationship Id="rId3" Type="http://schemas.openxmlformats.org/officeDocument/2006/relationships/hyperlink" Target="http://github.com/asanzdiego" TargetMode="External" /><Relationship Id="rId4" Type="http://schemas.openxmlformats.org/officeDocument/2006/relationships/hyperlink" Target="http://twitter.com/asanzdiego" TargetMode="External" /><Relationship Id="rId5" Type="http://schemas.openxmlformats.org/officeDocument/2006/relationships/hyperlink" Target="http://www.linkedin.com/in/asanzdiego" TargetMode="External" /><Relationship Id="rId6" Type="http://schemas.openxmlformats.org/officeDocument/2006/relationships/hyperlink" Target="http://www.slideshare.net/asanzdiego" TargetMode="Externa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.com/asanzdiego/markdownslides/master/doc/md/readme.md" TargetMode="External" /><Relationship Id="rId3" Type="http://schemas.openxmlformats.org/officeDocument/2006/relationships/hyperlink" Target="http://asanzdiego.github.io/markdownslides/doc/export/readme-slides.html" TargetMode="External" /><Relationship Id="rId4" Type="http://schemas.openxmlformats.org/officeDocument/2006/relationships/hyperlink" Target="http://asanzdiego.github.io/markdownslides/doc/export/readme-slides.pdf" TargetMode="External" /><Relationship Id="rId5" Type="http://schemas.openxmlformats.org/officeDocument/2006/relationships/hyperlink" Target="http://asanzdiego.github.io/markdownslides/doc/export/readme-book.epub" TargetMode="External" /><Relationship Id="rId6" Type="http://schemas.openxmlformats.org/officeDocument/2006/relationships/hyperlink" Target="http://asanzdiego.github.io/markdownslides/doc/export/readme-book.html" TargetMode="External" /><Relationship Id="rId7" Type="http://schemas.openxmlformats.org/officeDocument/2006/relationships/hyperlink" Target="http://asanzdiego.github.io/markdownslides/doc/export/readme-book.docx" TargetMode="External" /><Relationship Id="rId8" Type="http://schemas.openxmlformats.org/officeDocument/2006/relationships/hyperlink" Target="http://asanzdiego.github.io/markdownslides/doc/export/readme-book.pdf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.com/asanzdiego/markdownslides/master/doc/md/readme.md" TargetMode="External" /><Relationship Id="rId3" Type="http://schemas.openxmlformats.org/officeDocument/2006/relationships/hyperlink" Target="http://asanzdiego.github.io/markdownslides/doc/export/readme-slides-plus.html" TargetMode="External" /><Relationship Id="rId4" Type="http://schemas.openxmlformats.org/officeDocument/2006/relationships/hyperlink" Target="http://asanzdiego.github.io/markdownslides/doc/export/readme-slides-plus.pdf" TargetMode="External" /><Relationship Id="rId5" Type="http://schemas.openxmlformats.org/officeDocument/2006/relationships/hyperlink" Target="http://asanzdiego.github.io/markdownslides/doc/export/readme-book-plus.epub" TargetMode="External" /><Relationship Id="rId6" Type="http://schemas.openxmlformats.org/officeDocument/2006/relationships/hyperlink" Target="http://asanzdiego.github.io/markdownslides/doc/export/readme-book-plus.html" TargetMode="External" /><Relationship Id="rId7" Type="http://schemas.openxmlformats.org/officeDocument/2006/relationships/hyperlink" Target="http://asanzdiego.github.io/markdownslides/doc/export/readme-book-plus.docx" TargetMode="External" /><Relationship Id="rId8" Type="http://schemas.openxmlformats.org/officeDocument/2006/relationships/hyperlink" Target="http://asanzdiego.github.io/markdownslides/doc/export/readme-book-plus.pdf" TargetMode="Externa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cesarseoane" TargetMode="External" /><Relationship Id="rId3" Type="http://schemas.openxmlformats.org/officeDocument/2006/relationships/hyperlink" Target="https://github.com/kaneproject" TargetMode="External" /><Relationship Id="rId4" Type="http://schemas.openxmlformats.org/officeDocument/2006/relationships/hyperlink" Target="https://github.com/hhkaos" TargetMode="External" /><Relationship Id="rId5" Type="http://schemas.openxmlformats.org/officeDocument/2006/relationships/hyperlink" Target="https://twitter.com/p_trivino" TargetMode="External" /><Relationship Id="rId6" Type="http://schemas.openxmlformats.org/officeDocument/2006/relationships/hyperlink" Target="https://twitter.com/chavarria1991" TargetMode="Externa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creativecommons.org/licenses/by-sa/3.0//" TargetMode="External" /><Relationship Id="rId3" Type="http://schemas.openxmlformats.org/officeDocument/2006/relationships/hyperlink" Target="http://www.gnu.org/licenses/gpl.html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Markdown</a:t>
            </a:r>
            <a:r>
              <a:rPr/>
              <a:t> </a:t>
            </a:r>
            <a:r>
              <a:rPr/>
              <a:t>Slides</a:t>
            </a:r>
            <a:r>
              <a:rPr/>
              <a:t> </a:t>
            </a:r>
            <a:r>
              <a:rPr/>
              <a:t>[EN]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Adolfo</a:t>
            </a:r>
            <a:r>
              <a:rPr/>
              <a:t> </a:t>
            </a:r>
            <a:r>
              <a:rPr/>
              <a:t>Sanz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Diego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@asanzdiego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It needs to be installed:</a:t>
            </a:r>
          </a:p>
          <a:p>
            <a:pPr lvl="2"/>
            <a:r>
              <a:rPr>
                <a:hlinkClick r:id="rId2"/>
              </a:rPr>
              <a:t>Pandoc</a:t>
            </a:r>
          </a:p>
          <a:p>
            <a:pPr lvl="2"/>
            <a:r>
              <a:rPr>
                <a:hlinkClick r:id="rId3"/>
              </a:rPr>
              <a:t>DeckTape</a:t>
            </a:r>
          </a:p>
          <a:p>
            <a:pPr lvl="2"/>
            <a:r>
              <a:rPr>
                <a:hlinkClick r:id="rId4"/>
              </a:rPr>
              <a:t>TeX Live</a:t>
            </a:r>
          </a:p>
          <a:p>
            <a:pPr lvl="1"/>
            <a:r>
              <a:rPr/>
              <a:t>It is automaticaly downloaded:</a:t>
            </a:r>
          </a:p>
          <a:p>
            <a:pPr lvl="2"/>
            <a:r>
              <a:rPr>
                <a:hlinkClick r:id="rId5"/>
              </a:rPr>
              <a:t>Reveal.js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Now, only works in Linux (may be on MacOS)</a:t>
            </a:r>
          </a:p>
          <a:p>
            <a:pPr lvl="1"/>
            <a:r>
              <a:rPr/>
              <a:t>It can works with Docker, but is in beta.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Download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hlinkClick r:id="rId2"/>
              </a:rPr>
              <a:t>https://github.com/asanzdiego/markdownslides/releases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Your installation with docker is still </a:t>
            </a:r>
            <a:r>
              <a:rPr b="1"/>
              <a:t>under testing</a:t>
            </a:r>
            <a:r>
              <a:rPr/>
              <a:t>.</a:t>
            </a:r>
          </a:p>
          <a:p>
            <a:pPr lvl="1"/>
            <a:r>
              <a:rPr/>
              <a:t>Any feedback is welcome.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Building</a:t>
            </a:r>
            <a:r>
              <a:rPr/>
              <a:t> </a:t>
            </a:r>
            <a:r>
              <a:rPr/>
              <a:t>docker</a:t>
            </a:r>
            <a:r>
              <a:rPr/>
              <a:t> </a:t>
            </a:r>
            <a:r>
              <a:rPr/>
              <a:t>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It will be at dockerhub soon:</a:t>
            </a:r>
          </a:p>
          <a:p>
            <a:pPr lvl="0" indent="0">
              <a:buNone/>
            </a:pPr>
            <a:r>
              <a:rPr>
                <a:latin typeface="Courier"/>
              </a:rPr>
              <a:t>$ docker build -t asanzdiego/markdownslides 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Launch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container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Launch the container:</a:t>
            </a:r>
          </a:p>
          <a:p>
            <a:pPr lvl="0" indent="0">
              <a:buNone/>
            </a:pPr>
            <a:r>
              <a:rPr>
                <a:latin typeface="Courier"/>
              </a:rPr>
              <a:t>docker run -it -v "${PWD}":/home/markdownslides-master/"${PWD##*/}" \
    asanzdiego/markdownslides ./build.sh [clean] [mode] [folder]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First </a:t>
            </a:r>
            <a:r>
              <a:rPr b="1"/>
              <a:t>copy the doc folder and rename it as you like</a:t>
            </a:r>
            <a:r>
              <a:rPr/>
              <a:t>. This is not necessary but helps you organize your documents.</a:t>
            </a:r>
          </a:p>
          <a:p>
            <a:pPr lvl="1"/>
            <a:r>
              <a:rPr b="1"/>
              <a:t>Create the md files</a:t>
            </a:r>
            <a:r>
              <a:rPr/>
              <a:t> that you want to generate in the </a:t>
            </a:r>
            <a:r>
              <a:rPr b="1"/>
              <a:t>md folder</a:t>
            </a:r>
            <a:r>
              <a:rPr/>
              <a:t>. The md files are </a:t>
            </a:r>
            <a:r>
              <a:rPr>
                <a:hlinkClick r:id="rId2"/>
              </a:rPr>
              <a:t>Markdown</a:t>
            </a:r>
            <a:r>
              <a:rPr/>
              <a:t> files which are nothing more than plain text files with extension md, and a lightweight markup (we should know it but it is very simple).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can add a file with </a:t>
            </a:r>
            <a:r>
              <a:rPr b="1"/>
              <a:t>@import import/NOMBRE_FICHERO [startLine=NUMERO] [endLine=NUMERO] [showNumberLines]</a:t>
            </a:r>
          </a:p>
          <a:p>
            <a:pPr lvl="0" marL="0" indent="0">
              <a:buNone/>
            </a:pPr>
            <a:r>
              <a:rPr/>
              <a:t>Firt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import/import-2.md</a:t>
            </a:r>
          </a:p>
          <a:p>
            <a:pPr lvl="1"/>
            <a:r>
              <a:rPr/>
              <a:t>Line 1 of import-2.md</a:t>
            </a:r>
          </a:p>
          <a:p>
            <a:pPr lvl="1"/>
            <a:r>
              <a:rPr/>
              <a:t>Line 2 of import-2.md</a:t>
            </a:r>
          </a:p>
          <a:p>
            <a:pPr lvl="1"/>
            <a:r>
              <a:rPr/>
              <a:t>Line 3 of import-2.md</a:t>
            </a:r>
          </a:p>
          <a:p>
            <a:pPr lvl="1"/>
            <a:r>
              <a:rPr/>
              <a:t>Line 4 of import-2.md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Second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endLine=4</a:t>
            </a:r>
          </a:p>
          <a:p>
            <a:pPr lvl="1"/>
            <a:r>
              <a:rPr/>
              <a:t>Line 1 of import-1.md</a:t>
            </a:r>
          </a:p>
          <a:p>
            <a:pPr lvl="1"/>
            <a:r>
              <a:rPr/>
              <a:t>Line 2 of import-1.md</a:t>
            </a:r>
          </a:p>
          <a:p>
            <a:pPr lvl="1"/>
            <a:r>
              <a:rPr/>
              <a:t>Line 3 of import-1.md</a:t>
            </a:r>
          </a:p>
          <a:p>
            <a:pPr lvl="1"/>
            <a:r>
              <a:rPr/>
              <a:t>Line 4 of import-1.md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About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Third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startLine=6</a:t>
            </a:r>
          </a:p>
          <a:p>
            <a:pPr lvl="0" indent="0">
              <a:buNone/>
            </a:pPr>
            <a:r>
              <a:rPr>
                <a:latin typeface="Courier"/>
              </a:rPr>
              <a:t>- Line 1 of import-2.md
- Line 2 of import-2.md
- Line 3 of import-2.md
- Line 4 of import-2.md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Fourth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startLine=2 endLine=3 showNumberLines</a:t>
            </a:r>
          </a:p>
          <a:p>
            <a:pPr lvl="0" indent="0">
              <a:buNone/>
            </a:pPr>
            <a:r>
              <a:rPr>
                <a:latin typeface="Courier"/>
              </a:rPr>
              <a:t>2 - Line 2 of import-1.md
3 - Line 3 of import-1.md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can add notes that will be visible in book mode or if </a:t>
            </a:r>
            <a:r>
              <a:rPr b="1"/>
              <a:t>you press the letter ‘s’ on the slides</a:t>
            </a:r>
            <a:r>
              <a:rPr/>
              <a:t> with </a:t>
            </a:r>
            <a:r>
              <a:rPr b="1"/>
              <a:t>@start-notes</a:t>
            </a:r>
            <a:r>
              <a:rPr/>
              <a:t> and </a:t>
            </a:r>
            <a:r>
              <a:rPr b="1"/>
              <a:t>@end-notes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"/>
              </a:rPr>
              <a:t> @start-notes
 This is only visible in book mode or if you press 's' on the slides.
 @end-notes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Plus</a:t>
            </a:r>
            <a:r>
              <a:rPr/>
              <a:t> </a:t>
            </a: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can create notes with </a:t>
            </a:r>
            <a:r>
              <a:rPr b="1"/>
              <a:t>@plus</a:t>
            </a:r>
            <a:r>
              <a:rPr/>
              <a:t> that will be only visible in “plus” files as long as in the build.properties we have </a:t>
            </a:r>
            <a:r>
              <a:rPr b="1"/>
              <a:t>GENERATE_PLUS_VERSION=‘yes’</a:t>
            </a:r>
          </a:p>
          <a:p>
            <a:pPr lvl="0" indent="0">
              <a:buNone/>
            </a:pPr>
            <a:r>
              <a:rPr>
                <a:latin typeface="Courier"/>
              </a:rPr>
              <a:t> @plus the lines below will only be available in the plus version
 @plus @import import/import-2.md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MathJax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We can use the </a:t>
                </a:r>
                <a:r>
                  <a:rPr>
                    <a:hlinkClick r:id="rId2"/>
                  </a:rPr>
                  <a:t>MathJax</a:t>
                </a:r>
                <a:r>
                  <a:rPr/>
                  <a:t> lib.</a:t>
                </a:r>
              </a:p>
              <a:p>
                <a:pPr lvl="0" marL="0" indent="0">
                  <a:buNone/>
                </a:pPr>
                <a:r>
                  <a:rPr/>
                  <a:t>So this: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$$x = {-b \pm \sqrt{b^2-4ac}}.$$</a:t>
                </a:r>
              </a:p>
              <a:p>
                <a:pPr lvl="0" marL="0" indent="0">
                  <a:buNone/>
                </a:pPr>
                <a:r>
                  <a:rPr/>
                  <a:t>Will be converted to: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x</m:t>
                      </m:r>
                      <m:r>
                        <m:t>=</m:t>
                      </m:r>
                      <m:r>
                        <m:t>−</m:t>
                      </m:r>
                      <m:r>
                        <m:t>b</m:t>
                      </m:r>
                      <m:r>
                        <m:t>±</m:t>
                      </m:r>
                      <m:rad>
                        <m:radPr>
                          <m:degHide m:val="1"/>
                        </m:radPr>
                        <m:deg/>
                        <m:e>
                          <m:sSup>
                            <m:e>
                              <m:r>
                                <m:t>b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  <m:r>
                            <m:t>−</m:t>
                          </m:r>
                          <m:r>
                            <m:t>4</m:t>
                          </m:r>
                          <m:r>
                            <m:t>a</m:t>
                          </m:r>
                          <m:r>
                            <m:t>c</m:t>
                          </m:r>
                        </m:e>
                      </m:rad>
                      <m:r>
                        <m:t>.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helloWorld</a:t>
            </a:r>
            <a:r>
              <a:rPr>
                <a:latin typeface="Courier"/>
              </a:rPr>
              <a:t>() {</a:t>
            </a:r>
            <a:br/>
            <a:r>
              <a:rPr>
                <a:latin typeface="Courier"/>
              </a:rPr>
              <a:t>    alert(</a:t>
            </a:r>
            <a:r>
              <a:rPr>
                <a:solidFill>
                  <a:srgbClr val="4070A0"/>
                </a:solidFill>
                <a:latin typeface="Courier"/>
              </a:rPr>
              <a:t>'Hello world'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}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Levels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can have as many levels as you want.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# Level 1 (on slides and book)
## Level 2 (on slides and book)
## Level 3 (in book but stays level 2 in slides)</a:t>
            </a:r>
          </a:p>
          <a:p>
            <a:pPr lvl="0" marL="0" indent="0">
              <a:buNone/>
            </a:pPr>
            <a:r>
              <a:rPr/>
              <a:t>But only in books. In slides you can only have 2 levels.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Numbering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can name several slides with (I), (II), etc. But only the first one will be exported to the book.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 ## Foo Bar (I)
 ## Foo Bar (II)</a:t>
            </a:r>
          </a:p>
          <a:p>
            <a:pPr lvl="0" marL="0" indent="0">
              <a:buNone/>
            </a:pPr>
            <a:r>
              <a:rPr/>
              <a:t>In the book will be:</a:t>
            </a:r>
          </a:p>
          <a:p>
            <a:pPr lvl="0" indent="0">
              <a:buNone/>
            </a:pPr>
            <a:r>
              <a:rPr>
                <a:latin typeface="Courier"/>
              </a:rPr>
              <a:t> ## Foo Bar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Configuration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can configure the files that we want to generate from the file </a:t>
            </a:r>
            <a:r>
              <a:rPr b="1"/>
              <a:t>build.properties</a:t>
            </a:r>
          </a:p>
          <a:p>
            <a:pPr lvl="0" indent="0">
              <a:buNone/>
            </a:pPr>
            <a:r>
              <a:rPr>
                <a:solidFill>
                  <a:srgbClr val="19177C"/>
                </a:solidFill>
                <a:latin typeface="Courier"/>
              </a:rPr>
              <a:t>DEFAULT_GENERATION_MODE=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GENERATE_PLUS_VERSION=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DEFAULT_BUILD=</a:t>
            </a:r>
            <a:r>
              <a:rPr>
                <a:solidFill>
                  <a:srgbClr val="4070A0"/>
                </a:solidFill>
                <a:latin typeface="Courier"/>
              </a:rPr>
              <a:t>'REVEAL_SLIDES_PDF'</a:t>
            </a:r>
            <a:br/>
            <a:br/>
            <a:r>
              <a:rPr>
                <a:solidFill>
                  <a:srgbClr val="19177C"/>
                </a:solidFill>
                <a:latin typeface="Courier"/>
              </a:rPr>
              <a:t>BUILD_REVEAL_SLIDES=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BUILD_REVEAL_SLIDES_PDF=</a:t>
            </a:r>
            <a:r>
              <a:rPr>
                <a:solidFill>
                  <a:srgbClr val="4070A0"/>
                </a:solidFill>
                <a:latin typeface="Courier"/>
              </a:rPr>
              <a:t>'med'</a:t>
            </a:r>
            <a:br/>
            <a:br/>
            <a:r>
              <a:rPr>
                <a:solidFill>
                  <a:srgbClr val="19177C"/>
                </a:solidFill>
                <a:latin typeface="Courier"/>
              </a:rPr>
              <a:t>BUILD_HTML_BOOK=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BUILD_PDF_BOOK=</a:t>
            </a:r>
            <a:r>
              <a:rPr>
                <a:solidFill>
                  <a:srgbClr val="4070A0"/>
                </a:solidFill>
                <a:latin typeface="Courier"/>
              </a:rPr>
              <a:t>'med'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BUILD_DOCX_BOOK=</a:t>
            </a:r>
            <a:r>
              <a:rPr>
                <a:solidFill>
                  <a:srgbClr val="4070A0"/>
                </a:solidFill>
                <a:latin typeface="Courier"/>
              </a:rPr>
              <a:t>'max'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BUILD_EPUB_BOOK=</a:t>
            </a:r>
            <a:r>
              <a:rPr>
                <a:solidFill>
                  <a:srgbClr val="4070A0"/>
                </a:solidFill>
                <a:latin typeface="Courier"/>
              </a:rPr>
              <a:t>'max'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Configuration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can also configure some other stufs from the file </a:t>
            </a:r>
            <a:r>
              <a:rPr b="1"/>
              <a:t>build.properties</a:t>
            </a:r>
          </a:p>
          <a:p>
            <a:pPr lvl="0" indent="0">
              <a:buNone/>
            </a:pPr>
            <a:r>
              <a:rPr>
                <a:solidFill>
                  <a:srgbClr val="19177C"/>
                </a:solidFill>
                <a:latin typeface="Courier"/>
              </a:rPr>
              <a:t>CLEAN_LIB_FOLDER=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COPY_IMG_FOLDER=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ZIP_EXPORT_FOLDER=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NUMBER_SECTIONS=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NUMBER_OFFSET=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CURRENT_NUMBER_OFFSET=</a:t>
            </a:r>
            <a:r>
              <a:rPr>
                <a:latin typeface="Courier"/>
              </a:rPr>
              <a:t>1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REMOVE_GENERATE_MD_FILES=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MarkdownSlides</a:t>
            </a:r>
            <a:r>
              <a:rPr/>
              <a:t> is a Reveal.js and PDF </a:t>
            </a:r>
            <a:r>
              <a:rPr b="1"/>
              <a:t>slides</a:t>
            </a:r>
            <a:r>
              <a:rPr/>
              <a:t> generator </a:t>
            </a:r>
            <a:r>
              <a:rPr b="1"/>
              <a:t>from MARKDOWN files</a:t>
            </a:r>
            <a:r>
              <a:rPr/>
              <a:t>, that also generate HTML, EPUB and DOCX documents.</a:t>
            </a:r>
          </a:p>
          <a:p>
            <a:pPr lvl="1"/>
            <a:r>
              <a:rPr/>
              <a:t>The idea is that </a:t>
            </a:r>
            <a:r>
              <a:rPr b="1"/>
              <a:t>from a same MARKDOWN file we can get slides and books</a:t>
            </a:r>
            <a:r>
              <a:rPr/>
              <a:t> without worrying about style, just worrying about content.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Configuración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can also configure some other stufs aboout reveal.js from the file </a:t>
            </a:r>
            <a:r>
              <a:rPr b="1"/>
              <a:t>build.properties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#THEME='black|white|league|sky|beige|simple|serif|blood|night|moon|solarized'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REVEAL_JS_THEME=</a:t>
            </a:r>
            <a:r>
              <a:rPr>
                <a:solidFill>
                  <a:srgbClr val="4070A0"/>
                </a:solidFill>
                <a:latin typeface="Courier"/>
              </a:rPr>
              <a:t>'beige'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REVEAL_JS_SHOW_TITLE_FOOTER=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REVEAL_JS_DEFAULT_TITLE_FOOTER=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REVEAL_JS_TITLE_FOOTER=</a:t>
            </a:r>
            <a:r>
              <a:rPr>
                <a:solidFill>
                  <a:srgbClr val="4070A0"/>
                </a:solidFill>
                <a:latin typeface="Courier"/>
              </a:rPr>
              <a:t>"'MarkdownSlides by @asanzdiego :-)'"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REVEAL_JS_SHOW_MENU=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REVEAL_JS_SHOW_CHALKBOARD=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REVEAL_JS_ONLINE=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Build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 the root folder you have to execute:</a:t>
            </a:r>
          </a:p>
          <a:p>
            <a:pPr lvl="0" indent="0">
              <a:buNone/>
            </a:pPr>
            <a:r>
              <a:rPr>
                <a:latin typeface="Courier"/>
              </a:rPr>
              <a:t>./build.sh [mode] [folder]</a:t>
            </a:r>
          </a:p>
          <a:p>
            <a:pPr lvl="1"/>
            <a:r>
              <a:rPr/>
              <a:t>[</a:t>
            </a:r>
            <a:r>
              <a:rPr b="1"/>
              <a:t>mode</a:t>
            </a:r>
            <a:r>
              <a:rPr/>
              <a:t>] can take the next values: </a:t>
            </a:r>
            <a:r>
              <a:rPr b="1"/>
              <a:t>min, med o máx</a:t>
            </a:r>
            <a:r>
              <a:rPr/>
              <a:t>.</a:t>
            </a:r>
          </a:p>
          <a:p>
            <a:pPr lvl="1"/>
            <a:r>
              <a:rPr/>
              <a:t>[</a:t>
            </a:r>
            <a:r>
              <a:rPr b="1"/>
              <a:t>folder</a:t>
            </a:r>
            <a:r>
              <a:rPr/>
              <a:t>] folder wher to find the md files. If no folder name, it will convert all md files of all the folders.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Releases</a:t>
            </a:r>
            <a:r>
              <a:rPr/>
              <a:t> </a:t>
            </a:r>
            <a:r>
              <a:rPr/>
              <a:t>notes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1.0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 slides to:</a:t>
            </a:r>
          </a:p>
          <a:p>
            <a:pPr lvl="2"/>
            <a:r>
              <a:rPr/>
              <a:t>reveal-slides</a:t>
            </a:r>
          </a:p>
          <a:p>
            <a:pPr lvl="2"/>
            <a:r>
              <a:rPr/>
              <a:t>reveal-slides-pdf</a:t>
            </a:r>
          </a:p>
          <a:p>
            <a:pPr lvl="2"/>
            <a:r>
              <a:rPr/>
              <a:t>beamer-slides</a:t>
            </a:r>
          </a:p>
          <a:p>
            <a:pPr lvl="2"/>
            <a:r>
              <a:rPr/>
              <a:t>deck-slides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1.0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 books to:</a:t>
            </a:r>
          </a:p>
          <a:p>
            <a:pPr lvl="2"/>
            <a:r>
              <a:rPr/>
              <a:t>html-book</a:t>
            </a:r>
          </a:p>
          <a:p>
            <a:pPr lvl="2"/>
            <a:r>
              <a:rPr/>
              <a:t>docx-book</a:t>
            </a:r>
          </a:p>
          <a:p>
            <a:pPr lvl="2"/>
            <a:r>
              <a:rPr/>
              <a:t>odt-book</a:t>
            </a:r>
          </a:p>
          <a:p>
            <a:pPr lvl="2"/>
            <a:r>
              <a:rPr/>
              <a:t>pdf-book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1.0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Added generation modes ‘min’, ‘med’ and ‘max’.</a:t>
            </a:r>
          </a:p>
          <a:p>
            <a:pPr lvl="1"/>
            <a:r>
              <a:rPr/>
              <a:t>Automatic download the external libraries.</a:t>
            </a:r>
          </a:p>
          <a:p>
            <a:pPr lvl="1"/>
            <a:r>
              <a:rPr/>
              <a:t>Numbering (I), (II), (III) …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 slides to:</a:t>
            </a:r>
          </a:p>
          <a:p>
            <a:pPr lvl="2"/>
            <a:r>
              <a:rPr/>
              <a:t>reveal-slides</a:t>
            </a:r>
          </a:p>
          <a:p>
            <a:pPr lvl="2"/>
            <a:r>
              <a:rPr/>
              <a:t>reveal-slides-pdf</a:t>
            </a:r>
          </a:p>
          <a:p>
            <a:pPr lvl="2"/>
            <a:r>
              <a:rPr/>
              <a:t>reveal-slides-online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 books to:</a:t>
            </a:r>
          </a:p>
          <a:p>
            <a:pPr lvl="2"/>
            <a:r>
              <a:rPr/>
              <a:t>html-book</a:t>
            </a:r>
          </a:p>
          <a:p>
            <a:pPr lvl="2"/>
            <a:r>
              <a:rPr/>
              <a:t>docx-book</a:t>
            </a:r>
          </a:p>
          <a:p>
            <a:pPr lvl="2"/>
            <a:r>
              <a:rPr/>
              <a:t>epub-book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Deprecated:</a:t>
            </a:r>
          </a:p>
          <a:p>
            <a:pPr lvl="2"/>
            <a:r>
              <a:rPr/>
              <a:t>beamer-slides</a:t>
            </a:r>
          </a:p>
          <a:p>
            <a:pPr lvl="2"/>
            <a:r>
              <a:rPr/>
              <a:t>deck-slides</a:t>
            </a:r>
          </a:p>
          <a:p>
            <a:pPr lvl="2"/>
            <a:r>
              <a:rPr/>
              <a:t>odt-book</a:t>
            </a:r>
          </a:p>
          <a:p>
            <a:pPr lvl="2"/>
            <a:r>
              <a:rPr/>
              <a:t>pdf-book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Added menu thanks to </a:t>
            </a:r>
            <a:r>
              <a:rPr>
                <a:hlinkClick r:id="rId2"/>
              </a:rPr>
              <a:t>Raul Jimenez Ortega</a:t>
            </a:r>
            <a:r>
              <a:rPr/>
              <a:t>.</a:t>
            </a:r>
          </a:p>
          <a:p>
            <a:pPr lvl="1"/>
            <a:r>
              <a:rPr/>
              <a:t>Added dockerfile thanks to </a:t>
            </a:r>
            <a:r>
              <a:rPr>
                <a:hlinkClick r:id="rId3"/>
              </a:rPr>
              <a:t>Rubén Gómez García</a:t>
            </a:r>
            <a:r>
              <a:rPr/>
              <a:t>.</a:t>
            </a:r>
          </a:p>
          <a:p>
            <a:pPr lvl="1"/>
            <a:r>
              <a:rPr/>
              <a:t>Clean zip files from libraries thanks to </a:t>
            </a:r>
            <a:r>
              <a:rPr>
                <a:hlinkClick r:id="rId4"/>
              </a:rPr>
              <a:t>Cesar Seoane</a:t>
            </a:r>
            <a:r>
              <a:rPr/>
              <a:t>.</a:t>
            </a:r>
          </a:p>
          <a:p>
            <a:pPr lvl="1"/>
            <a:r>
              <a:rPr/>
              <a:t>Added type ‘online’ thanks to </a:t>
            </a:r>
            <a:r>
              <a:rPr>
                <a:hlinkClick r:id="rId5"/>
              </a:rPr>
              <a:t>Cesar Seoane</a:t>
            </a:r>
            <a:r>
              <a:rPr/>
              <a:t>.</a:t>
            </a:r>
          </a:p>
          <a:p>
            <a:pPr lvl="1"/>
            <a:r>
              <a:rPr/>
              <a:t>Fixed bug HTTPS images thanks to </a:t>
            </a:r>
            <a:r>
              <a:rPr>
                <a:hlinkClick r:id="rId6"/>
              </a:rPr>
              <a:t>Cesar Seoane</a:t>
            </a:r>
            <a:r>
              <a:rPr/>
              <a:t>.</a:t>
            </a:r>
          </a:p>
          <a:p>
            <a:pPr lvl="1"/>
            <a:r>
              <a:rPr/>
              <a:t>Loading the online libraries with HTTPS thanks to </a:t>
            </a:r>
            <a:r>
              <a:rPr>
                <a:hlinkClick r:id="rId7"/>
              </a:rPr>
              <a:t>Cesar Seoane</a:t>
            </a:r>
            <a:r>
              <a:rPr/>
              <a:t>.</a:t>
            </a:r>
          </a:p>
          <a:p>
            <a:pPr lvl="1"/>
            <a:r>
              <a:rPr/>
              <a:t>Configuration PDF resolution thanks to </a:t>
            </a:r>
            <a:r>
              <a:rPr>
                <a:hlinkClick r:id="rId8"/>
              </a:rPr>
              <a:t>Cesar Seoane</a:t>
            </a:r>
            <a:r>
              <a:rPr/>
              <a:t>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g/markdownslid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New format ‘epub’.</a:t>
            </a:r>
          </a:p>
          <a:p>
            <a:pPr lvl="1"/>
            <a:r>
              <a:rPr/>
              <a:t>Added ‘bash strict mode’.</a:t>
            </a:r>
          </a:p>
          <a:p>
            <a:pPr lvl="1"/>
            <a:r>
              <a:rPr/>
              <a:t>Added ‘build.properties’ to configure file generation.</a:t>
            </a:r>
          </a:p>
          <a:p>
            <a:pPr lvl="1"/>
            <a:r>
              <a:rPr/>
              <a:t>Added the command ‘clean’ to clean the lib folder.</a:t>
            </a:r>
          </a:p>
          <a:p>
            <a:pPr lvl="1"/>
            <a:r>
              <a:rPr/>
              <a:t>Download a specific version of external library.</a:t>
            </a:r>
          </a:p>
          <a:p>
            <a:pPr lvl="1"/>
            <a:r>
              <a:rPr/>
              <a:t>Added notes only visible in book mode or if you press ‘s’ on the slides.</a:t>
            </a:r>
          </a:p>
          <a:p>
            <a:pPr lvl="1"/>
            <a:r>
              <a:rPr/>
              <a:t>Normalization of images in slides.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3.0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Clean the code.</a:t>
            </a:r>
          </a:p>
          <a:p>
            <a:pPr lvl="1"/>
            <a:r>
              <a:rPr/>
              <a:t>Remove deprecated exportation files.</a:t>
            </a:r>
          </a:p>
          <a:p>
            <a:pPr lvl="1"/>
            <a:r>
              <a:rPr/>
              <a:t>Improve de configuration in build.properties file.</a:t>
            </a:r>
          </a:p>
          <a:p>
            <a:pPr lvl="1"/>
            <a:r>
              <a:rPr/>
              <a:t>Update </a:t>
            </a:r>
            <a:r>
              <a:rPr>
                <a:hlinkClick r:id="rId2"/>
              </a:rPr>
              <a:t>Reveal.js</a:t>
            </a:r>
            <a:r>
              <a:rPr/>
              <a:t> dependencies.</a:t>
            </a:r>
          </a:p>
          <a:p>
            <a:pPr lvl="1"/>
            <a:r>
              <a:rPr/>
              <a:t>Export to PDF with </a:t>
            </a:r>
            <a:r>
              <a:rPr>
                <a:hlinkClick r:id="rId3"/>
              </a:rPr>
              <a:t>DeckTape</a:t>
            </a:r>
            <a:r>
              <a:rPr/>
              <a:t>.</a:t>
            </a:r>
          </a:p>
          <a:p>
            <a:pPr lvl="1"/>
            <a:r>
              <a:rPr/>
              <a:t>Book creation from some md files with enumeration.</a:t>
            </a:r>
          </a:p>
          <a:p>
            <a:pPr lvl="1"/>
            <a:r>
              <a:rPr/>
              <a:t>Possibility of adding a footer to the slides.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4.0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Fix some bugs.</a:t>
            </a:r>
          </a:p>
          <a:p>
            <a:pPr lvl="1"/>
            <a:r>
              <a:rPr/>
              <a:t>Add bookmarks to the slides.</a:t>
            </a:r>
          </a:p>
          <a:p>
            <a:pPr lvl="1"/>
            <a:r>
              <a:rPr/>
              <a:t>Improve file names.</a:t>
            </a:r>
          </a:p>
          <a:p>
            <a:pPr lvl="1"/>
            <a:r>
              <a:rPr/>
              <a:t>Add </a:t>
            </a:r>
            <a:r>
              <a:rPr>
                <a:hlinkClick r:id="rId2"/>
              </a:rPr>
              <a:t>MathJax/</a:t>
            </a:r>
            <a:r>
              <a:rPr/>
              <a:t> lib thanks to </a:t>
            </a:r>
            <a:r>
              <a:rPr>
                <a:hlinkClick r:id="rId3"/>
              </a:rPr>
              <a:t>Pablo J. Triviño</a:t>
            </a:r>
            <a:r>
              <a:rPr/>
              <a:t>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5.0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Clean the code.</a:t>
            </a:r>
          </a:p>
          <a:p>
            <a:pPr lvl="1"/>
            <a:r>
              <a:rPr/>
              <a:t>Fixed some bugs.</a:t>
            </a:r>
          </a:p>
          <a:p>
            <a:pPr lvl="1"/>
            <a:r>
              <a:rPr/>
              <a:t>Removed the command ‘clean’ to clean the lib folder because it can be done via properties file.</a:t>
            </a:r>
          </a:p>
          <a:p>
            <a:pPr lvl="1"/>
            <a:r>
              <a:rPr/>
              <a:t>Added again the option to export to PDF in book format.</a:t>
            </a:r>
          </a:p>
          <a:p>
            <a:pPr lvl="1"/>
            <a:r>
              <a:rPr/>
              <a:t>Added the possibility to import files or fragments from an external file.</a:t>
            </a:r>
          </a:p>
          <a:p>
            <a:pPr lvl="1"/>
            <a:r>
              <a:rPr/>
              <a:t>Added the plugin </a:t>
            </a:r>
            <a:r>
              <a:rPr>
                <a:hlinkClick r:id="rId2"/>
              </a:rPr>
              <a:t>chalkboard</a:t>
            </a:r>
            <a:r>
              <a:rPr/>
              <a:t> thanks to </a:t>
            </a:r>
            <a:r>
              <a:rPr>
                <a:hlinkClick r:id="rId3"/>
              </a:rPr>
              <a:t>Marcos Chavarría</a:t>
            </a:r>
            <a:r>
              <a:rPr/>
              <a:t>.</a:t>
            </a:r>
          </a:p>
          <a:p>
            <a:pPr lvl="1"/>
            <a:r>
              <a:rPr/>
              <a:t>Added the possibility to create a ‘plus’ version with extra information in slides and books.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6.0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Added the possibility to export to PowerPoint.</a:t>
            </a:r>
          </a:p>
          <a:p>
            <a:pPr lvl="1"/>
            <a:r>
              <a:rPr/>
              <a:t>Updated all the libraries to the latest version.</a:t>
            </a:r>
          </a:p>
          <a:p>
            <a:pPr lvl="1"/>
            <a:r>
              <a:rPr/>
              <a:t>Updated the templates.</a:t>
            </a:r>
          </a:p>
          <a:p>
            <a:pPr lvl="1"/>
            <a:r>
              <a:rPr/>
              <a:t>Updated the Dockerfile.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6.*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New image of MarkdownSlides.</a:t>
            </a:r>
          </a:p>
          <a:p>
            <a:pPr lvl="1"/>
            <a:r>
              <a:rPr/>
              <a:t>Added Bootstrap to the html template.</a:t>
            </a:r>
          </a:p>
          <a:p>
            <a:pPr lvl="1"/>
            <a:r>
              <a:rPr/>
              <a:t>Added the DEFAULT_BUILD property.</a:t>
            </a:r>
          </a:p>
          <a:p>
            <a:pPr lvl="1"/>
            <a:r>
              <a:rPr/>
              <a:t>Minor changes.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Adolfo</a:t>
            </a:r>
            <a:r>
              <a:rPr/>
              <a:t> </a:t>
            </a:r>
            <a:r>
              <a:rPr/>
              <a:t>Sanz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Diego</a:t>
            </a:r>
            <a:r>
              <a:rPr/>
              <a:t> </a:t>
            </a:r>
            <a:r>
              <a:rPr/>
              <a:t>Author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Adolfo</a:t>
            </a:r>
            <a:r>
              <a:rPr/>
              <a:t> </a:t>
            </a:r>
            <a:r>
              <a:rPr/>
              <a:t>Sanz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Diego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Old JEE web developer</a:t>
            </a:r>
            <a:r>
              <a:rPr/>
              <a:t>.</a:t>
            </a:r>
          </a:p>
          <a:p>
            <a:pPr lvl="1"/>
            <a:r>
              <a:rPr/>
              <a:t>Now I’m </a:t>
            </a:r>
            <a:r>
              <a:rPr b="1"/>
              <a:t>Tecnical Teacher Advaisor</a:t>
            </a:r>
            <a:r>
              <a:rPr/>
              <a:t> in the TIC service of the General Direction of Infrastructure and Services of the Ministry of Education and Youth of the Community of Madrid.</a:t>
            </a:r>
          </a:p>
          <a:p>
            <a:pPr lvl="1"/>
            <a:r>
              <a:rPr/>
              <a:t>In addition I work as </a:t>
            </a:r>
            <a:r>
              <a:rPr b="1"/>
              <a:t>trainer specialized in development technologies</a:t>
            </a:r>
            <a:r>
              <a:rPr/>
              <a:t>.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Hackathon Lovers </a:t>
            </a:r>
            <a:r>
              <a:rPr>
                <a:hlinkClick r:id="rId2"/>
              </a:rPr>
              <a:t>Hackathon Lovers</a:t>
            </a:r>
            <a:r>
              <a:rPr/>
              <a:t>: a group created for entrepreneurs and developers who loves hackathons.</a:t>
            </a:r>
          </a:p>
          <a:p>
            <a:pPr lvl="1"/>
            <a:r>
              <a:rPr>
                <a:hlinkClick r:id="rId3"/>
              </a:rPr>
              <a:t>Password Manager Generator</a:t>
            </a:r>
            <a:r>
              <a:rPr/>
              <a:t>: an online password manager.</a:t>
            </a:r>
          </a:p>
          <a:p>
            <a:pPr lvl="1"/>
            <a:r>
              <a:rPr>
                <a:hlinkClick r:id="rId4"/>
              </a:rPr>
              <a:t>MarkdownSlides</a:t>
            </a:r>
            <a:r>
              <a:rPr/>
              <a:t>: a script to create slides from MD files.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My nick: </a:t>
            </a:r>
            <a:r>
              <a:rPr b="1"/>
              <a:t>asanzdiego</a:t>
            </a:r>
          </a:p>
          <a:p>
            <a:pPr lvl="2"/>
            <a:r>
              <a:rPr/>
              <a:t>Blog: </a:t>
            </a:r>
            <a:r>
              <a:rPr>
                <a:hlinkClick r:id="rId2"/>
              </a:rPr>
              <a:t>asanzdiego.com</a:t>
            </a:r>
          </a:p>
          <a:p>
            <a:pPr lvl="2"/>
            <a:r>
              <a:rPr/>
              <a:t>GitHub: </a:t>
            </a:r>
            <a:r>
              <a:rPr>
                <a:hlinkClick r:id="rId3"/>
              </a:rPr>
              <a:t>github.com/asanzdiego</a:t>
            </a:r>
          </a:p>
          <a:p>
            <a:pPr lvl="2"/>
            <a:r>
              <a:rPr/>
              <a:t>Twitter: </a:t>
            </a:r>
            <a:r>
              <a:rPr>
                <a:hlinkClick r:id="rId4"/>
              </a:rPr>
              <a:t>twitter.com/asanzdiego</a:t>
            </a:r>
          </a:p>
          <a:p>
            <a:pPr lvl="2"/>
            <a:r>
              <a:rPr/>
              <a:t>LinkedIn: </a:t>
            </a:r>
            <a:r>
              <a:rPr>
                <a:hlinkClick r:id="rId5"/>
              </a:rPr>
              <a:t>linkedin.com/in/asanzdiego</a:t>
            </a:r>
          </a:p>
          <a:p>
            <a:pPr lvl="2"/>
            <a:r>
              <a:rPr/>
              <a:t>SlideShare: </a:t>
            </a:r>
            <a:r>
              <a:rPr>
                <a:hlinkClick r:id="rId6"/>
              </a:rPr>
              <a:t>slideshare.net/asanzdiego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Samples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From a </a:t>
            </a:r>
            <a:r>
              <a:rPr>
                <a:hlinkClick r:id="rId2"/>
              </a:rPr>
              <a:t>MARKDOWN</a:t>
            </a:r>
            <a:r>
              <a:rPr/>
              <a:t> file generate:</a:t>
            </a:r>
          </a:p>
          <a:p>
            <a:pPr lvl="2"/>
            <a:r>
              <a:rPr>
                <a:hlinkClick r:id="rId3"/>
              </a:rPr>
              <a:t>reveal-slides</a:t>
            </a:r>
          </a:p>
          <a:p>
            <a:pPr lvl="2"/>
            <a:r>
              <a:rPr>
                <a:hlinkClick r:id="rId4"/>
              </a:rPr>
              <a:t>reveal-slides-pdf</a:t>
            </a:r>
          </a:p>
          <a:p>
            <a:pPr lvl="2"/>
            <a:r>
              <a:rPr>
                <a:hlinkClick r:id="rId5"/>
              </a:rPr>
              <a:t>epub-book</a:t>
            </a:r>
          </a:p>
          <a:p>
            <a:pPr lvl="2"/>
            <a:r>
              <a:rPr>
                <a:hlinkClick r:id="rId6"/>
              </a:rPr>
              <a:t>html-book</a:t>
            </a:r>
          </a:p>
          <a:p>
            <a:pPr lvl="2"/>
            <a:r>
              <a:rPr>
                <a:hlinkClick r:id="rId7"/>
              </a:rPr>
              <a:t>docx-book</a:t>
            </a:r>
          </a:p>
          <a:p>
            <a:pPr lvl="2"/>
            <a:r>
              <a:rPr>
                <a:hlinkClick r:id="rId8"/>
              </a:rPr>
              <a:t>pdf-book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Samples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From this same </a:t>
            </a:r>
            <a:r>
              <a:rPr>
                <a:hlinkClick r:id="rId2"/>
              </a:rPr>
              <a:t>MARKDOWN</a:t>
            </a:r>
            <a:r>
              <a:rPr/>
              <a:t> file </a:t>
            </a:r>
            <a:r>
              <a:rPr b="1"/>
              <a:t>“plus” files</a:t>
            </a:r>
            <a:r>
              <a:rPr/>
              <a:t> can be generated:</a:t>
            </a:r>
          </a:p>
          <a:p>
            <a:pPr lvl="2"/>
            <a:r>
              <a:rPr>
                <a:hlinkClick r:id="rId3"/>
              </a:rPr>
              <a:t>reveal-slides-plus</a:t>
            </a:r>
          </a:p>
          <a:p>
            <a:pPr lvl="2"/>
            <a:r>
              <a:rPr>
                <a:hlinkClick r:id="rId4"/>
              </a:rPr>
              <a:t>reveal-slides-pdf-plus</a:t>
            </a:r>
          </a:p>
          <a:p>
            <a:pPr lvl="2"/>
            <a:r>
              <a:rPr>
                <a:hlinkClick r:id="rId5"/>
              </a:rPr>
              <a:t>epub-book-plus</a:t>
            </a:r>
          </a:p>
          <a:p>
            <a:pPr lvl="2"/>
            <a:r>
              <a:rPr>
                <a:hlinkClick r:id="rId6"/>
              </a:rPr>
              <a:t>html-book-plus</a:t>
            </a:r>
          </a:p>
          <a:p>
            <a:pPr lvl="2"/>
            <a:r>
              <a:rPr>
                <a:hlinkClick r:id="rId7"/>
              </a:rPr>
              <a:t>docx-book-plus</a:t>
            </a:r>
          </a:p>
          <a:p>
            <a:pPr lvl="2"/>
            <a:r>
              <a:rPr>
                <a:hlinkClick r:id="rId8"/>
              </a:rPr>
              <a:t>pdf-book-plus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Contributors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Cesar Seoane: </a:t>
            </a:r>
            <a:r>
              <a:rPr>
                <a:hlinkClick r:id="rId2"/>
              </a:rPr>
              <a:t>https://github.com/cesarseoane</a:t>
            </a:r>
          </a:p>
          <a:p>
            <a:pPr lvl="1"/>
            <a:r>
              <a:rPr/>
              <a:t>Rubén Gómez García: </a:t>
            </a:r>
            <a:r>
              <a:rPr>
                <a:hlinkClick r:id="rId3"/>
              </a:rPr>
              <a:t>https://github.com/kaneproject</a:t>
            </a:r>
          </a:p>
          <a:p>
            <a:pPr lvl="1"/>
            <a:r>
              <a:rPr/>
              <a:t>Raul Jimenez Ortega: </a:t>
            </a:r>
            <a:r>
              <a:rPr>
                <a:hlinkClick r:id="rId4"/>
              </a:rPr>
              <a:t>https://github.com/hhkaos</a:t>
            </a:r>
          </a:p>
          <a:p>
            <a:pPr lvl="1"/>
            <a:r>
              <a:rPr/>
              <a:t>Pablo J. Triviño: </a:t>
            </a:r>
            <a:r>
              <a:rPr>
                <a:hlinkClick r:id="rId5"/>
              </a:rPr>
              <a:t>https://twitter.com/p_trivino</a:t>
            </a:r>
          </a:p>
          <a:p>
            <a:pPr lvl="1"/>
            <a:r>
              <a:rPr/>
              <a:t>Marcos Chavarría: </a:t>
            </a:r>
            <a:r>
              <a:rPr>
                <a:hlinkClick r:id="rId6"/>
              </a:rPr>
              <a:t>https://twitter.com/chavarria1991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Licence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This work is licensed under a:</a:t>
            </a:r>
          </a:p>
          <a:p>
            <a:pPr lvl="2"/>
            <a:r>
              <a:rPr>
                <a:hlinkClick r:id="rId2"/>
              </a:rPr>
              <a:t>Creative Commons Attribution 3.0</a:t>
            </a:r>
          </a:p>
          <a:p>
            <a:pPr lvl="1"/>
            <a:r>
              <a:rPr b="1"/>
              <a:t>The program source code are licensed under a:</a:t>
            </a:r>
          </a:p>
          <a:p>
            <a:pPr lvl="2"/>
            <a:r>
              <a:rPr>
                <a:hlinkClick r:id="rId3"/>
              </a:rPr>
              <a:t>GPL 3.0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Instalation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Markdown Slides [EN]</dc:title>
  <dc:creator>Adolfo Sanz De Diego</dc:creator>
  <cp:keywords/>
  <dcterms:created xsi:type="dcterms:W3CDTF">2020-10-04T10:20:35Z</dcterms:created>
  <dcterms:modified xsi:type="dcterms:W3CDTF">2020-10-04T10:20:35Z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@asanzdiego</vt:lpwstr>
  </property>
</Properties>
</file>