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Esto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modo</a:t>
            </a:r>
            <a:r>
              <a:rPr/>
              <a:t> </a:t>
            </a:r>
            <a:r>
              <a:rPr/>
              <a:t>libro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si</a:t>
            </a:r>
            <a:r>
              <a:rPr/>
              <a:t> </a:t>
            </a:r>
            <a:r>
              <a:rPr/>
              <a:t>pulsas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archive/6.0.zip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[ES]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Necesita ser instalado: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Descargado automáticamente: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Por ahora, solo funciona en Linux (y puede que en MacOS).</a:t>
            </a:r>
          </a:p>
          <a:p>
            <a:pPr lvl="1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https://github.com/asanzdiego/markdownslides/archive/6.0.zip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1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Lanzar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Esto no es necesario pero te ayuda a organizar tus documentos.</a:t>
            </a:r>
          </a:p>
          <a:p>
            <a:pPr lvl="1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  <a:r>
              <a:rPr/>
              <a:t> </a:t>
            </a:r>
            <a:r>
              <a:rPr/>
              <a:t>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Se transforma en: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marL="0" indent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#GENERATION_MODE='min|med|max'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1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[modo] [carpeta]</a:t>
            </a:r>
          </a:p>
          <a:p>
            <a:pPr lvl="1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Añadidos los modos de generación ‘min’, ‘med’ y ‘max’.</a:t>
            </a:r>
          </a:p>
          <a:p>
            <a:pPr lvl="1"/>
            <a:r>
              <a:rPr/>
              <a:t>Descarga automática de librerías externas.</a:t>
            </a:r>
          </a:p>
          <a:p>
            <a:pPr lvl="1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slides a: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Exporta books a: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1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1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1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1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1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1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600200"/>
            <a:ext cx="7404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Nuevo formato ‘epub’.</a:t>
            </a:r>
          </a:p>
          <a:p>
            <a:pPr lvl="1"/>
            <a:r>
              <a:rPr/>
              <a:t>Añadido ‘bash strict mode’.</a:t>
            </a:r>
          </a:p>
          <a:p>
            <a:pPr lvl="1"/>
            <a:r>
              <a:rPr/>
              <a:t>Añadido ‘build.properties’ para configurar la generación de ficheros.</a:t>
            </a:r>
          </a:p>
          <a:p>
            <a:pPr lvl="1"/>
            <a:r>
              <a:rPr/>
              <a:t>Añadido comando ‘clean’ para limpiar la carpeta lib.</a:t>
            </a:r>
          </a:p>
          <a:p>
            <a:pPr lvl="1"/>
            <a:r>
              <a:rPr/>
              <a:t>Descarga de una versión concreta de librería externa.</a:t>
            </a:r>
          </a:p>
          <a:p>
            <a:pPr lvl="1"/>
            <a:r>
              <a:rPr/>
              <a:t>Añadidas notas solo visibles en modo libro o si pulsas ‘s’ en las slides.</a:t>
            </a:r>
          </a:p>
          <a:p>
            <a:pPr lvl="1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Eliminada la exportación de archivos “deprecated”.</a:t>
            </a:r>
          </a:p>
          <a:p>
            <a:pPr lvl="1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1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Creación de libro de varios ficheros md con numeración.</a:t>
            </a:r>
          </a:p>
          <a:p>
            <a:pPr lvl="1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Añadidos marcadores a las transparencias.</a:t>
            </a:r>
          </a:p>
          <a:p>
            <a:pPr lvl="1"/>
            <a:r>
              <a:rPr/>
              <a:t>Mejorado los nombre de ficheros.</a:t>
            </a:r>
          </a:p>
          <a:p>
            <a:pPr lvl="1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Limpieza de código.</a:t>
            </a:r>
          </a:p>
          <a:p>
            <a:pPr lvl="1"/>
            <a:r>
              <a:rPr/>
              <a:t>Arreglados algunos fallos.</a:t>
            </a:r>
          </a:p>
          <a:p>
            <a:pPr lvl="1"/>
            <a:r>
              <a:rPr/>
              <a:t>Eliminado el comando ‘clean’ para limpiar la carpeta lib pues se puede hacer via fichero de propiedades.</a:t>
            </a:r>
          </a:p>
          <a:p>
            <a:pPr lvl="1"/>
            <a:r>
              <a:rPr/>
              <a:t>Añadido de nuevo la opción de expotación a PDF en formato libro.</a:t>
            </a:r>
          </a:p>
          <a:p>
            <a:pPr lvl="1"/>
            <a:r>
              <a:rPr/>
              <a:t>Añadida la posibilidad de importar ficheros o fragmentos de un fichero externo.</a:t>
            </a:r>
          </a:p>
          <a:p>
            <a:pPr lvl="1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Versión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Añadida la posiibilidad de exportar a PowerPoint.</a:t>
            </a:r>
          </a:p>
          <a:p>
            <a:pPr lvl="1"/>
            <a:r>
              <a:rPr/>
              <a:t>Actualizado todas las librerías a la última versión.</a:t>
            </a:r>
          </a:p>
          <a:p>
            <a:pPr lvl="1"/>
            <a:r>
              <a:rPr/>
              <a:t>Actualizadas las plantillas.</a:t>
            </a:r>
          </a:p>
          <a:p>
            <a:pPr lvl="1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Autor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1"/>
            <a:r>
              <a:rPr/>
              <a:t>Actualmente soy </a:t>
            </a:r>
            <a:r>
              <a:rPr b="1"/>
              <a:t>Asesor Técnico Docente</a:t>
            </a:r>
            <a:r>
              <a:rPr/>
              <a:t> en el servicio TIC de la D.G de Infraestructuras y Servicios de la Consejería de Educación, Juventud y Deporte de la Comunidad de Madrid.</a:t>
            </a:r>
          </a:p>
          <a:p>
            <a:pPr lvl="1"/>
            <a:r>
              <a:rPr/>
              <a:t>Además colaboro como </a:t>
            </a:r>
            <a:r>
              <a:rPr b="1"/>
              <a:t>formador especializado en tecnologías de desarrollo</a:t>
            </a:r>
            <a:r>
              <a:rPr/>
              <a:t>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Algunos</a:t>
            </a:r>
            <a:r>
              <a:rPr/>
              <a:t> </a:t>
            </a:r>
            <a:r>
              <a:rPr/>
              <a:t>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un script para crear slides a partir de ficheros MD.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¿Donde</a:t>
            </a:r>
            <a:r>
              <a:rPr/>
              <a:t> </a:t>
            </a:r>
            <a:r>
              <a:rPr/>
              <a:t>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Este obra está bajo una licencia:</a:t>
            </a:r>
          </a:p>
          <a:p>
            <a:pPr lvl="2"/>
            <a:r>
              <a:rPr>
                <a:hlinkClick r:id="rId2"/>
              </a:rPr>
              <a:t>Creative Commons Reconocimiento-CompartirIgual 3.0</a:t>
            </a:r>
          </a:p>
          <a:p>
            <a:pPr lvl="1"/>
            <a:r>
              <a:rPr b="1"/>
              <a:t>El código fuente de los programas están bajo una licencia: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2020-03-06T23:47:09Z</dcterms:created>
  <dcterms:modified xsi:type="dcterms:W3CDTF">2020-03-06T23:47:09Z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