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notesMaster" Target="notesMasters/notesMaster1.xml" /><Relationship Id="rId52" Type="http://schemas.openxmlformats.org/officeDocument/2006/relationships/viewProps" Target="viewProps.xml" /><Relationship Id="rId5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archive/6.0.zip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n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.html" TargetMode="External" /><Relationship Id="rId4" Type="http://schemas.openxmlformats.org/officeDocument/2006/relationships/hyperlink" Target="http://asanzdiego.github.io/markdownslides/doc/export/readme-slides.pdf" TargetMode="External" /><Relationship Id="rId5" Type="http://schemas.openxmlformats.org/officeDocument/2006/relationships/hyperlink" Target="http://asanzdiego.github.io/markdownslides/doc/export/readme-book.epub" TargetMode="External" /><Relationship Id="rId6" Type="http://schemas.openxmlformats.org/officeDocument/2006/relationships/hyperlink" Target="http://asanzdiego.github.io/markdownslides/doc/export/readme-book.html" TargetMode="External" /><Relationship Id="rId7" Type="http://schemas.openxmlformats.org/officeDocument/2006/relationships/hyperlink" Target="http://asanzdiego.github.io/markdownslides/doc/export/readme-book.docx" TargetMode="External" /><Relationship Id="rId8" Type="http://schemas.openxmlformats.org/officeDocument/2006/relationships/hyperlink" Target="http://asanzdiego.github.io/markdownslides/doc/export/read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-plus.html" TargetMode="External" /><Relationship Id="rId4" Type="http://schemas.openxmlformats.org/officeDocument/2006/relationships/hyperlink" Target="http://asanzdiego.github.io/markdownslides/doc/export/readme-slides-plus.pdf" TargetMode="External" /><Relationship Id="rId5" Type="http://schemas.openxmlformats.org/officeDocument/2006/relationships/hyperlink" Target="http://asanzdiego.github.io/markdownslides/doc/export/readme-book-plus.epub" TargetMode="External" /><Relationship Id="rId6" Type="http://schemas.openxmlformats.org/officeDocument/2006/relationships/hyperlink" Target="http://asanzdiego.github.io/markdownslides/doc/export/readme-book-plus.html" TargetMode="External" /><Relationship Id="rId7" Type="http://schemas.openxmlformats.org/officeDocument/2006/relationships/hyperlink" Target="http://asanzdiego.github.io/markdownslides/doc/export/readme-book-plus.docx" TargetMode="External" /><Relationship Id="rId8" Type="http://schemas.openxmlformats.org/officeDocument/2006/relationships/hyperlink" Target="http://asanzdiego.github.io/markdownslides/doc/export/read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/" TargetMode="External" /><Relationship Id="rId3" Type="http://schemas.openxmlformats.org/officeDocument/2006/relationships/hyperlink" Target="http://www.gnu.org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[EN]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needs to be installed: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It is automaticaly downloaded: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Now, only works in Linux (may be on MacOS)</a:t>
            </a:r>
          </a:p>
          <a:p>
            <a:pPr lvl="1"/>
            <a:r>
              <a:rPr/>
              <a:t>It can works with Docker, but is in beta.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https://github.com/asanzdiego/markdownslides/archive/6.0.zip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installation with docker is still </a:t>
            </a:r>
            <a:r>
              <a:rPr b="1"/>
              <a:t>under testing</a:t>
            </a:r>
            <a:r>
              <a:rPr/>
              <a:t>.</a:t>
            </a:r>
          </a:p>
          <a:p>
            <a:pPr lvl="1"/>
            <a:r>
              <a:rPr/>
              <a:t>Any feedback is welcome.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Building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will be at dockerhub soon: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Launch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Launch the container: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[clean]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First </a:t>
            </a:r>
            <a:r>
              <a:rPr b="1"/>
              <a:t>copy the doc folder and rename it as you like</a:t>
            </a:r>
            <a:r>
              <a:rPr/>
              <a:t>. This is not necessary but helps you organize your documents.</a:t>
            </a:r>
          </a:p>
          <a:p>
            <a:pPr lvl="1"/>
            <a:r>
              <a:rPr b="1"/>
              <a:t>Create the md files</a:t>
            </a:r>
            <a:r>
              <a:rPr/>
              <a:t> that you want to generate in the </a:t>
            </a:r>
            <a:r>
              <a:rPr b="1"/>
              <a:t>md folder</a:t>
            </a:r>
            <a:r>
              <a:rPr/>
              <a:t>. The md files are </a:t>
            </a:r>
            <a:r>
              <a:rPr>
                <a:hlinkClick r:id="rId2"/>
              </a:rPr>
              <a:t>Markdown</a:t>
            </a:r>
            <a:r>
              <a:rPr/>
              <a:t> files which are nothing more than plain text files with extension md, and a lightweight markup (we should know it but it is very simple).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a file with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Firt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notes that will be visible in book mode or if </a:t>
            </a:r>
            <a:r>
              <a:rPr b="1"/>
              <a:t>you press the letter ‘s’ on the slides</a:t>
            </a:r>
            <a:r>
              <a:rPr/>
              <a:t> with </a:t>
            </a:r>
            <a:r>
              <a:rPr b="1"/>
              <a:t>@start-notes</a:t>
            </a:r>
            <a:r>
              <a:rPr/>
              <a:t> and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This is only visible in book mode or if you press 's' on the slides.
 @end-notes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create notes with </a:t>
            </a:r>
            <a:r>
              <a:rPr b="1"/>
              <a:t>@plus</a:t>
            </a:r>
            <a:r>
              <a:rPr/>
              <a:t> that will be only visible in “plus” files as long as in the build.properties we have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the lines below will only be available in the plus version
 @plus @import import/import-2.md</a:t>
            </a:r>
          </a:p>
          <a:p>
            <a:pPr lvl="0" marL="0" indent="0">
              <a:buNone/>
            </a:pPr>
            <a:r>
              <a:rPr/>
              <a:t>the lines below will only be available in the plus version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We can use the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 lib.</a:t>
                </a:r>
              </a:p>
              <a:p>
                <a:pPr lvl="0" marL="0" indent="0">
                  <a:buNone/>
                </a:pPr>
                <a:r>
                  <a:rPr/>
                  <a:t>So this: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Will be converted to: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helloWorld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have as many levels as you want.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# Level 1 (on slides and book)
## Level 2 (on slides and book)
## Level 3 (in book but stays level 2 in slides)</a:t>
            </a:r>
          </a:p>
          <a:p>
            <a:pPr lvl="0" marL="0" indent="0">
              <a:buNone/>
            </a:pPr>
            <a:r>
              <a:rPr/>
              <a:t>But only in books. In slides you can only have 2 levels.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name several slides with (I), (II), etc. But only the first one will be exported to the book.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In the book will be: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configure the files that we want to generate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#GENERATION_MODE='min|med|max'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is a Reveal.js and PDF </a:t>
            </a:r>
            <a:r>
              <a:rPr b="1"/>
              <a:t>slides</a:t>
            </a:r>
            <a:r>
              <a:rPr/>
              <a:t> generator </a:t>
            </a:r>
            <a:r>
              <a:rPr b="1"/>
              <a:t>from MARKDOWN files</a:t>
            </a:r>
            <a:r>
              <a:rPr/>
              <a:t>, that also generate HTML, EPUB and DOCX documents.</a:t>
            </a:r>
          </a:p>
          <a:p>
            <a:pPr lvl="1"/>
            <a:r>
              <a:rPr/>
              <a:t>The idea is that </a:t>
            </a:r>
            <a:r>
              <a:rPr b="1"/>
              <a:t>from a same MARKDOWN file we can get slides and books</a:t>
            </a:r>
            <a:r>
              <a:rPr/>
              <a:t> without worrying about style, just worrying about content.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aboout reveal.js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root folder you have to execute: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[mode] [folder]</a:t>
            </a:r>
          </a:p>
          <a:p>
            <a:pPr lvl="1"/>
            <a:r>
              <a:rPr/>
              <a:t>[</a:t>
            </a:r>
            <a:r>
              <a:rPr b="1"/>
              <a:t>mode</a:t>
            </a:r>
            <a:r>
              <a:rPr/>
              <a:t>] can take the next values: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folder</a:t>
            </a:r>
            <a:r>
              <a:rPr/>
              <a:t>] folder wher to find the md files. If no folder name, it will convert all md files of all the folders.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Releases</a:t>
            </a:r>
            <a:r>
              <a:rPr/>
              <a:t> </a:t>
            </a:r>
            <a:r>
              <a:rPr/>
              <a:t>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generation modes ‘min’, ‘med’ and ‘max’.</a:t>
            </a:r>
          </a:p>
          <a:p>
            <a:pPr lvl="1"/>
            <a:r>
              <a:rPr/>
              <a:t>Automatic download the external libraries.</a:t>
            </a:r>
          </a:p>
          <a:p>
            <a:pPr lvl="1"/>
            <a:r>
              <a:rPr/>
              <a:t>Numbering (I), (II), (III) 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menu thanks to </a:t>
            </a:r>
            <a:r>
              <a:rPr>
                <a:hlinkClick r:id="rId2"/>
              </a:rPr>
              <a:t>Raul Jimenez Ortega</a:t>
            </a:r>
            <a:r>
              <a:rPr/>
              <a:t>.</a:t>
            </a:r>
          </a:p>
          <a:p>
            <a:pPr lvl="1"/>
            <a:r>
              <a:rPr/>
              <a:t>Added dockerfile thanks to </a:t>
            </a:r>
            <a:r>
              <a:rPr>
                <a:hlinkClick r:id="rId3"/>
              </a:rPr>
              <a:t>Rubén Gómez García</a:t>
            </a:r>
            <a:r>
              <a:rPr/>
              <a:t>.</a:t>
            </a:r>
          </a:p>
          <a:p>
            <a:pPr lvl="1"/>
            <a:r>
              <a:rPr/>
              <a:t>Clean zip files from libraries thanks to </a:t>
            </a:r>
            <a:r>
              <a:rPr>
                <a:hlinkClick r:id="rId4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Added type ‘online’ thanks to </a:t>
            </a:r>
            <a:r>
              <a:rPr>
                <a:hlinkClick r:id="rId5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Fixed bug HTTPS images thanks to </a:t>
            </a:r>
            <a:r>
              <a:rPr>
                <a:hlinkClick r:id="rId6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Loading the online libraries with HTTPS thanks to </a:t>
            </a:r>
            <a:r>
              <a:rPr>
                <a:hlinkClick r:id="rId7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Configuration PDF resolution thanks to </a:t>
            </a:r>
            <a:r>
              <a:rPr>
                <a:hlinkClick r:id="rId8"/>
              </a:rPr>
              <a:t>Cesar Seoane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600200"/>
            <a:ext cx="7404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format ‘epub’.</a:t>
            </a:r>
          </a:p>
          <a:p>
            <a:pPr lvl="1"/>
            <a:r>
              <a:rPr/>
              <a:t>Added ‘bash strict mode’.</a:t>
            </a:r>
          </a:p>
          <a:p>
            <a:pPr lvl="1"/>
            <a:r>
              <a:rPr/>
              <a:t>Added ‘build.properties’ to configure file generation.</a:t>
            </a:r>
          </a:p>
          <a:p>
            <a:pPr lvl="1"/>
            <a:r>
              <a:rPr/>
              <a:t>Added the command ‘clean’ to clean the lib folder.</a:t>
            </a:r>
          </a:p>
          <a:p>
            <a:pPr lvl="1"/>
            <a:r>
              <a:rPr/>
              <a:t>Download a specific version of external library.</a:t>
            </a:r>
          </a:p>
          <a:p>
            <a:pPr lvl="1"/>
            <a:r>
              <a:rPr/>
              <a:t>Added notes only visible in book mode or if you press ‘s’ on the slides.</a:t>
            </a:r>
          </a:p>
          <a:p>
            <a:pPr lvl="1"/>
            <a:r>
              <a:rPr/>
              <a:t>Normalization of images in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Remove deprecated exportation files.</a:t>
            </a:r>
          </a:p>
          <a:p>
            <a:pPr lvl="1"/>
            <a:r>
              <a:rPr/>
              <a:t>Improve de configuration in build.properties file.</a:t>
            </a:r>
          </a:p>
          <a:p>
            <a:pPr lvl="1"/>
            <a:r>
              <a:rPr/>
              <a:t>Update </a:t>
            </a:r>
            <a:r>
              <a:rPr>
                <a:hlinkClick r:id="rId2"/>
              </a:rPr>
              <a:t>Reveal.js</a:t>
            </a:r>
            <a:r>
              <a:rPr/>
              <a:t> dependencies.</a:t>
            </a:r>
          </a:p>
          <a:p>
            <a:pPr lvl="1"/>
            <a:r>
              <a:rPr/>
              <a:t>Export to PDF with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Book creation from some md files with enumeration.</a:t>
            </a:r>
          </a:p>
          <a:p>
            <a:pPr lvl="1"/>
            <a:r>
              <a:rPr/>
              <a:t>Possibility of adding a footer to the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Fix some bugs.</a:t>
            </a:r>
          </a:p>
          <a:p>
            <a:pPr lvl="1"/>
            <a:r>
              <a:rPr/>
              <a:t>Add bookmarks to the slides.</a:t>
            </a:r>
          </a:p>
          <a:p>
            <a:pPr lvl="1"/>
            <a:r>
              <a:rPr/>
              <a:t>Improve file names.</a:t>
            </a:r>
          </a:p>
          <a:p>
            <a:pPr lvl="1"/>
            <a:r>
              <a:rPr/>
              <a:t>Add </a:t>
            </a:r>
            <a:r>
              <a:rPr>
                <a:hlinkClick r:id="rId2"/>
              </a:rPr>
              <a:t>MathJax/</a:t>
            </a:r>
            <a:r>
              <a:rPr/>
              <a:t> lib thanks to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Fixed some bugs.</a:t>
            </a:r>
          </a:p>
          <a:p>
            <a:pPr lvl="1"/>
            <a:r>
              <a:rPr/>
              <a:t>Removed the command ‘clean’ to clean the lib folder because it can be done via properties file.</a:t>
            </a:r>
          </a:p>
          <a:p>
            <a:pPr lvl="1"/>
            <a:r>
              <a:rPr/>
              <a:t>Added again the option to export to PDF in book format.</a:t>
            </a:r>
          </a:p>
          <a:p>
            <a:pPr lvl="1"/>
            <a:r>
              <a:rPr/>
              <a:t>Added the possibility to import files or fragments from an external file.</a:t>
            </a:r>
          </a:p>
          <a:p>
            <a:pPr lvl="1"/>
            <a:r>
              <a:rPr/>
              <a:t>Added the plugin </a:t>
            </a:r>
            <a:r>
              <a:rPr>
                <a:hlinkClick r:id="rId2"/>
              </a:rPr>
              <a:t>chalkboard</a:t>
            </a:r>
            <a:r>
              <a:rPr/>
              <a:t> thanks to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Added the possibility to create a ‘plus’ version with extra information in slides and books.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the possibility to export to PowerPoint.</a:t>
            </a:r>
          </a:p>
          <a:p>
            <a:pPr lvl="1"/>
            <a:r>
              <a:rPr/>
              <a:t>Updated all the libraries to the latest version.</a:t>
            </a:r>
          </a:p>
          <a:p>
            <a:pPr lvl="1"/>
            <a:r>
              <a:rPr/>
              <a:t>Updated the templates.</a:t>
            </a:r>
          </a:p>
          <a:p>
            <a:pPr lvl="1"/>
            <a:r>
              <a:rPr/>
              <a:t>Updated the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Author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Old JEE web developer</a:t>
            </a:r>
            <a:r>
              <a:rPr/>
              <a:t>.</a:t>
            </a:r>
          </a:p>
          <a:p>
            <a:pPr lvl="1"/>
            <a:r>
              <a:rPr/>
              <a:t>Now I’m </a:t>
            </a:r>
            <a:r>
              <a:rPr b="1"/>
              <a:t>Tecnical Teacher Advaisor</a:t>
            </a:r>
            <a:r>
              <a:rPr/>
              <a:t> in the TIC service of the General Direction of Infrastructure and Services of the Ministry of Education and Youth of the Community of Madrid.</a:t>
            </a:r>
          </a:p>
          <a:p>
            <a:pPr lvl="1"/>
            <a:r>
              <a:rPr/>
              <a:t>In addition I work as </a:t>
            </a:r>
            <a:r>
              <a:rPr b="1"/>
              <a:t>trainer specialized in development technologies</a:t>
            </a:r>
            <a:r>
              <a:rPr/>
              <a:t>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a group created for entrepreneurs and developers who loves hackathons.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an online password manager.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a script to create slides from MD files.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My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a </a:t>
            </a:r>
            <a:r>
              <a:rPr>
                <a:hlinkClick r:id="rId2"/>
              </a:rPr>
              <a:t>MARKDOWN</a:t>
            </a:r>
            <a:r>
              <a:rPr/>
              <a:t> file generate: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this same </a:t>
            </a:r>
            <a:r>
              <a:rPr>
                <a:hlinkClick r:id="rId2"/>
              </a:rPr>
              <a:t>MARKDOWN</a:t>
            </a:r>
            <a:r>
              <a:rPr/>
              <a:t> file </a:t>
            </a:r>
            <a:r>
              <a:rPr b="1"/>
              <a:t>“plus” files</a:t>
            </a:r>
            <a:r>
              <a:rPr/>
              <a:t> can be generated: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This work is licensed under a:</a:t>
            </a:r>
          </a:p>
          <a:p>
            <a:pPr lvl="2"/>
            <a:r>
              <a:rPr>
                <a:hlinkClick r:id="rId2"/>
              </a:rPr>
              <a:t>Creative Commons Attribution 3.0</a:t>
            </a:r>
          </a:p>
          <a:p>
            <a:pPr lvl="1"/>
            <a:r>
              <a:rPr b="1"/>
              <a:t>The program source code are licensed under 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[EN]</dc:title>
  <dc:creator>Adolfo Sanz De Diego</dc:creator>
  <cp:keywords/>
  <dcterms:created xsi:type="dcterms:W3CDTF">2020-03-06T23:47:23Z</dcterms:created>
  <dcterms:modified xsi:type="dcterms:W3CDTF">2020-03-06T23:47:23Z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