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3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https://github.com/asanzdiego/markdownslides/archive/6.3.zip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propiedad DEFAULT_BUILD.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Cambio menor.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2020-03-08T11:57:44Z</dcterms:created>
  <dcterms:modified xsi:type="dcterms:W3CDTF">2020-03-08T11:57:44Z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