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notesMaster" Target="notesMasters/notesMaster1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3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https://github.com/asanzdiego/markdownslides/archive/6.3.zip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image of MarkdownSlides.</a:t>
            </a:r>
          </a:p>
          <a:p>
            <a:pPr lvl="1"/>
            <a:r>
              <a:rPr/>
              <a:t>Added Bootstrap to the html template.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DEFAULT_BUILD property.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Minor change.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2020-03-08T11:58:14Z</dcterms:created>
  <dcterms:modified xsi:type="dcterms:W3CDTF">2020-03-08T11:58:14Z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