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only visible in book mode or if you press ‘s’ on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[EN]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needs to be installed: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It is automaticaly downloaded: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Now, only works in Linux (may be on MacOS)</a:t>
            </a:r>
          </a:p>
          <a:p>
            <a:pPr lvl="0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0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Launch the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It is important to rename it to prevent errors.</a:t>
            </a:r>
          </a:p>
          <a:p>
            <a:pPr lvl="0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indent="0" marL="0">
              <a:buNone/>
            </a:pPr>
            <a:r>
              <a:rPr/>
              <a:t>the lines below will only be available in the plus version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indent="0" marL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Will be converted to: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indent="0" marL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0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folder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Releases 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generation modes ‘min’, ‘med’ and ‘max’.</a:t>
            </a:r>
          </a:p>
          <a:p>
            <a:pPr lvl="0"/>
            <a:r>
              <a:rPr/>
              <a:t>Automatic download the external libraries.</a:t>
            </a:r>
          </a:p>
          <a:p>
            <a:pPr lvl="0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0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0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format ‘epub’.</a:t>
            </a:r>
          </a:p>
          <a:p>
            <a:pPr lvl="0"/>
            <a:r>
              <a:rPr/>
              <a:t>Added ‘bash strict mode’.</a:t>
            </a:r>
          </a:p>
          <a:p>
            <a:pPr lvl="0"/>
            <a:r>
              <a:rPr/>
              <a:t>Added ‘build.properties’ to configure file generation.</a:t>
            </a:r>
          </a:p>
          <a:p>
            <a:pPr lvl="0"/>
            <a:r>
              <a:rPr/>
              <a:t>Added the command ‘clean’ to clean the lib folder.</a:t>
            </a:r>
          </a:p>
          <a:p>
            <a:pPr lvl="0"/>
            <a:r>
              <a:rPr/>
              <a:t>Download a specific version of external library.</a:t>
            </a:r>
          </a:p>
          <a:p>
            <a:pPr lvl="0"/>
            <a:r>
              <a:rPr/>
              <a:t>Added notes only visible in book mode or if you press ‘s’ on the slides.</a:t>
            </a:r>
          </a:p>
          <a:p>
            <a:pPr lvl="0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Remove deprecated exportation files.</a:t>
            </a:r>
          </a:p>
          <a:p>
            <a:pPr lvl="0"/>
            <a:r>
              <a:rPr/>
              <a:t>Improve de configuration in build.properties file.</a:t>
            </a:r>
          </a:p>
          <a:p>
            <a:pPr lvl="0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0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Book creation from some md files with enumeration.</a:t>
            </a:r>
          </a:p>
          <a:p>
            <a:pPr lvl="0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 some bugs.</a:t>
            </a:r>
          </a:p>
          <a:p>
            <a:pPr lvl="0"/>
            <a:r>
              <a:rPr/>
              <a:t>Add bookmarks to the slides.</a:t>
            </a:r>
          </a:p>
          <a:p>
            <a:pPr lvl="0"/>
            <a:r>
              <a:rPr/>
              <a:t>Improve file names.</a:t>
            </a:r>
          </a:p>
          <a:p>
            <a:pPr lvl="0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Fixed some bugs.</a:t>
            </a:r>
          </a:p>
          <a:p>
            <a:pPr lvl="0"/>
            <a:r>
              <a:rPr/>
              <a:t>Removed the command ‘clean’ to clean the lib folder because it can be done via properties file.</a:t>
            </a:r>
          </a:p>
          <a:p>
            <a:pPr lvl="0"/>
            <a:r>
              <a:rPr/>
              <a:t>Added again the option to export to PDF in book format.</a:t>
            </a:r>
          </a:p>
          <a:p>
            <a:pPr lvl="0"/>
            <a:r>
              <a:rPr/>
              <a:t>Added the possibility to import files or fragments from an external file.</a:t>
            </a:r>
          </a:p>
          <a:p>
            <a:pPr lvl="0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the possibility to export to PowerPoint.</a:t>
            </a:r>
          </a:p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image of MarkdownSlides.</a:t>
            </a:r>
          </a:p>
          <a:p>
            <a:pPr lvl="0"/>
            <a:r>
              <a:rPr/>
              <a:t>Added Bootstrap to the html template.</a:t>
            </a:r>
          </a:p>
          <a:p>
            <a:pPr lvl="0"/>
            <a:r>
              <a:rPr/>
              <a:t>Added the DEFAULT_BUILD property.</a:t>
            </a:r>
          </a:p>
          <a:p>
            <a:pPr lvl="0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Author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started </a:t>
            </a:r>
            <a:r>
              <a:rPr b="1"/>
              <a:t>developing web applications</a:t>
            </a:r>
            <a:r>
              <a:rPr/>
              <a:t> until I transitioned into teaching.</a:t>
            </a:r>
          </a:p>
          <a:p>
            <a:pPr lvl="0"/>
            <a:r>
              <a:rPr/>
              <a:t>Currently, I am the </a:t>
            </a:r>
            <a:r>
              <a:rPr>
                <a:hlinkClick r:id="rId2"/>
              </a:rPr>
              <a:t>Head of the Educational Platforms Service at the Digitalization Department of the Community of Madrid</a:t>
            </a:r>
            <a:r>
              <a:rPr/>
              <a:t>.</a:t>
            </a:r>
          </a:p>
          <a:p>
            <a:pPr lvl="0"/>
            <a:r>
              <a:rPr/>
              <a:t>I collaborate as a teacher at the </a:t>
            </a:r>
            <a:r>
              <a:rPr>
                <a:hlinkClick r:id="rId3"/>
              </a:rPr>
              <a:t>University of Alcalá</a:t>
            </a:r>
            <a:r>
              <a:rPr/>
              <a:t> and as a trainer at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0"/>
            <a:r>
              <a:rPr>
                <a:hlinkClick r:id="rId4"/>
              </a:rPr>
              <a:t>Extension of Password Manager Generator</a:t>
            </a:r>
            <a:r>
              <a:rPr/>
              <a:t>: an extension for browsers of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find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My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work is licensed under a:</a:t>
            </a:r>
          </a:p>
          <a:p>
            <a:pPr lvl="1"/>
            <a:r>
              <a:rPr>
                <a:hlinkClick r:id="rId2"/>
              </a:rPr>
              <a:t>Creative Commons Attribution 3.0</a:t>
            </a:r>
          </a:p>
          <a:p>
            <a:pPr lvl="0"/>
            <a:r>
              <a:rPr b="1"/>
              <a:t>The program source code are licensed under 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2024-12-24T22:25:18Z</dcterms:created>
  <dcterms:modified xsi:type="dcterms:W3CDTF">2024-12-24T22:25:18Z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