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only visible in book mode or if you press ‘s’ on the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munidad.madrid/transparencia/unidad-organizativa-responsable/servicio-plataformas-educativas" TargetMode="External" /><Relationship Id="rId3" Type="http://schemas.openxmlformats.org/officeDocument/2006/relationships/hyperlink" Target="https://www.uah.es/" TargetMode="External" /><Relationship Id="rId4" Type="http://schemas.openxmlformats.org/officeDocument/2006/relationships/hyperlink" Target="https://www.pronoide.com/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pasmangen-extension/pasmangen-extension.github.io" TargetMode="External" /><Relationship Id="rId5" Type="http://schemas.openxmlformats.org/officeDocument/2006/relationships/hyperlink" Target="https://github.com/asanzdiego/markdownslide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Slides [EN]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Adolfo Sanz De 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needs to be installed:</a:t>
            </a:r>
          </a:p>
          <a:p>
            <a:pPr lvl="1"/>
            <a:r>
              <a:rPr>
                <a:hlinkClick r:id="rId2"/>
              </a:rPr>
              <a:t>Pandoc</a:t>
            </a:r>
          </a:p>
          <a:p>
            <a:pPr lvl="1"/>
            <a:r>
              <a:rPr>
                <a:hlinkClick r:id="rId3"/>
              </a:rPr>
              <a:t>DeckTape</a:t>
            </a:r>
          </a:p>
          <a:p>
            <a:pPr lvl="1"/>
            <a:r>
              <a:rPr>
                <a:hlinkClick r:id="rId4"/>
              </a:rPr>
              <a:t>TeX Live</a:t>
            </a:r>
          </a:p>
          <a:p>
            <a:pPr lvl="0"/>
            <a:r>
              <a:rPr/>
              <a:t>It is automaticaly downloaded:</a:t>
            </a:r>
          </a:p>
          <a:p>
            <a:pPr lvl="1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Now, only works in Linux (may be on MacOS)</a:t>
            </a:r>
          </a:p>
          <a:p>
            <a:pPr lvl="0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0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docker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Launch the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It is important to rename it to prevent errors.</a:t>
            </a:r>
          </a:p>
          <a:p>
            <a:pPr lvl="0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indent="0" marL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0"/>
            <a:r>
              <a:rPr/>
              <a:t>Line 1 of import-1.md</a:t>
            </a:r>
          </a:p>
          <a:p>
            <a:pPr lvl="0"/>
            <a:r>
              <a:rPr/>
              <a:t>Line 2 of import-1.md</a:t>
            </a:r>
          </a:p>
          <a:p>
            <a:pPr lvl="0"/>
            <a:r>
              <a:rPr/>
              <a:t>Line 3 of import-1.md</a:t>
            </a:r>
          </a:p>
          <a:p>
            <a:pPr lvl="0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Plus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indent="0" marL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indent="0" marL="0">
                  <a:buNone/>
                </a:pPr>
                <a:r>
                  <a:rPr/>
                  <a:t>Will be converted to: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±</m:t>
                      </m:r>
                      <m:rad>
                        <m:rad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indent="0" marL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indent="0" marL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Configuration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Configuration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0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mode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folder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</a:p>
          <a:p>
            <a:pPr lvl="0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0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Releases 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slides to: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books to: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generation modes ‘min’, ‘med’ and ‘max’.</a:t>
            </a:r>
          </a:p>
          <a:p>
            <a:pPr lvl="0"/>
            <a:r>
              <a:rPr/>
              <a:t>Automatic download the external libraries.</a:t>
            </a:r>
          </a:p>
          <a:p>
            <a:pPr lvl="0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slides to: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books to: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Deprecated: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0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0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format ‘epub’.</a:t>
            </a:r>
          </a:p>
          <a:p>
            <a:pPr lvl="0"/>
            <a:r>
              <a:rPr/>
              <a:t>Added ‘bash strict mode’.</a:t>
            </a:r>
          </a:p>
          <a:p>
            <a:pPr lvl="0"/>
            <a:r>
              <a:rPr/>
              <a:t>Added ‘build.properties’ to configure file generation.</a:t>
            </a:r>
          </a:p>
          <a:p>
            <a:pPr lvl="0"/>
            <a:r>
              <a:rPr/>
              <a:t>Added the command ‘clean’ to clean the lib folder.</a:t>
            </a:r>
          </a:p>
          <a:p>
            <a:pPr lvl="0"/>
            <a:r>
              <a:rPr/>
              <a:t>Download a specific version of external library.</a:t>
            </a:r>
          </a:p>
          <a:p>
            <a:pPr lvl="0"/>
            <a:r>
              <a:rPr/>
              <a:t>Added notes only visible in book mode or if you press ‘s’ on the slides.</a:t>
            </a:r>
          </a:p>
          <a:p>
            <a:pPr lvl="0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Clean the code.</a:t>
            </a:r>
          </a:p>
          <a:p>
            <a:pPr lvl="0"/>
            <a:r>
              <a:rPr/>
              <a:t>Remove deprecated exportation files.</a:t>
            </a:r>
          </a:p>
          <a:p>
            <a:pPr lvl="0"/>
            <a:r>
              <a:rPr/>
              <a:t>Improve de configuration in build.properties file.</a:t>
            </a:r>
          </a:p>
          <a:p>
            <a:pPr lvl="0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0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0"/>
            <a:r>
              <a:rPr/>
              <a:t>Book creation from some md files with enumeration.</a:t>
            </a:r>
          </a:p>
          <a:p>
            <a:pPr lvl="0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Fix some bugs.</a:t>
            </a:r>
          </a:p>
          <a:p>
            <a:pPr lvl="0"/>
            <a:r>
              <a:rPr/>
              <a:t>Add bookmarks to the slides.</a:t>
            </a:r>
          </a:p>
          <a:p>
            <a:pPr lvl="0"/>
            <a:r>
              <a:rPr/>
              <a:t>Improve file names.</a:t>
            </a:r>
          </a:p>
          <a:p>
            <a:pPr lvl="0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Clean the code.</a:t>
            </a:r>
          </a:p>
          <a:p>
            <a:pPr lvl="0"/>
            <a:r>
              <a:rPr/>
              <a:t>Fixed some bugs.</a:t>
            </a:r>
          </a:p>
          <a:p>
            <a:pPr lvl="0"/>
            <a:r>
              <a:rPr/>
              <a:t>Removed the command ‘clean’ to clean the lib folder because it can be done via properties file.</a:t>
            </a:r>
          </a:p>
          <a:p>
            <a:pPr lvl="0"/>
            <a:r>
              <a:rPr/>
              <a:t>Added again the option to export to PDF in book format.</a:t>
            </a:r>
          </a:p>
          <a:p>
            <a:pPr lvl="0"/>
            <a:r>
              <a:rPr/>
              <a:t>Added the possibility to import files or fragments from an external file.</a:t>
            </a:r>
          </a:p>
          <a:p>
            <a:pPr lvl="0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0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the possibility to export to PowerPoint.</a:t>
            </a:r>
          </a:p>
          <a:p>
            <a:pPr lvl="0"/>
            <a:r>
              <a:rPr/>
              <a:t>Updated all the libraries to the latest version.</a:t>
            </a:r>
          </a:p>
          <a:p>
            <a:pPr lvl="0"/>
            <a:r>
              <a:rPr/>
              <a:t>Updated the templates.</a:t>
            </a:r>
          </a:p>
          <a:p>
            <a:pPr lvl="0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image of MarkdownSlides.</a:t>
            </a:r>
          </a:p>
          <a:p>
            <a:pPr lvl="0"/>
            <a:r>
              <a:rPr/>
              <a:t>Added Bootstrap to the html template.</a:t>
            </a:r>
          </a:p>
          <a:p>
            <a:pPr lvl="0"/>
            <a:r>
              <a:rPr/>
              <a:t>Added the DEFAULT_BUILD property.</a:t>
            </a:r>
          </a:p>
          <a:p>
            <a:pPr lvl="0"/>
            <a:r>
              <a:rPr/>
              <a:t>Minor changes.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7.0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Updated all the libraries to the latest version.</a:t>
            </a:r>
          </a:p>
          <a:p>
            <a:pPr lvl="0"/>
            <a:r>
              <a:rPr/>
              <a:t>Updated the templates.</a:t>
            </a:r>
          </a:p>
          <a:p>
            <a:pPr lvl="0"/>
            <a:r>
              <a:rPr/>
              <a:t>Updated the Dockerfile.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Adolfo Sanz De Diego Author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Adolfo Sanz De 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started </a:t>
            </a:r>
            <a:r>
              <a:rPr b="1"/>
              <a:t>developing web applications</a:t>
            </a:r>
            <a:r>
              <a:rPr/>
              <a:t> until I transitioned into teaching.</a:t>
            </a:r>
          </a:p>
          <a:p>
            <a:pPr lvl="0"/>
            <a:r>
              <a:rPr/>
              <a:t>Currently, I am the </a:t>
            </a:r>
            <a:r>
              <a:rPr>
                <a:hlinkClick r:id="rId2"/>
              </a:rPr>
              <a:t>Head of the Educational Platforms Service at the Digitalization Department of the Community of Madrid</a:t>
            </a:r>
            <a:r>
              <a:rPr/>
              <a:t>.</a:t>
            </a:r>
          </a:p>
          <a:p>
            <a:pPr lvl="0"/>
            <a:r>
              <a:rPr/>
              <a:t>I collaborate as a teacher at the </a:t>
            </a:r>
            <a:r>
              <a:rPr>
                <a:hlinkClick r:id="rId3"/>
              </a:rPr>
              <a:t>University of Alcalá</a:t>
            </a:r>
            <a:r>
              <a:rPr/>
              <a:t> and as a trainer at </a:t>
            </a:r>
            <a:r>
              <a:rPr>
                <a:hlinkClick r:id="rId4"/>
              </a:rPr>
              <a:t>Pronoide</a:t>
            </a:r>
            <a:r>
              <a:rPr/>
              <a:t>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0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0"/>
            <a:r>
              <a:rPr>
                <a:hlinkClick r:id="rId4"/>
              </a:rPr>
              <a:t>Extension of Password Manager Generator</a:t>
            </a:r>
            <a:r>
              <a:rPr/>
              <a:t>: an extension for browsers of Password Manager Generator.</a:t>
            </a:r>
          </a:p>
          <a:p>
            <a:pPr lvl="0"/>
            <a:r>
              <a:rPr>
                <a:hlinkClick r:id="rId5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1"/>
            <a:r>
              <a:rPr>
                <a:hlinkClick r:id="rId3"/>
              </a:rPr>
              <a:t>reveal-slides</a:t>
            </a:r>
          </a:p>
          <a:p>
            <a:pPr lvl="1"/>
            <a:r>
              <a:rPr>
                <a:hlinkClick r:id="rId4"/>
              </a:rPr>
              <a:t>reveal-slides-pdf</a:t>
            </a:r>
          </a:p>
          <a:p>
            <a:pPr lvl="1"/>
            <a:r>
              <a:rPr>
                <a:hlinkClick r:id="rId5"/>
              </a:rPr>
              <a:t>epub-book</a:t>
            </a:r>
          </a:p>
          <a:p>
            <a:pPr lvl="1"/>
            <a:r>
              <a:rPr>
                <a:hlinkClick r:id="rId6"/>
              </a:rPr>
              <a:t>html-book</a:t>
            </a:r>
          </a:p>
          <a:p>
            <a:pPr lvl="1"/>
            <a:r>
              <a:rPr>
                <a:hlinkClick r:id="rId7"/>
              </a:rPr>
              <a:t>docx-book</a:t>
            </a:r>
          </a:p>
          <a:p>
            <a:pPr lvl="1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to find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My nick: </a:t>
            </a:r>
            <a:r>
              <a:rPr b="1"/>
              <a:t>asanzdiego</a:t>
            </a:r>
          </a:p>
          <a:p>
            <a:pPr lvl="1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1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1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1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1"/>
            <a:r>
              <a:rPr>
                <a:hlinkClick r:id="rId3"/>
              </a:rPr>
              <a:t>reveal-slides-plus</a:t>
            </a:r>
          </a:p>
          <a:p>
            <a:pPr lvl="1"/>
            <a:r>
              <a:rPr>
                <a:hlinkClick r:id="rId4"/>
              </a:rPr>
              <a:t>reveal-slides-pdf-plus</a:t>
            </a:r>
          </a:p>
          <a:p>
            <a:pPr lvl="1"/>
            <a:r>
              <a:rPr>
                <a:hlinkClick r:id="rId5"/>
              </a:rPr>
              <a:t>epub-book-plus</a:t>
            </a:r>
          </a:p>
          <a:p>
            <a:pPr lvl="1"/>
            <a:r>
              <a:rPr>
                <a:hlinkClick r:id="rId6"/>
              </a:rPr>
              <a:t>html-book-plus</a:t>
            </a:r>
          </a:p>
          <a:p>
            <a:pPr lvl="1"/>
            <a:r>
              <a:rPr>
                <a:hlinkClick r:id="rId7"/>
              </a:rPr>
              <a:t>docx-book-plus</a:t>
            </a:r>
          </a:p>
          <a:p>
            <a:pPr lvl="1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0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0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0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0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work is licensed under a:</a:t>
            </a:r>
          </a:p>
          <a:p>
            <a:pPr lvl="1"/>
            <a:r>
              <a:rPr>
                <a:hlinkClick r:id="rId2"/>
              </a:rPr>
              <a:t>Creative Commons Attribution 3.0</a:t>
            </a:r>
          </a:p>
          <a:p>
            <a:pPr lvl="0"/>
            <a:r>
              <a:rPr b="1"/>
              <a:t>The program source code are licensed under a:</a:t>
            </a:r>
          </a:p>
          <a:p>
            <a:pPr lvl="1"/>
            <a:r>
              <a:rPr>
                <a:hlinkClick r:id="rId3"/>
              </a:rPr>
              <a:t>GPL 3.0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2024-12-24T22:25:45Z</dcterms:created>
  <dcterms:modified xsi:type="dcterms:W3CDTF">2024-12-24T22:25:45Z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