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notesMaster" Target="notesMasters/notesMaster1.xml" /><Relationship Id="rId52" Type="http://schemas.openxmlformats.org/officeDocument/2006/relationships/viewProps" Target="viewProps.xml" /><Relationship Id="rId5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4" Type="http://schemas.openxmlformats.org/officeDocument/2006/relationships/tableStyles" Target="tableStyles.xml" /><Relationship Id="rId53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Esto</a:t>
            </a:r>
            <a:r>
              <a:rPr/>
              <a:t> </a:t>
            </a:r>
            <a:r>
              <a:rPr/>
              <a:t>solo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visible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modo</a:t>
            </a:r>
            <a:r>
              <a:rPr/>
              <a:t> </a:t>
            </a:r>
            <a:r>
              <a:rPr/>
              <a:t>libro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si</a:t>
            </a:r>
            <a:r>
              <a:rPr/>
              <a:t> </a:t>
            </a:r>
            <a:r>
              <a:rPr/>
              <a:t>pulsas</a:t>
            </a:r>
            <a:r>
              <a:rPr/>
              <a:t> </a:t>
            </a:r>
            <a:r>
              <a:rPr/>
              <a:t>‘</a:t>
            </a:r>
            <a:r>
              <a:rPr/>
              <a:t>s</a:t>
            </a:r>
            <a:r>
              <a:rPr/>
              <a:t>’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archive/5.0.zip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s.wikipedia.org/wiki/Markdown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asanzdiego/markdownslides" TargetMode="Externa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Relationship Id="rId6" Type="http://schemas.openxmlformats.org/officeDocument/2006/relationships/hyperlink" Target="http://www.slideshare.net/asanzdiego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.html" TargetMode="External" /><Relationship Id="rId4" Type="http://schemas.openxmlformats.org/officeDocument/2006/relationships/hyperlink" Target="http://asanzdiego.github.io/markdownslides/doc/export/leeme-slides.pdf" TargetMode="External" /><Relationship Id="rId5" Type="http://schemas.openxmlformats.org/officeDocument/2006/relationships/hyperlink" Target="http://asanzdiego.github.io/markdownslides/doc/export/leeme-book.epub" TargetMode="External" /><Relationship Id="rId6" Type="http://schemas.openxmlformats.org/officeDocument/2006/relationships/hyperlink" Target="http://asanzdiego.github.io/markdownslides/doc/export/leeme-book.html" TargetMode="External" /><Relationship Id="rId7" Type="http://schemas.openxmlformats.org/officeDocument/2006/relationships/hyperlink" Target="http://asanzdiego.github.io/markdownslides/doc/export/leeme-book.docx" TargetMode="External" /><Relationship Id="rId8" Type="http://schemas.openxmlformats.org/officeDocument/2006/relationships/hyperlink" Target="http://asanzdiego.github.io/markdownslides/doc/export/leeme-book.pdf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-plus.html" TargetMode="External" /><Relationship Id="rId4" Type="http://schemas.openxmlformats.org/officeDocument/2006/relationships/hyperlink" Target="http://asanzdiego.github.io/markdownslides/doc/export/leeme-slides-plus.pdf" TargetMode="External" /><Relationship Id="rId5" Type="http://schemas.openxmlformats.org/officeDocument/2006/relationships/hyperlink" Target="http://asanzdiego.github.io/markdownslides/doc/export/leeme-book-plus.epub" TargetMode="External" /><Relationship Id="rId6" Type="http://schemas.openxmlformats.org/officeDocument/2006/relationships/hyperlink" Target="http://asanzdiego.github.io/markdownslides/doc/export/leeme-book-plus.html" TargetMode="External" /><Relationship Id="rId7" Type="http://schemas.openxmlformats.org/officeDocument/2006/relationships/hyperlink" Target="http://asanzdiego.github.io/markdownslides/doc/export/leeme-book-plus.docx" TargetMode="External" /><Relationship Id="rId8" Type="http://schemas.openxmlformats.org/officeDocument/2006/relationships/hyperlink" Target="http://asanzdiego.github.io/markdownslides/doc/export/leeme-book-plus.pdf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es/" TargetMode="External" /><Relationship Id="rId3" Type="http://schemas.openxmlformats.org/officeDocument/2006/relationships/hyperlink" Target="http://www.viti.es/gnu/licenses/gpl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[ES]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Dependencias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Necesita ser instalado:</a:t>
            </a:r>
          </a:p>
          <a:p>
            <a:pPr lvl="2"/>
            <a:r>
              <a:rPr>
                <a:hlinkClick r:id="rId2"/>
              </a:rPr>
              <a:t>Pandoc</a:t>
            </a:r>
          </a:p>
          <a:p>
            <a:pPr lvl="2"/>
            <a:r>
              <a:rPr>
                <a:hlinkClick r:id="rId3"/>
              </a:rPr>
              <a:t>DeckTape</a:t>
            </a:r>
          </a:p>
          <a:p>
            <a:pPr lvl="2"/>
            <a:r>
              <a:rPr>
                <a:hlinkClick r:id="rId4"/>
              </a:rPr>
              <a:t>TeX Live</a:t>
            </a:r>
          </a:p>
          <a:p>
            <a:pPr lvl="1"/>
            <a:r>
              <a:rPr/>
              <a:t>Descargado automáticamente:</a:t>
            </a:r>
          </a:p>
          <a:p>
            <a:pPr lvl="2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Requisitos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Por ahora, solo funciona en Linux (y puede que en MacOS).</a:t>
            </a:r>
          </a:p>
          <a:p>
            <a:pPr lvl="1"/>
            <a:r>
              <a:rPr/>
              <a:t>Puede funcionar con Docker, pero todavía está en pruebas.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Descarga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https://github.com/asanzdiego/markdownslides/archive/5.0.zip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 instalación con docker está todavía </a:t>
            </a:r>
            <a:r>
              <a:rPr b="1"/>
              <a:t>en pruebas</a:t>
            </a:r>
            <a:r>
              <a:rPr/>
              <a:t>.</a:t>
            </a:r>
          </a:p>
          <a:p>
            <a:pPr lvl="1"/>
            <a:r>
              <a:rPr/>
              <a:t>Cualquier feedback es bienvenido.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Construir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imagen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Estará en Dockerhub pronto: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Lanzar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contenedor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Lanzamos el contenedor: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Manejo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Primero </a:t>
            </a:r>
            <a:r>
              <a:rPr b="1"/>
              <a:t>copia la carpeta doc y renombrala a tu gusto</a:t>
            </a:r>
            <a:r>
              <a:rPr/>
              <a:t>. Esto no es necesario pero te ayuda a organizar tus documentos.</a:t>
            </a:r>
          </a:p>
          <a:p>
            <a:pPr lvl="1"/>
            <a:r>
              <a:rPr b="1"/>
              <a:t>Crea los ficheros md</a:t>
            </a:r>
            <a:r>
              <a:rPr/>
              <a:t> que quieras generar en la </a:t>
            </a:r>
            <a:r>
              <a:rPr b="1"/>
              <a:t>carpeta md</a:t>
            </a:r>
            <a:r>
              <a:rPr/>
              <a:t>. Los ficheros md son ficheros </a:t>
            </a:r>
            <a:r>
              <a:rPr>
                <a:hlinkClick r:id="rId2"/>
              </a:rPr>
              <a:t>Markdown</a:t>
            </a:r>
            <a:r>
              <a:rPr/>
              <a:t>, que no son nada más que ficheros de texto plano, con extensión md, y con un marcado ligero (que hay que conocer pero que es muy sencillo).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añadir fichero con </a:t>
            </a:r>
            <a:r>
              <a:rPr b="1"/>
              <a:t>@import import/NOMBRE_FICHERO [startLine=NUMERO] [endLine=NUMERO] [showNumberLines]</a:t>
            </a:r>
          </a:p>
          <a:p>
            <a:pPr lvl="0" marL="0" indent="0">
              <a:buNone/>
            </a:pPr>
            <a:r>
              <a:rPr/>
              <a:t>Primer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Segundo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1"/>
            <a:r>
              <a:rPr/>
              <a:t>Line 1 of import-1.md</a:t>
            </a:r>
          </a:p>
          <a:p>
            <a:pPr lvl="1"/>
            <a:r>
              <a:rPr/>
              <a:t>Line 2 of import-1.md</a:t>
            </a:r>
          </a:p>
          <a:p>
            <a:pPr lvl="1"/>
            <a:r>
              <a:rPr/>
              <a:t>Line 3 of import-1.md</a:t>
            </a:r>
          </a:p>
          <a:p>
            <a:pPr lvl="1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Acerca</a:t>
            </a:r>
            <a:r>
              <a:rPr/>
              <a:t> </a:t>
            </a:r>
            <a:r>
              <a:rPr/>
              <a:t>de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Tercer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Cuarto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startLine=2 endLine=3 showNumberLines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añadir notas que serán visibles en modo libro o si </a:t>
            </a:r>
            <a:r>
              <a:rPr b="1"/>
              <a:t>pulsas la letra ‘s’ en las slides</a:t>
            </a:r>
            <a:r>
              <a:rPr/>
              <a:t> mediante </a:t>
            </a:r>
            <a:r>
              <a:rPr b="1"/>
              <a:t>@start-notes</a:t>
            </a:r>
            <a:r>
              <a:rPr/>
              <a:t> y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 @start-notes
 Esto solo es visible en modo libro o si pulsas 's' en las slides.
 @end-notes 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Notas</a:t>
            </a:r>
            <a:r>
              <a:rPr/>
              <a:t> </a:t>
            </a:r>
            <a:r>
              <a:rPr/>
              <a:t>plus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crear notas con </a:t>
            </a:r>
            <a:r>
              <a:rPr b="1"/>
              <a:t>@plus</a:t>
            </a:r>
            <a:r>
              <a:rPr/>
              <a:t> que solo estarán disponibles en ficheros “plus” siempre y cuando en el build.properties tengas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las lineas de abajo solo estarás disponible en la versión plus
 @plus @import import/import-2.md</a:t>
            </a:r>
          </a:p>
          <a:p>
            <a:pPr lvl="0" marL="0" indent="0">
              <a:buNone/>
            </a:pPr>
            <a:r>
              <a:rPr/>
              <a:t>las lineas de abajo solo estarás disponible en la versión plus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Se puede utilizar la librería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Así esto: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marL="0" indent="0">
                  <a:buNone/>
                </a:pPr>
                <a:r>
                  <a:rPr/>
                  <a:t>Se transforma en: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=</m:t>
                      </m:r>
                      <m:r>
                        <m:t>−</m:t>
                      </m:r>
                      <m:r>
                        <m:t>b</m:t>
                      </m:r>
                      <m:r>
                        <m:t>±</m:t>
                      </m:r>
                      <m:rad>
                        <m:radPr>
                          <m:degHide m:val="1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holaMundo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alert(</a:t>
            </a:r>
            <a:r>
              <a:rPr>
                <a:solidFill>
                  <a:srgbClr val="4070A0"/>
                </a:solidFill>
                <a:latin typeface="Courier"/>
              </a:rPr>
              <a:t>'Hola mundo'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Niveles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tener tantos niveles como quieras.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# Nivel 1 (en slides y libro)
## Nivel 2 (en slides y libro)
## Nivel 3 (en libro pero se queda como nivel 2 en slides) </a:t>
            </a:r>
          </a:p>
          <a:p>
            <a:pPr lvl="0" marL="0" indent="0">
              <a:buNone/>
            </a:pPr>
            <a:r>
              <a:rPr/>
              <a:t>Pero sólo en los libros. En las slides solo puedes tener 2 niveles.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nombrar igual varias slides con (I), (II), etc. pero luego solo el primero será exportado al libro.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marL="0" indent="0">
              <a:buNone/>
            </a:pPr>
            <a:r>
              <a:rPr/>
              <a:t>En el libro quedará: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los </a:t>
            </a:r>
            <a:r>
              <a:rPr b="1"/>
              <a:t>ficheros que queremos generar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#GENERATION_MODE='min|med|max'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DEFAULT_GENERATION_MODE=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GENERATE_PLUS_VERSION=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también algunas cosas más desde el fichero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¿Qué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esto?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MarkdownSlides</a:t>
            </a:r>
            <a:r>
              <a:rPr/>
              <a:t> es un generador de </a:t>
            </a:r>
            <a:r>
              <a:rPr b="1"/>
              <a:t>slides</a:t>
            </a:r>
            <a:r>
              <a:rPr/>
              <a:t> Reveal.js y PDF a </a:t>
            </a:r>
            <a:r>
              <a:rPr b="1"/>
              <a:t>partir de ficheros MARKDOWN</a:t>
            </a:r>
            <a:r>
              <a:rPr/>
              <a:t>, que también genera documentos HTML, EPUB y DOCX.</a:t>
            </a:r>
          </a:p>
          <a:p>
            <a:pPr lvl="1"/>
            <a:r>
              <a:rPr/>
              <a:t>La idea es que </a:t>
            </a:r>
            <a:r>
              <a:rPr b="1"/>
              <a:t>a partir de un mismo fichero MARKDOWN podamos obtener slides y libros</a:t>
            </a:r>
            <a:r>
              <a:rPr/>
              <a:t> sin preocuparnos por el estilo, solo por el contenido.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también algunas cosas más sobre </a:t>
            </a:r>
            <a:r>
              <a:rPr b="1"/>
              <a:t>reveal.js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Hay que posicionarse en la carpeta raiz, y ejecutar: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[modo] [carpeta]</a:t>
            </a:r>
          </a:p>
          <a:p>
            <a:pPr lvl="1"/>
            <a:r>
              <a:rPr/>
              <a:t>[</a:t>
            </a:r>
            <a:r>
              <a:rPr b="1"/>
              <a:t>modo</a:t>
            </a:r>
            <a:r>
              <a:rPr/>
              <a:t>] puede tomar los valores: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1"/>
            <a:r>
              <a:rPr/>
              <a:t>[</a:t>
            </a:r>
            <a:r>
              <a:rPr b="1"/>
              <a:t>carpeta</a:t>
            </a:r>
            <a:r>
              <a:rPr/>
              <a:t>] donde va a buscar los ficheros md. Si no se indica nada convertirá todos los ficheros md de todas las carpetas.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Releases</a:t>
            </a:r>
            <a:r>
              <a:rPr/>
              <a:t> </a:t>
            </a:r>
            <a:r>
              <a:rPr/>
              <a:t>notes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slides a: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books a: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Añadidos los modos de generación ‘min’, ‘med’ y ‘max’.</a:t>
            </a:r>
          </a:p>
          <a:p>
            <a:pPr lvl="1"/>
            <a:r>
              <a:rPr/>
              <a:t>Descarga automática de librerías externas.</a:t>
            </a:r>
          </a:p>
          <a:p>
            <a:pPr lvl="1"/>
            <a:r>
              <a:rPr/>
              <a:t>Numeración (I), (II), (III)…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slides a: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books a: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Deprecated: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Añadido menú gracias a </a:t>
            </a:r>
            <a:r>
              <a:rPr>
                <a:hlinkClick r:id="rId2"/>
              </a:rPr>
              <a:t>Raúl Jimenez Ortega</a:t>
            </a:r>
          </a:p>
          <a:p>
            <a:pPr lvl="1"/>
            <a:r>
              <a:rPr/>
              <a:t>Añadido dockerfile gracías a </a:t>
            </a:r>
            <a:r>
              <a:rPr>
                <a:hlinkClick r:id="rId3"/>
              </a:rPr>
              <a:t>Rubén Gómez García</a:t>
            </a:r>
          </a:p>
          <a:p>
            <a:pPr lvl="1"/>
            <a:r>
              <a:rPr/>
              <a:t>Limpieza de ficheros zip de las librerías gracias a </a:t>
            </a:r>
            <a:r>
              <a:rPr>
                <a:hlinkClick r:id="rId4"/>
              </a:rPr>
              <a:t>Cesar Seoane</a:t>
            </a:r>
          </a:p>
          <a:p>
            <a:pPr lvl="1"/>
            <a:r>
              <a:rPr/>
              <a:t>Añadido tipo ‘online’ gracias a </a:t>
            </a:r>
            <a:r>
              <a:rPr>
                <a:hlinkClick r:id="rId5"/>
              </a:rPr>
              <a:t>Cesar Seoane</a:t>
            </a:r>
          </a:p>
          <a:p>
            <a:pPr lvl="1"/>
            <a:r>
              <a:rPr/>
              <a:t>Arreglado fallo imágenes HTTPS gracias a </a:t>
            </a:r>
            <a:r>
              <a:rPr>
                <a:hlinkClick r:id="rId6"/>
              </a:rPr>
              <a:t>Cesar Seoane</a:t>
            </a:r>
          </a:p>
          <a:p>
            <a:pPr lvl="1"/>
            <a:r>
              <a:rPr/>
              <a:t>Carga de librerias ‘online’ por HTTPS gracias a </a:t>
            </a:r>
            <a:r>
              <a:rPr>
                <a:hlinkClick r:id="rId7"/>
              </a:rPr>
              <a:t>Cesar Seoane</a:t>
            </a:r>
          </a:p>
          <a:p>
            <a:pPr lvl="1"/>
            <a:r>
              <a:rPr/>
              <a:t>Configuración resolución PDF gracias a </a:t>
            </a:r>
            <a:r>
              <a:rPr>
                <a:hlinkClick r:id="rId8"/>
              </a:rPr>
              <a:t>Cesar Seoane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76300" y="1600200"/>
            <a:ext cx="7404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Nuevo formato ‘epub’.</a:t>
            </a:r>
          </a:p>
          <a:p>
            <a:pPr lvl="1"/>
            <a:r>
              <a:rPr/>
              <a:t>Añadido ‘bash strict mode’.</a:t>
            </a:r>
          </a:p>
          <a:p>
            <a:pPr lvl="1"/>
            <a:r>
              <a:rPr/>
              <a:t>Añadido ‘build.properties’ para configurar la generación de ficheros.</a:t>
            </a:r>
          </a:p>
          <a:p>
            <a:pPr lvl="1"/>
            <a:r>
              <a:rPr/>
              <a:t>Añadido comando ‘clean’ para limpiar la carpeta lib.</a:t>
            </a:r>
          </a:p>
          <a:p>
            <a:pPr lvl="1"/>
            <a:r>
              <a:rPr/>
              <a:t>Descarga de una versión concreta de librería externa.</a:t>
            </a:r>
          </a:p>
          <a:p>
            <a:pPr lvl="1"/>
            <a:r>
              <a:rPr/>
              <a:t>Añadidas notas solo visibles en modo libro o si pulsas ‘s’ en las slides.</a:t>
            </a:r>
          </a:p>
          <a:p>
            <a:pPr lvl="1"/>
            <a:r>
              <a:rPr/>
              <a:t>Normalización de imágenes en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Limpieza de código.</a:t>
            </a:r>
          </a:p>
          <a:p>
            <a:pPr lvl="1"/>
            <a:r>
              <a:rPr/>
              <a:t>Eliminada la exportación de archivos “deprecated”.</a:t>
            </a:r>
          </a:p>
          <a:p>
            <a:pPr lvl="1"/>
            <a:r>
              <a:rPr/>
              <a:t>Actualización de las dependencias de </a:t>
            </a:r>
            <a:r>
              <a:rPr>
                <a:hlinkClick r:id="rId2"/>
              </a:rPr>
              <a:t>Reveal.js</a:t>
            </a:r>
            <a:r>
              <a:rPr/>
              <a:t>.</a:t>
            </a:r>
          </a:p>
          <a:p>
            <a:pPr lvl="1"/>
            <a:r>
              <a:rPr/>
              <a:t>Exportación a PDF con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1"/>
            <a:r>
              <a:rPr/>
              <a:t>Creación de libro de varios ficheros md con numeración.</a:t>
            </a:r>
          </a:p>
          <a:p>
            <a:pPr lvl="1"/>
            <a:r>
              <a:rPr/>
              <a:t>Posibilidad de añadir un footer a las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Arreglados algunos fallos.</a:t>
            </a:r>
          </a:p>
          <a:p>
            <a:pPr lvl="1"/>
            <a:r>
              <a:rPr/>
              <a:t>Añadidos marcadores a las transparencias.</a:t>
            </a:r>
          </a:p>
          <a:p>
            <a:pPr lvl="1"/>
            <a:r>
              <a:rPr/>
              <a:t>Mejorado los nombre de ficheros.</a:t>
            </a:r>
          </a:p>
          <a:p>
            <a:pPr lvl="1"/>
            <a:r>
              <a:rPr/>
              <a:t>Añadida la librería </a:t>
            </a:r>
            <a:r>
              <a:rPr>
                <a:hlinkClick r:id="rId2"/>
              </a:rPr>
              <a:t>MathJax/</a:t>
            </a:r>
            <a:r>
              <a:rPr/>
              <a:t> gracias a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Limpieza de código.</a:t>
            </a:r>
          </a:p>
          <a:p>
            <a:pPr lvl="1"/>
            <a:r>
              <a:rPr/>
              <a:t>Arreglados algunos fallos.</a:t>
            </a:r>
          </a:p>
          <a:p>
            <a:pPr lvl="1"/>
            <a:r>
              <a:rPr/>
              <a:t>Eliminado el comando ‘clean’ para limpiar la carpeta lib pues se puede hacer via fichero de propiedades.</a:t>
            </a:r>
          </a:p>
          <a:p>
            <a:pPr lvl="1"/>
            <a:r>
              <a:rPr/>
              <a:t>Añadido de nuevo la opción de expotación a PDF en formato libro.</a:t>
            </a:r>
          </a:p>
          <a:p>
            <a:pPr lvl="1"/>
            <a:r>
              <a:rPr/>
              <a:t>Añadida la posibilidad de importar ficheros o fragmentos de un fichero externo.</a:t>
            </a:r>
          </a:p>
          <a:p>
            <a:pPr lvl="1"/>
            <a:r>
              <a:rPr/>
              <a:t>Añadido el plugin </a:t>
            </a:r>
            <a:r>
              <a:rPr>
                <a:hlinkClick r:id="rId2"/>
              </a:rPr>
              <a:t>chalkboard</a:t>
            </a:r>
            <a:r>
              <a:rPr/>
              <a:t> gracias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1"/>
            <a:r>
              <a:rPr/>
              <a:t>Añadida la posibilidad de crear una versión ‘plus’ con información extra en slides y libros.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Añadida la posiibilidad de exportar a PowerPoint.</a:t>
            </a:r>
          </a:p>
          <a:p>
            <a:pPr lvl="1"/>
            <a:r>
              <a:rPr/>
              <a:t>Actualizado todas las librerías a la última versión.</a:t>
            </a:r>
          </a:p>
          <a:p>
            <a:pPr lvl="1"/>
            <a:r>
              <a:rPr/>
              <a:t>Actualizadas las plantillas.</a:t>
            </a:r>
          </a:p>
          <a:p>
            <a:pPr lvl="1"/>
            <a:r>
              <a:rPr/>
              <a:t>Actualizado el Dockerfile.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  <a:r>
              <a:rPr/>
              <a:t> </a:t>
            </a:r>
            <a:r>
              <a:rPr/>
              <a:t>Autor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Empecé </a:t>
            </a:r>
            <a:r>
              <a:rPr b="1"/>
              <a:t>desarrollando aplicaciones web</a:t>
            </a:r>
            <a:r>
              <a:rPr/>
              <a:t>, hasta que di el salto a la docencia.</a:t>
            </a:r>
          </a:p>
          <a:p>
            <a:pPr lvl="1"/>
            <a:r>
              <a:rPr/>
              <a:t>Actualmente soy </a:t>
            </a:r>
            <a:r>
              <a:rPr b="1"/>
              <a:t>Asesor Técnico Docente</a:t>
            </a:r>
            <a:r>
              <a:rPr/>
              <a:t> en el servicio TIC de la D.G de Infraestructuras y Servicios de la Consejería de Educación, Juventud y Deporte de la Comunidad de Madrid.</a:t>
            </a:r>
          </a:p>
          <a:p>
            <a:pPr lvl="1"/>
            <a:r>
              <a:rPr/>
              <a:t>Además colaboro como </a:t>
            </a:r>
            <a:r>
              <a:rPr b="1"/>
              <a:t>formador especializado en tecnologías de desarrollo</a:t>
            </a:r>
            <a:r>
              <a:rPr/>
              <a:t>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Algunos</a:t>
            </a:r>
            <a:r>
              <a:rPr/>
              <a:t> </a:t>
            </a:r>
            <a:r>
              <a:rPr/>
              <a:t>proyectos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un grupo creado para emprendedores y desarrolladores amantes de los hackathones.</a:t>
            </a:r>
          </a:p>
          <a:p>
            <a:pPr lvl="1"/>
            <a:r>
              <a:rPr>
                <a:hlinkClick r:id="rId3"/>
              </a:rPr>
              <a:t>Password Manager Generator</a:t>
            </a:r>
            <a:r>
              <a:rPr/>
              <a:t>: un gestor de contraseñas online.</a:t>
            </a:r>
          </a:p>
          <a:p>
            <a:pPr lvl="1"/>
            <a:r>
              <a:rPr>
                <a:hlinkClick r:id="rId4"/>
              </a:rPr>
              <a:t>MarkdownSlides</a:t>
            </a:r>
            <a:r>
              <a:rPr/>
              <a:t>: un script para crear slides a partir de ficheros MD.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¿Donde</a:t>
            </a:r>
            <a:r>
              <a:rPr/>
              <a:t> </a:t>
            </a:r>
            <a:r>
              <a:rPr/>
              <a:t>encontrarme?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Mi nick: </a:t>
            </a:r>
            <a:r>
              <a:rPr b="1"/>
              <a:t>asanzdiego</a:t>
            </a:r>
          </a:p>
          <a:p>
            <a:pPr lvl="2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2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2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2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  <a:p>
            <a:pPr lvl="2"/>
            <a:r>
              <a:rPr/>
              <a:t>SlideShare: </a:t>
            </a:r>
            <a:r>
              <a:rPr>
                <a:hlinkClick r:id="rId6"/>
              </a:rPr>
              <a:t>slideshare.net/asanzdiego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partir de un fichero </a:t>
            </a:r>
            <a:r>
              <a:rPr>
                <a:hlinkClick r:id="rId2"/>
              </a:rPr>
              <a:t>MARKDOWN</a:t>
            </a:r>
            <a:r>
              <a:rPr/>
              <a:t> genera:</a:t>
            </a:r>
          </a:p>
          <a:p>
            <a:pPr lvl="2"/>
            <a:r>
              <a:rPr>
                <a:hlinkClick r:id="rId3"/>
              </a:rPr>
              <a:t>reveal-slides</a:t>
            </a:r>
          </a:p>
          <a:p>
            <a:pPr lvl="2"/>
            <a:r>
              <a:rPr>
                <a:hlinkClick r:id="rId4"/>
              </a:rPr>
              <a:t>reveal-slides-pdf</a:t>
            </a:r>
          </a:p>
          <a:p>
            <a:pPr lvl="2"/>
            <a:r>
              <a:rPr>
                <a:hlinkClick r:id="rId5"/>
              </a:rPr>
              <a:t>epub-book</a:t>
            </a:r>
          </a:p>
          <a:p>
            <a:pPr lvl="2"/>
            <a:r>
              <a:rPr>
                <a:hlinkClick r:id="rId6"/>
              </a:rPr>
              <a:t>html-book</a:t>
            </a:r>
          </a:p>
          <a:p>
            <a:pPr lvl="2"/>
            <a:r>
              <a:rPr>
                <a:hlinkClick r:id="rId7"/>
              </a:rPr>
              <a:t>docx-book</a:t>
            </a:r>
          </a:p>
          <a:p>
            <a:pPr lvl="2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partir de ese mismo fichero </a:t>
            </a:r>
            <a:r>
              <a:rPr>
                <a:hlinkClick r:id="rId2"/>
              </a:rPr>
              <a:t>MARKDOWN</a:t>
            </a:r>
            <a:r>
              <a:rPr/>
              <a:t> se puede generar también </a:t>
            </a:r>
            <a:r>
              <a:rPr b="1"/>
              <a:t>ficheros “plus”</a:t>
            </a:r>
            <a:r>
              <a:rPr/>
              <a:t>:</a:t>
            </a:r>
          </a:p>
          <a:p>
            <a:pPr lvl="2"/>
            <a:r>
              <a:rPr>
                <a:hlinkClick r:id="rId3"/>
              </a:rPr>
              <a:t>reveal-slides-plus</a:t>
            </a:r>
          </a:p>
          <a:p>
            <a:pPr lvl="2"/>
            <a:r>
              <a:rPr>
                <a:hlinkClick r:id="rId4"/>
              </a:rPr>
              <a:t>reveal-slides-pdf-plus</a:t>
            </a:r>
          </a:p>
          <a:p>
            <a:pPr lvl="2"/>
            <a:r>
              <a:rPr>
                <a:hlinkClick r:id="rId5"/>
              </a:rPr>
              <a:t>epub-book-plus</a:t>
            </a:r>
          </a:p>
          <a:p>
            <a:pPr lvl="2"/>
            <a:r>
              <a:rPr>
                <a:hlinkClick r:id="rId6"/>
              </a:rPr>
              <a:t>html-book-plus</a:t>
            </a:r>
          </a:p>
          <a:p>
            <a:pPr lvl="2"/>
            <a:r>
              <a:rPr>
                <a:hlinkClick r:id="rId7"/>
              </a:rPr>
              <a:t>docx-book-plus</a:t>
            </a:r>
          </a:p>
          <a:p>
            <a:pPr lvl="2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Colaboradores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1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1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1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1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Licencia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Este obra está bajo una licencia:</a:t>
            </a:r>
          </a:p>
          <a:p>
            <a:pPr lvl="2"/>
            <a:r>
              <a:rPr>
                <a:hlinkClick r:id="rId2"/>
              </a:rPr>
              <a:t>Creative Commons Reconocimiento-CompartirIgual 3.0</a:t>
            </a:r>
          </a:p>
          <a:p>
            <a:pPr lvl="1"/>
            <a:r>
              <a:rPr b="1"/>
              <a:t>El código fuente de los programas están bajo una licencia:</a:t>
            </a:r>
          </a:p>
          <a:p>
            <a:pPr lvl="2"/>
            <a:r>
              <a:rPr>
                <a:hlinkClick r:id="rId3"/>
              </a:rPr>
              <a:t>GPL 3.0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Instalación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[ES]</dc:title>
  <dc:creator>Adolfo Sanz De Diego</dc:creator>
  <cp:keywords/>
  <dcterms:created xsi:type="dcterms:W3CDTF">2020-03-06T23:04:12Z</dcterms:created>
  <dcterms:modified xsi:type="dcterms:W3CDTF">2020-03-06T23:04:12Z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