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2020-03-06T23:04:26Z</dcterms:created>
  <dcterms:modified xsi:type="dcterms:W3CDTF">2020-03-06T23:04:26Z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