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marL="0" indent="0">
              <a:buNone/>
            </a:pPr>
            <a:r>
              <a:rPr/>
              <a:t>las lineas de abajo solo estarás disponible en la versión plus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2020-03-06T23:59:29Z</dcterms:created>
  <dcterms:modified xsi:type="dcterms:W3CDTF">2020-03-06T23:59:29Z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