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  <a:p>
            <a:pPr lvl="1"/>
            <a:r>
              <a:rPr/>
              <a:t>Added the DEFAULT_BUILD property.</a:t>
            </a:r>
          </a:p>
          <a:p>
            <a:pPr lvl="1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2020-03-08T12:15:00Z</dcterms:created>
  <dcterms:modified xsi:type="dcterms:W3CDTF">2020-03-08T12:15:00Z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