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1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https://github.com/asanzdiego/markdownslides/archive/6.1.zip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2020-03-07T18:39:05Z</dcterms:created>
  <dcterms:modified xsi:type="dcterms:W3CDTF">2020-03-07T18:39:05Z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