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1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https://github.com/asanzdiego/markdownslides/archive/6.1.zip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  <a:p>
            <a:pPr lvl="0" marL="0" indent="0">
              <a:buNone/>
            </a:pPr>
            <a:r>
              <a:rPr/>
              <a:t>the lines below will only be available in the plus version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image of MarkdownSlides.</a:t>
            </a:r>
          </a:p>
          <a:p>
            <a:pPr lvl="1"/>
            <a:r>
              <a:rPr/>
              <a:t>Added Bootstrap to the html template.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2020-03-07T18:39:20Z</dcterms:created>
  <dcterms:modified xsi:type="dcterms:W3CDTF">2020-03-07T18:39:20Z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