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 solo es visible en modo libro o si pulsas ‘s’ en las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[ES]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Necesita ser instalado: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Descargado automáticamente: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Por ahora, solo funciona en Linux (y puede que en MacOS).</a:t>
            </a:r>
          </a:p>
          <a:p>
            <a:pPr lvl="0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0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Construir la 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Lanzar el 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 importante renombrarla para que no de error.</a:t>
            </a:r>
          </a:p>
          <a:p>
            <a:pPr lvl="0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Acerca 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 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Se transforma 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indent="0" marL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0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modo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carpeta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Notas de las 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Añadidos los modos de generación ‘min’, ‘med’ y ‘max’.</a:t>
            </a:r>
          </a:p>
          <a:p>
            <a:pPr lvl="0"/>
            <a:r>
              <a:rPr/>
              <a:t>Descarga automática de librerías externas.</a:t>
            </a:r>
          </a:p>
          <a:p>
            <a:pPr lvl="0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0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0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0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0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0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0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Nuevo formato ‘epub’.</a:t>
            </a:r>
          </a:p>
          <a:p>
            <a:pPr lvl="0"/>
            <a:r>
              <a:rPr/>
              <a:t>Añadido ‘bash strict mode’.</a:t>
            </a:r>
          </a:p>
          <a:p>
            <a:pPr lvl="0"/>
            <a:r>
              <a:rPr/>
              <a:t>Añadido ‘build.properties’ para configurar la generación de ficheros.</a:t>
            </a:r>
          </a:p>
          <a:p>
            <a:pPr lvl="0"/>
            <a:r>
              <a:rPr/>
              <a:t>Añadido comando ‘clean’ para limpiar la carpeta lib.</a:t>
            </a:r>
          </a:p>
          <a:p>
            <a:pPr lvl="0"/>
            <a:r>
              <a:rPr/>
              <a:t>Descarga de una versión concreta de librería externa.</a:t>
            </a:r>
          </a:p>
          <a:p>
            <a:pPr lvl="0"/>
            <a:r>
              <a:rPr/>
              <a:t>Añadidas notas solo visibles en modo libro o si pulsas ‘s’ en las slides.</a:t>
            </a:r>
          </a:p>
          <a:p>
            <a:pPr lvl="0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Eliminada la exportación de archivos “deprecated”.</a:t>
            </a:r>
          </a:p>
          <a:p>
            <a:pPr lvl="0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0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Creación de libro de varios ficheros md con numeración.</a:t>
            </a:r>
          </a:p>
          <a:p>
            <a:pPr lvl="0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Añadidos marcadores a las transparencias.</a:t>
            </a:r>
          </a:p>
          <a:p>
            <a:pPr lvl="0"/>
            <a:r>
              <a:rPr/>
              <a:t>Mejorado los nombre de ficheros.</a:t>
            </a:r>
          </a:p>
          <a:p>
            <a:pPr lvl="0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Eliminado el comando ‘clean’ para limpiar la carpeta lib pues se puede hacer via fichero de propiedades.</a:t>
            </a:r>
          </a:p>
          <a:p>
            <a:pPr lvl="0"/>
            <a:r>
              <a:rPr/>
              <a:t>Añadido de nuevo la opción de expotación a PDF en formato libro.</a:t>
            </a:r>
          </a:p>
          <a:p>
            <a:pPr lvl="0"/>
            <a:r>
              <a:rPr/>
              <a:t>Añadida la posibilidad de importar ficheros o fragmentos de un fichero externo.</a:t>
            </a:r>
          </a:p>
          <a:p>
            <a:pPr lvl="0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Añadida la posiibilidad de exportar a PowerPoint.</a:t>
            </a:r>
          </a:p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Nueva imagen de MarkdownSlides.</a:t>
            </a:r>
          </a:p>
          <a:p>
            <a:pPr lvl="0"/>
            <a:r>
              <a:rPr/>
              <a:t>Añadido Bootstrap a la plantilla de html.</a:t>
            </a:r>
          </a:p>
          <a:p>
            <a:pPr lvl="0"/>
            <a:r>
              <a:rPr/>
              <a:t>Añadida la propiedad DEFAULT_BUILD.</a:t>
            </a:r>
          </a:p>
          <a:p>
            <a:pPr lvl="0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0"/>
            <a:r>
              <a:rPr/>
              <a:t>Actualmente soy </a:t>
            </a:r>
            <a:r>
              <a:rPr>
                <a:hlinkClick r:id="rId2"/>
              </a:rPr>
              <a:t>Jefe de Servicio de Plataformas Educativas en la Consejería de Digitalización de la Comunidad de Madrid</a:t>
            </a:r>
            <a:r>
              <a:rPr/>
              <a:t>.</a:t>
            </a:r>
          </a:p>
          <a:p>
            <a:pPr lvl="0"/>
            <a:r>
              <a:rPr/>
              <a:t>Colaboro como profesor en la </a:t>
            </a:r>
            <a:r>
              <a:rPr>
                <a:hlinkClick r:id="rId3"/>
              </a:rPr>
              <a:t>Universidad de Alcalá</a:t>
            </a:r>
            <a:r>
              <a:rPr/>
              <a:t> y como formador en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Algunos 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0"/>
            <a:r>
              <a:rPr>
                <a:hlinkClick r:id="rId4"/>
              </a:rPr>
              <a:t>Extensión de Password Manager Generator</a:t>
            </a:r>
            <a:r>
              <a:rPr/>
              <a:t>: una extensión para los navegadores de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un script para crear slides y mucho más a partir de ficheros MD.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¿Donde 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Este obra está bajo una licencia:</a:t>
            </a:r>
          </a:p>
          <a:p>
            <a:pPr lvl="1"/>
            <a:r>
              <a:rPr>
                <a:hlinkClick r:id="rId2"/>
              </a:rPr>
              <a:t>Creative Commons Reconocimiento-CompartirIgual 3.0</a:t>
            </a:r>
          </a:p>
          <a:p>
            <a:pPr lvl="0"/>
            <a:r>
              <a:rPr b="1"/>
              <a:t>El código fuente de los programas están bajo una licencia: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2024-12-24T22:41:15Z</dcterms:created>
  <dcterms:modified xsi:type="dcterms:W3CDTF">2024-12-24T22:41:15Z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