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notesMaster" Target="notesMasters/notesMaster1.xml" /><Relationship Id="rId54" Type="http://schemas.openxmlformats.org/officeDocument/2006/relationships/viewProps" Target="viewProps.xml" /><Relationship Id="rId5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6" Type="http://schemas.openxmlformats.org/officeDocument/2006/relationships/tableStyles" Target="tableStyles.xml" /><Relationship Id="rId5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only visible in book mode or if you press ‘s’ on the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releases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n.wikipedia.org/wiki/Markdow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munidad.madrid/transparencia/unidad-organizativa-responsable/servicio-plataformas-educativas" TargetMode="External" /><Relationship Id="rId3" Type="http://schemas.openxmlformats.org/officeDocument/2006/relationships/hyperlink" Target="https://www.uah.es/" TargetMode="External" /><Relationship Id="rId4" Type="http://schemas.openxmlformats.org/officeDocument/2006/relationships/hyperlink" Target="https://www.pronoide.com/" TargetMode="Externa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pasmangen-extension/pasmangen-extension.github.io" TargetMode="External" /><Relationship Id="rId5" Type="http://schemas.openxmlformats.org/officeDocument/2006/relationships/hyperlink" Target="https://github.com/asanzdiego/markdownslides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.html" TargetMode="External" /><Relationship Id="rId4" Type="http://schemas.openxmlformats.org/officeDocument/2006/relationships/hyperlink" Target="http://asanzdiego.github.io/markdownslides/doc/export/readme-slides.pdf" TargetMode="External" /><Relationship Id="rId5" Type="http://schemas.openxmlformats.org/officeDocument/2006/relationships/hyperlink" Target="http://asanzdiego.github.io/markdownslides/doc/export/readme-book.epub" TargetMode="External" /><Relationship Id="rId6" Type="http://schemas.openxmlformats.org/officeDocument/2006/relationships/hyperlink" Target="http://asanzdiego.github.io/markdownslides/doc/export/readme-book.html" TargetMode="External" /><Relationship Id="rId7" Type="http://schemas.openxmlformats.org/officeDocument/2006/relationships/hyperlink" Target="http://asanzdiego.github.io/markdownslides/doc/export/readme-book.docx" TargetMode="External" /><Relationship Id="rId8" Type="http://schemas.openxmlformats.org/officeDocument/2006/relationships/hyperlink" Target="http://asanzdiego.github.io/markdownslides/doc/export/readme-book.pdf" TargetMode="Externa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-plus.html" TargetMode="External" /><Relationship Id="rId4" Type="http://schemas.openxmlformats.org/officeDocument/2006/relationships/hyperlink" Target="http://asanzdiego.github.io/markdownslides/doc/export/readme-slides-plus.pdf" TargetMode="External" /><Relationship Id="rId5" Type="http://schemas.openxmlformats.org/officeDocument/2006/relationships/hyperlink" Target="http://asanzdiego.github.io/markdownslides/doc/export/readme-book-plus.epub" TargetMode="External" /><Relationship Id="rId6" Type="http://schemas.openxmlformats.org/officeDocument/2006/relationships/hyperlink" Target="http://asanzdiego.github.io/markdownslides/doc/export/readme-book-plus.html" TargetMode="External" /><Relationship Id="rId7" Type="http://schemas.openxmlformats.org/officeDocument/2006/relationships/hyperlink" Target="http://asanzdiego.github.io/markdownslides/doc/export/readme-book-plus.docx" TargetMode="External" /><Relationship Id="rId8" Type="http://schemas.openxmlformats.org/officeDocument/2006/relationships/hyperlink" Target="http://asanzdiego.github.io/markdownslides/doc/export/readme-book-plus.pdf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/" TargetMode="External" /><Relationship Id="rId3" Type="http://schemas.openxmlformats.org/officeDocument/2006/relationships/hyperlink" Target="http://www.gnu.org/licenses/gpl.html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Slides [EN]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Adolfo Sanz De 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needs to be installed:</a:t>
            </a:r>
          </a:p>
          <a:p>
            <a:pPr lvl="1"/>
            <a:r>
              <a:rPr>
                <a:hlinkClick r:id="rId2"/>
              </a:rPr>
              <a:t>Pandoc</a:t>
            </a:r>
          </a:p>
          <a:p>
            <a:pPr lvl="1"/>
            <a:r>
              <a:rPr>
                <a:hlinkClick r:id="rId3"/>
              </a:rPr>
              <a:t>DeckTape</a:t>
            </a:r>
          </a:p>
          <a:p>
            <a:pPr lvl="1"/>
            <a:r>
              <a:rPr>
                <a:hlinkClick r:id="rId4"/>
              </a:rPr>
              <a:t>TeX Live</a:t>
            </a:r>
          </a:p>
          <a:p>
            <a:pPr lvl="0"/>
            <a:r>
              <a:rPr/>
              <a:t>It is automaticaly downloaded:</a:t>
            </a:r>
          </a:p>
          <a:p>
            <a:pPr lvl="1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Now, only works in Linux (may be on MacOS)</a:t>
            </a:r>
          </a:p>
          <a:p>
            <a:pPr lvl="0"/>
            <a:r>
              <a:rPr/>
              <a:t>It can works with Docker, but is in beta.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https://github.com/asanzdiego/markdownslides/releases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Your installation with docker is still </a:t>
            </a:r>
            <a:r>
              <a:rPr b="1"/>
              <a:t>under testing</a:t>
            </a:r>
            <a:r>
              <a:rPr/>
              <a:t>.</a:t>
            </a:r>
          </a:p>
          <a:p>
            <a:pPr lvl="0"/>
            <a:r>
              <a:rPr/>
              <a:t>Any feedback is welcome.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Building docker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will be at dockerhub soon: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Launch the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Launch the container: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[clean]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to use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First </a:t>
            </a:r>
            <a:r>
              <a:rPr b="1"/>
              <a:t>copy the doc folder and rename it as you like</a:t>
            </a:r>
            <a:r>
              <a:rPr/>
              <a:t>. It is important to rename it to prevent errors.</a:t>
            </a:r>
          </a:p>
          <a:p>
            <a:pPr lvl="0"/>
            <a:r>
              <a:rPr b="1"/>
              <a:t>Create the md files</a:t>
            </a:r>
            <a:r>
              <a:rPr/>
              <a:t> that you want to generate in the </a:t>
            </a:r>
            <a:r>
              <a:rPr b="1"/>
              <a:t>md folder</a:t>
            </a:r>
            <a:r>
              <a:rPr/>
              <a:t>. The md files are </a:t>
            </a:r>
            <a:r>
              <a:rPr>
                <a:hlinkClick r:id="rId2"/>
              </a:rPr>
              <a:t>Markdown</a:t>
            </a:r>
            <a:r>
              <a:rPr/>
              <a:t> files which are nothing more than plain text files with extension md, and a lightweight markup (we should know it but it is very simple).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can add a file with </a:t>
            </a:r>
            <a:r>
              <a:rPr b="1"/>
              <a:t>@import import/NOMBRE_FICHERO [startLine=NUMERO] [endLine=NUMERO] [showNumberLines]</a:t>
            </a:r>
          </a:p>
          <a:p>
            <a:pPr lvl="0" indent="0" marL="0">
              <a:buNone/>
            </a:pPr>
            <a:r>
              <a:rPr/>
              <a:t>Firt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0"/>
            <a:r>
              <a:rPr/>
              <a:t>Line 1 of import-2.md</a:t>
            </a:r>
          </a:p>
          <a:p>
            <a:pPr lvl="0"/>
            <a:r>
              <a:rPr/>
              <a:t>Line 2 of import-2.md</a:t>
            </a:r>
          </a:p>
          <a:p>
            <a:pPr lvl="0"/>
            <a:r>
              <a:rPr/>
              <a:t>Line 3 of import-2.md</a:t>
            </a:r>
          </a:p>
          <a:p>
            <a:pPr lvl="0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0"/>
            <a:r>
              <a:rPr/>
              <a:t>Line 1 of import-1.md</a:t>
            </a:r>
          </a:p>
          <a:p>
            <a:pPr lvl="0"/>
            <a:r>
              <a:rPr/>
              <a:t>Line 2 of import-1.md</a:t>
            </a:r>
          </a:p>
          <a:p>
            <a:pPr lvl="0"/>
            <a:r>
              <a:rPr/>
              <a:t>Line 3 of import-1.md</a:t>
            </a:r>
          </a:p>
          <a:p>
            <a:pPr lvl="0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About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Fourth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can add notes that will be visible in book mode or if </a:t>
            </a:r>
            <a:r>
              <a:rPr b="1"/>
              <a:t>you press the letter ‘s’ on the slides</a:t>
            </a:r>
            <a:r>
              <a:rPr/>
              <a:t> with </a:t>
            </a:r>
            <a:r>
              <a:rPr b="1"/>
              <a:t>@start-notes</a:t>
            </a:r>
            <a:r>
              <a:rPr/>
              <a:t> and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This is only visible in book mode or if you press 's' on the slides.
 @end-notes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Plus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can create notes with </a:t>
            </a:r>
            <a:r>
              <a:rPr b="1"/>
              <a:t>@plus</a:t>
            </a:r>
            <a:r>
              <a:rPr/>
              <a:t> that will be only visible in “plus” files as long as in the build.properties we have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the lines below will only be available in the plus version
 @plus @import import/import-2.md</a:t>
            </a:r>
          </a:p>
          <a:p>
            <a:pPr lvl="0" indent="0" marL="0">
              <a:buNone/>
            </a:pPr>
            <a:r>
              <a:rPr/>
              <a:t>the lines below will only be available in the plus version</a:t>
            </a:r>
          </a:p>
          <a:p>
            <a:pPr lvl="0"/>
            <a:r>
              <a:rPr/>
              <a:t>Line 1 of import-2.md</a:t>
            </a:r>
          </a:p>
          <a:p>
            <a:pPr lvl="0"/>
            <a:r>
              <a:rPr/>
              <a:t>Line 2 of import-2.md</a:t>
            </a:r>
          </a:p>
          <a:p>
            <a:pPr lvl="0"/>
            <a:r>
              <a:rPr/>
              <a:t>Line 3 of import-2.md</a:t>
            </a:r>
          </a:p>
          <a:p>
            <a:pPr lvl="0"/>
            <a:r>
              <a:rPr/>
              <a:t>Line 4 of 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can use the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 lib.</a:t>
                </a:r>
              </a:p>
              <a:p>
                <a:pPr lvl="0" indent="0" marL="0">
                  <a:buNone/>
                </a:pPr>
                <a:r>
                  <a:rPr/>
                  <a:t>So this: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indent="0" marL="0">
                  <a:buNone/>
                </a:pPr>
                <a:r>
                  <a:rPr/>
                  <a:t>Will be converted to: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±</m:t>
                      </m:r>
                      <m:rad>
                        <m:radPr>
                          <m:degHide m:val="on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helloWorld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alert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have as many levels as you want.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# Level 1 (on slides and book)
## Level 2 (on slides and book)
## Level 3 (in book but stays level 2 in slides)</a:t>
            </a:r>
          </a:p>
          <a:p>
            <a:pPr lvl="0" indent="0" marL="0">
              <a:buNone/>
            </a:pPr>
            <a:r>
              <a:rPr/>
              <a:t>But only in books. In slides you can only have 2 levels.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name several slides with (I), (II), etc. But only the first one will be exported to the book.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indent="0" marL="0">
              <a:buNone/>
            </a:pPr>
            <a:r>
              <a:rPr/>
              <a:t>In the book will be: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Configuration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configure the files that we want to generate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DEFAULT_GENERATION_MODE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GENERATE_PLUS_VERSION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DEFAULT_BUILD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'REVEAL_SLIDES_PDF'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Configuration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also configure some other stufs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MarkdownSlides</a:t>
            </a:r>
            <a:r>
              <a:rPr/>
              <a:t> is a Reveal.js and PDF </a:t>
            </a:r>
            <a:r>
              <a:rPr b="1"/>
              <a:t>slides</a:t>
            </a:r>
            <a:r>
              <a:rPr/>
              <a:t> generator </a:t>
            </a:r>
            <a:r>
              <a:rPr b="1"/>
              <a:t>from MARKDOWN files</a:t>
            </a:r>
            <a:r>
              <a:rPr/>
              <a:t>, that also generate HTML, EPUB and DOCX documents.</a:t>
            </a:r>
          </a:p>
          <a:p>
            <a:pPr lvl="0"/>
            <a:r>
              <a:rPr/>
              <a:t>The idea is that </a:t>
            </a:r>
            <a:r>
              <a:rPr b="1"/>
              <a:t>from a same MARKDOWN file we can get slides and books</a:t>
            </a:r>
            <a:r>
              <a:rPr/>
              <a:t> without worrying about style, just worrying about content.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Configuración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also configure some other stufs aboout reveal.js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the root folder you have to execute: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</a:t>
            </a:r>
            <a:r>
              <a:rPr>
                <a:solidFill>
                  <a:srgbClr val="BC7A00"/>
                </a:solidFill>
                <a:latin typeface="Courier"/>
              </a:rPr>
              <a:t>[</a:t>
            </a:r>
            <a:r>
              <a:rPr>
                <a:solidFill>
                  <a:srgbClr val="BB6688"/>
                </a:solidFill>
                <a:latin typeface="Courier"/>
              </a:rPr>
              <a:t>mode</a:t>
            </a:r>
            <a:r>
              <a:rPr>
                <a:solidFill>
                  <a:srgbClr val="BC7A00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[</a:t>
            </a:r>
            <a:r>
              <a:rPr>
                <a:solidFill>
                  <a:srgbClr val="BB6688"/>
                </a:solidFill>
                <a:latin typeface="Courier"/>
              </a:rPr>
              <a:t>folder</a:t>
            </a:r>
            <a:r>
              <a:rPr>
                <a:solidFill>
                  <a:srgbClr val="BC7A00"/>
                </a:solidFill>
                <a:latin typeface="Courier"/>
              </a:rPr>
              <a:t>]</a:t>
            </a:r>
          </a:p>
          <a:p>
            <a:pPr lvl="0"/>
            <a:r>
              <a:rPr/>
              <a:t>[</a:t>
            </a:r>
            <a:r>
              <a:rPr b="1"/>
              <a:t>mode</a:t>
            </a:r>
            <a:r>
              <a:rPr/>
              <a:t>] can take the next values: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0"/>
            <a:r>
              <a:rPr/>
              <a:t>[</a:t>
            </a:r>
            <a:r>
              <a:rPr b="1"/>
              <a:t>folder</a:t>
            </a:r>
            <a:r>
              <a:rPr/>
              <a:t>] folder wher to find the md files. If no folder name, it will convert all md files of all the folders.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Releases 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1.0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 slides to:</a:t>
            </a:r>
          </a:p>
          <a:p>
            <a:pPr lvl="1"/>
            <a:r>
              <a:rPr/>
              <a:t>reveal-slides</a:t>
            </a:r>
          </a:p>
          <a:p>
            <a:pPr lvl="1"/>
            <a:r>
              <a:rPr/>
              <a:t>reveal-slides-pdf</a:t>
            </a:r>
          </a:p>
          <a:p>
            <a:pPr lvl="1"/>
            <a:r>
              <a:rPr/>
              <a:t>beamer-slides</a:t>
            </a:r>
          </a:p>
          <a:p>
            <a:pPr lvl="1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1.0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 books to:</a:t>
            </a:r>
          </a:p>
          <a:p>
            <a:pPr lvl="1"/>
            <a:r>
              <a:rPr/>
              <a:t>html-book</a:t>
            </a:r>
          </a:p>
          <a:p>
            <a:pPr lvl="1"/>
            <a:r>
              <a:rPr/>
              <a:t>docx-book</a:t>
            </a:r>
          </a:p>
          <a:p>
            <a:pPr lvl="1"/>
            <a:r>
              <a:rPr/>
              <a:t>odt-book</a:t>
            </a:r>
          </a:p>
          <a:p>
            <a:pPr lvl="1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1.0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Added generation modes ‘min’, ‘med’ and ‘max’.</a:t>
            </a:r>
          </a:p>
          <a:p>
            <a:pPr lvl="0"/>
            <a:r>
              <a:rPr/>
              <a:t>Automatic download the external libraries.</a:t>
            </a:r>
          </a:p>
          <a:p>
            <a:pPr lvl="0"/>
            <a:r>
              <a:rPr/>
              <a:t>Numbering (I), (II), (III) 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2.0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 slides to:</a:t>
            </a:r>
          </a:p>
          <a:p>
            <a:pPr lvl="1"/>
            <a:r>
              <a:rPr/>
              <a:t>reveal-slides</a:t>
            </a:r>
          </a:p>
          <a:p>
            <a:pPr lvl="1"/>
            <a:r>
              <a:rPr/>
              <a:t>reveal-slides-pdf</a:t>
            </a:r>
          </a:p>
          <a:p>
            <a:pPr lvl="1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2.0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 books to:</a:t>
            </a:r>
          </a:p>
          <a:p>
            <a:pPr lvl="1"/>
            <a:r>
              <a:rPr/>
              <a:t>html-book</a:t>
            </a:r>
          </a:p>
          <a:p>
            <a:pPr lvl="1"/>
            <a:r>
              <a:rPr/>
              <a:t>docx-book</a:t>
            </a:r>
          </a:p>
          <a:p>
            <a:pPr lvl="1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2.0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Deprecated:</a:t>
            </a:r>
          </a:p>
          <a:p>
            <a:pPr lvl="1"/>
            <a:r>
              <a:rPr/>
              <a:t>beamer-slides</a:t>
            </a:r>
          </a:p>
          <a:p>
            <a:pPr lvl="1"/>
            <a:r>
              <a:rPr/>
              <a:t>deck-slides</a:t>
            </a:r>
          </a:p>
          <a:p>
            <a:pPr lvl="1"/>
            <a:r>
              <a:rPr/>
              <a:t>odt-book</a:t>
            </a:r>
          </a:p>
          <a:p>
            <a:pPr lvl="1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2.0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Added menu thanks to </a:t>
            </a:r>
            <a:r>
              <a:rPr>
                <a:hlinkClick r:id="rId2"/>
              </a:rPr>
              <a:t>Raul Jimenez Ortega</a:t>
            </a:r>
            <a:r>
              <a:rPr/>
              <a:t>.</a:t>
            </a:r>
          </a:p>
          <a:p>
            <a:pPr lvl="0"/>
            <a:r>
              <a:rPr/>
              <a:t>Added dockerfile thanks to </a:t>
            </a:r>
            <a:r>
              <a:rPr>
                <a:hlinkClick r:id="rId3"/>
              </a:rPr>
              <a:t>Rubén Gómez García</a:t>
            </a:r>
            <a:r>
              <a:rPr/>
              <a:t>.</a:t>
            </a:r>
          </a:p>
          <a:p>
            <a:pPr lvl="0"/>
            <a:r>
              <a:rPr/>
              <a:t>Clean zip files from libraries thanks to </a:t>
            </a:r>
            <a:r>
              <a:rPr>
                <a:hlinkClick r:id="rId4"/>
              </a:rPr>
              <a:t>Cesar Seoane</a:t>
            </a:r>
            <a:r>
              <a:rPr/>
              <a:t>.</a:t>
            </a:r>
          </a:p>
          <a:p>
            <a:pPr lvl="0"/>
            <a:r>
              <a:rPr/>
              <a:t>Added type ‘online’ thanks to </a:t>
            </a:r>
            <a:r>
              <a:rPr>
                <a:hlinkClick r:id="rId5"/>
              </a:rPr>
              <a:t>Cesar Seoane</a:t>
            </a:r>
            <a:r>
              <a:rPr/>
              <a:t>.</a:t>
            </a:r>
          </a:p>
          <a:p>
            <a:pPr lvl="0"/>
            <a:r>
              <a:rPr/>
              <a:t>Fixed bug HTTPS images thanks to </a:t>
            </a:r>
            <a:r>
              <a:rPr>
                <a:hlinkClick r:id="rId6"/>
              </a:rPr>
              <a:t>Cesar Seoane</a:t>
            </a:r>
            <a:r>
              <a:rPr/>
              <a:t>.</a:t>
            </a:r>
          </a:p>
          <a:p>
            <a:pPr lvl="0"/>
            <a:r>
              <a:rPr/>
              <a:t>Loading the online libraries with HTTPS thanks to </a:t>
            </a:r>
            <a:r>
              <a:rPr>
                <a:hlinkClick r:id="rId7"/>
              </a:rPr>
              <a:t>Cesar Seoane</a:t>
            </a:r>
            <a:r>
              <a:rPr/>
              <a:t>.</a:t>
            </a:r>
          </a:p>
          <a:p>
            <a:pPr lvl="0"/>
            <a:r>
              <a:rPr/>
              <a:t>Configuration PDF resolution thanks to </a:t>
            </a:r>
            <a:r>
              <a:rPr>
                <a:hlinkClick r:id="rId8"/>
              </a:rPr>
              <a:t>Cesar Seoane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2.0 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format ‘epub’.</a:t>
            </a:r>
          </a:p>
          <a:p>
            <a:pPr lvl="0"/>
            <a:r>
              <a:rPr/>
              <a:t>Added ‘bash strict mode’.</a:t>
            </a:r>
          </a:p>
          <a:p>
            <a:pPr lvl="0"/>
            <a:r>
              <a:rPr/>
              <a:t>Added ‘build.properties’ to configure file generation.</a:t>
            </a:r>
          </a:p>
          <a:p>
            <a:pPr lvl="0"/>
            <a:r>
              <a:rPr/>
              <a:t>Added the command ‘clean’ to clean the lib folder.</a:t>
            </a:r>
          </a:p>
          <a:p>
            <a:pPr lvl="0"/>
            <a:r>
              <a:rPr/>
              <a:t>Download a specific version of external library.</a:t>
            </a:r>
          </a:p>
          <a:p>
            <a:pPr lvl="0"/>
            <a:r>
              <a:rPr/>
              <a:t>Added notes only visible in book mode or if you press ‘s’ on the slides.</a:t>
            </a:r>
          </a:p>
          <a:p>
            <a:pPr lvl="0"/>
            <a:r>
              <a:rPr/>
              <a:t>Normalization of images in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Clean the code.</a:t>
            </a:r>
          </a:p>
          <a:p>
            <a:pPr lvl="0"/>
            <a:r>
              <a:rPr/>
              <a:t>Remove deprecated exportation files.</a:t>
            </a:r>
          </a:p>
          <a:p>
            <a:pPr lvl="0"/>
            <a:r>
              <a:rPr/>
              <a:t>Improve de configuration in build.properties file.</a:t>
            </a:r>
          </a:p>
          <a:p>
            <a:pPr lvl="0"/>
            <a:r>
              <a:rPr/>
              <a:t>Update </a:t>
            </a:r>
            <a:r>
              <a:rPr>
                <a:hlinkClick r:id="rId2"/>
              </a:rPr>
              <a:t>Reveal.js</a:t>
            </a:r>
            <a:r>
              <a:rPr/>
              <a:t> dependencies.</a:t>
            </a:r>
          </a:p>
          <a:p>
            <a:pPr lvl="0"/>
            <a:r>
              <a:rPr/>
              <a:t>Export to PDF with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0"/>
            <a:r>
              <a:rPr/>
              <a:t>Book creation from some md files with enumeration.</a:t>
            </a:r>
          </a:p>
          <a:p>
            <a:pPr lvl="0"/>
            <a:r>
              <a:rPr/>
              <a:t>Possibility of adding a footer to the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Fix some bugs.</a:t>
            </a:r>
          </a:p>
          <a:p>
            <a:pPr lvl="0"/>
            <a:r>
              <a:rPr/>
              <a:t>Add bookmarks to the slides.</a:t>
            </a:r>
          </a:p>
          <a:p>
            <a:pPr lvl="0"/>
            <a:r>
              <a:rPr/>
              <a:t>Improve file names.</a:t>
            </a:r>
          </a:p>
          <a:p>
            <a:pPr lvl="0"/>
            <a:r>
              <a:rPr/>
              <a:t>Add </a:t>
            </a:r>
            <a:r>
              <a:rPr>
                <a:hlinkClick r:id="rId2"/>
              </a:rPr>
              <a:t>MathJax/</a:t>
            </a:r>
            <a:r>
              <a:rPr/>
              <a:t> lib thanks to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Clean the code.</a:t>
            </a:r>
          </a:p>
          <a:p>
            <a:pPr lvl="0"/>
            <a:r>
              <a:rPr/>
              <a:t>Fixed some bugs.</a:t>
            </a:r>
          </a:p>
          <a:p>
            <a:pPr lvl="0"/>
            <a:r>
              <a:rPr/>
              <a:t>Removed the command ‘clean’ to clean the lib folder because it can be done via properties file.</a:t>
            </a:r>
          </a:p>
          <a:p>
            <a:pPr lvl="0"/>
            <a:r>
              <a:rPr/>
              <a:t>Added again the option to export to PDF in book format.</a:t>
            </a:r>
          </a:p>
          <a:p>
            <a:pPr lvl="0"/>
            <a:r>
              <a:rPr/>
              <a:t>Added the possibility to import files or fragments from an external file.</a:t>
            </a:r>
          </a:p>
          <a:p>
            <a:pPr lvl="0"/>
            <a:r>
              <a:rPr/>
              <a:t>Added the plugin </a:t>
            </a:r>
            <a:r>
              <a:rPr>
                <a:hlinkClick r:id="rId2"/>
              </a:rPr>
              <a:t>chalkboard</a:t>
            </a:r>
            <a:r>
              <a:rPr/>
              <a:t> thanks to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0"/>
            <a:r>
              <a:rPr/>
              <a:t>Added the possibility to create a ‘plus’ version with extra information in slides and books.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Added the possibility to export to PowerPoint.</a:t>
            </a:r>
          </a:p>
          <a:p>
            <a:pPr lvl="0"/>
            <a:r>
              <a:rPr/>
              <a:t>Updated all the libraries to the latest version.</a:t>
            </a:r>
          </a:p>
          <a:p>
            <a:pPr lvl="0"/>
            <a:r>
              <a:rPr/>
              <a:t>Updated the templates.</a:t>
            </a:r>
          </a:p>
          <a:p>
            <a:pPr lvl="0"/>
            <a:r>
              <a:rPr/>
              <a:t>Updated the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6.*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image of MarkdownSlides.</a:t>
            </a:r>
          </a:p>
          <a:p>
            <a:pPr lvl="0"/>
            <a:r>
              <a:rPr/>
              <a:t>Added Bootstrap to the html template.</a:t>
            </a:r>
          </a:p>
          <a:p>
            <a:pPr lvl="0"/>
            <a:r>
              <a:rPr/>
              <a:t>Added the DEFAULT_BUILD property.</a:t>
            </a:r>
          </a:p>
          <a:p>
            <a:pPr lvl="0"/>
            <a:r>
              <a:rPr/>
              <a:t>Minor changes.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7.0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Updated all the libraries to the latest version.</a:t>
            </a:r>
          </a:p>
          <a:p>
            <a:pPr lvl="0"/>
            <a:r>
              <a:rPr/>
              <a:t>Updated the templates.</a:t>
            </a:r>
          </a:p>
          <a:p>
            <a:pPr lvl="0"/>
            <a:r>
              <a:rPr/>
              <a:t>Updated the Dockerfile.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Adolfo Sanz De Diego Author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Adolfo Sanz De 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started </a:t>
            </a:r>
            <a:r>
              <a:rPr b="1"/>
              <a:t>developing web applications</a:t>
            </a:r>
            <a:r>
              <a:rPr/>
              <a:t> until I transitioned into teaching.</a:t>
            </a:r>
          </a:p>
          <a:p>
            <a:pPr lvl="0"/>
            <a:r>
              <a:rPr/>
              <a:t>Currently, I am the </a:t>
            </a:r>
            <a:r>
              <a:rPr>
                <a:hlinkClick r:id="rId2"/>
              </a:rPr>
              <a:t>Head of the Educational Platforms Service at the Digitalization Department of the Community of Madrid</a:t>
            </a:r>
            <a:r>
              <a:rPr/>
              <a:t>.</a:t>
            </a:r>
          </a:p>
          <a:p>
            <a:pPr lvl="0"/>
            <a:r>
              <a:rPr/>
              <a:t>I collaborate as a teacher at the </a:t>
            </a:r>
            <a:r>
              <a:rPr>
                <a:hlinkClick r:id="rId3"/>
              </a:rPr>
              <a:t>University of Alcalá</a:t>
            </a:r>
            <a:r>
              <a:rPr/>
              <a:t> and as a trainer at </a:t>
            </a:r>
            <a:r>
              <a:rPr>
                <a:hlinkClick r:id="rId4"/>
              </a:rPr>
              <a:t>Pronoide</a:t>
            </a:r>
            <a:r>
              <a:rPr/>
              <a:t>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a group created for entrepreneurs and developers who loves hackathons.</a:t>
            </a:r>
          </a:p>
          <a:p>
            <a:pPr lvl="0"/>
            <a:r>
              <a:rPr>
                <a:hlinkClick r:id="rId3"/>
              </a:rPr>
              <a:t>Password Manager Generator</a:t>
            </a:r>
            <a:r>
              <a:rPr/>
              <a:t>: an online password manager.</a:t>
            </a:r>
          </a:p>
          <a:p>
            <a:pPr lvl="0"/>
            <a:r>
              <a:rPr>
                <a:hlinkClick r:id="rId4"/>
              </a:rPr>
              <a:t>Extension of Password Manager Generator</a:t>
            </a:r>
            <a:r>
              <a:rPr/>
              <a:t>: an extension for browsers of Password Manager Generator.</a:t>
            </a:r>
          </a:p>
          <a:p>
            <a:pPr lvl="0"/>
            <a:r>
              <a:rPr>
                <a:hlinkClick r:id="rId5"/>
              </a:rPr>
              <a:t>MarkdownSlides</a:t>
            </a:r>
            <a:r>
              <a:rPr/>
              <a:t>: a script to create slides from MD files.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From a </a:t>
            </a:r>
            <a:r>
              <a:rPr>
                <a:hlinkClick r:id="rId2"/>
              </a:rPr>
              <a:t>MARKDOWN</a:t>
            </a:r>
            <a:r>
              <a:rPr/>
              <a:t> file generate:</a:t>
            </a:r>
          </a:p>
          <a:p>
            <a:pPr lvl="1"/>
            <a:r>
              <a:rPr>
                <a:hlinkClick r:id="rId3"/>
              </a:rPr>
              <a:t>reveal-slides</a:t>
            </a:r>
          </a:p>
          <a:p>
            <a:pPr lvl="1"/>
            <a:r>
              <a:rPr>
                <a:hlinkClick r:id="rId4"/>
              </a:rPr>
              <a:t>reveal-slides-pdf</a:t>
            </a:r>
          </a:p>
          <a:p>
            <a:pPr lvl="1"/>
            <a:r>
              <a:rPr>
                <a:hlinkClick r:id="rId5"/>
              </a:rPr>
              <a:t>epub-book</a:t>
            </a:r>
          </a:p>
          <a:p>
            <a:pPr lvl="1"/>
            <a:r>
              <a:rPr>
                <a:hlinkClick r:id="rId6"/>
              </a:rPr>
              <a:t>html-book</a:t>
            </a:r>
          </a:p>
          <a:p>
            <a:pPr lvl="1"/>
            <a:r>
              <a:rPr>
                <a:hlinkClick r:id="rId7"/>
              </a:rPr>
              <a:t>docx-book</a:t>
            </a:r>
          </a:p>
          <a:p>
            <a:pPr lvl="1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to find 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My nick: </a:t>
            </a:r>
            <a:r>
              <a:rPr b="1"/>
              <a:t>asanzdiego</a:t>
            </a:r>
          </a:p>
          <a:p>
            <a:pPr lvl="1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1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1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1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From this same </a:t>
            </a:r>
            <a:r>
              <a:rPr>
                <a:hlinkClick r:id="rId2"/>
              </a:rPr>
              <a:t>MARKDOWN</a:t>
            </a:r>
            <a:r>
              <a:rPr/>
              <a:t> file </a:t>
            </a:r>
            <a:r>
              <a:rPr b="1"/>
              <a:t>“plus” files</a:t>
            </a:r>
            <a:r>
              <a:rPr/>
              <a:t> can be generated:</a:t>
            </a:r>
          </a:p>
          <a:p>
            <a:pPr lvl="1"/>
            <a:r>
              <a:rPr>
                <a:hlinkClick r:id="rId3"/>
              </a:rPr>
              <a:t>reveal-slides-plus</a:t>
            </a:r>
          </a:p>
          <a:p>
            <a:pPr lvl="1"/>
            <a:r>
              <a:rPr>
                <a:hlinkClick r:id="rId4"/>
              </a:rPr>
              <a:t>reveal-slides-pdf-plus</a:t>
            </a:r>
          </a:p>
          <a:p>
            <a:pPr lvl="1"/>
            <a:r>
              <a:rPr>
                <a:hlinkClick r:id="rId5"/>
              </a:rPr>
              <a:t>epub-book-plus</a:t>
            </a:r>
          </a:p>
          <a:p>
            <a:pPr lvl="1"/>
            <a:r>
              <a:rPr>
                <a:hlinkClick r:id="rId6"/>
              </a:rPr>
              <a:t>html-book-plus</a:t>
            </a:r>
          </a:p>
          <a:p>
            <a:pPr lvl="1"/>
            <a:r>
              <a:rPr>
                <a:hlinkClick r:id="rId7"/>
              </a:rPr>
              <a:t>docx-book-plus</a:t>
            </a:r>
          </a:p>
          <a:p>
            <a:pPr lvl="1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0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0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0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0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This work is licensed under a:</a:t>
            </a:r>
          </a:p>
          <a:p>
            <a:pPr lvl="1"/>
            <a:r>
              <a:rPr>
                <a:hlinkClick r:id="rId2"/>
              </a:rPr>
              <a:t>Creative Commons Attribution 3.0</a:t>
            </a:r>
          </a:p>
          <a:p>
            <a:pPr lvl="0"/>
            <a:r>
              <a:rPr b="1"/>
              <a:t>The program source code are licensed under a:</a:t>
            </a:r>
          </a:p>
          <a:p>
            <a:pPr lvl="1"/>
            <a:r>
              <a:rPr>
                <a:hlinkClick r:id="rId3"/>
              </a:rPr>
              <a:t>GPL 3.0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Instalation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[EN]</dc:title>
  <dc:creator>Adolfo Sanz De Diego</dc:creator>
  <cp:keywords/>
  <dcterms:created xsi:type="dcterms:W3CDTF">2024-12-24T22:41:26Z</dcterms:created>
  <dcterms:modified xsi:type="dcterms:W3CDTF">2024-12-24T22:41:26Z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