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notesMaster" Target="notesMasters/notesMaster1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Esto solo es visible en modo libro o si pulsas ‘s’ en las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munidad.madrid/transparencia/unidad-organizativa-responsable/servicio-plataformas-educativas" TargetMode="External" /><Relationship Id="rId3" Type="http://schemas.openxmlformats.org/officeDocument/2006/relationships/hyperlink" Target="https://www.uah.es/" TargetMode="External" /><Relationship Id="rId4" Type="http://schemas.openxmlformats.org/officeDocument/2006/relationships/hyperlink" Target="https://www.pronoide.com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pasmangen-extension/pasmangen-extension.github.io" TargetMode="External" /><Relationship Id="rId5" Type="http://schemas.openxmlformats.org/officeDocument/2006/relationships/hyperlink" Target="https://github.com/asanzdiego/markdownslides" TargetMode="Externa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Slides [ES]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Adolfo Sanz De 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Necesita ser instalado:</a:t>
            </a:r>
          </a:p>
          <a:p>
            <a:pPr lvl="1"/>
            <a:r>
              <a:rPr>
                <a:hlinkClick r:id="rId2"/>
              </a:rPr>
              <a:t>Pandoc</a:t>
            </a:r>
          </a:p>
          <a:p>
            <a:pPr lvl="1"/>
            <a:r>
              <a:rPr>
                <a:hlinkClick r:id="rId3"/>
              </a:rPr>
              <a:t>DeckTape</a:t>
            </a:r>
          </a:p>
          <a:p>
            <a:pPr lvl="1"/>
            <a:r>
              <a:rPr>
                <a:hlinkClick r:id="rId4"/>
              </a:rPr>
              <a:t>TeX Live</a:t>
            </a:r>
          </a:p>
          <a:p>
            <a:pPr lvl="0"/>
            <a:r>
              <a:rPr/>
              <a:t>Descargado automáticamente:</a:t>
            </a:r>
          </a:p>
          <a:p>
            <a:pPr lvl="1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Por ahora, solo funciona en Linux (y puede que en MacOS).</a:t>
            </a:r>
          </a:p>
          <a:p>
            <a:pPr lvl="0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0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Construir la 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Lanzar el 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 importante renombrarla para que no de error.</a:t>
            </a:r>
          </a:p>
          <a:p>
            <a:pPr lvl="0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indent="0" marL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0"/>
            <a:r>
              <a:rPr/>
              <a:t>Line 1 of import-1.md</a:t>
            </a:r>
          </a:p>
          <a:p>
            <a:pPr lvl="0"/>
            <a:r>
              <a:rPr/>
              <a:t>Line 2 of import-1.md</a:t>
            </a:r>
          </a:p>
          <a:p>
            <a:pPr lvl="0"/>
            <a:r>
              <a:rPr/>
              <a:t>Line 3 of import-1.md</a:t>
            </a:r>
          </a:p>
          <a:p>
            <a:pPr lvl="0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Acerca 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Notas 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  <a:p>
            <a:pPr lvl="0" indent="0" marL="0">
              <a:buNone/>
            </a:pPr>
            <a:r>
              <a:rPr/>
              <a:t>las lineas de abajo solo estarás disponible en la versión plus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indent="0" marL="0">
                  <a:buNone/>
                </a:pPr>
                <a:r>
                  <a:rPr/>
                  <a:t>Se transforma 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±</m:t>
                      </m:r>
                      <m:rad>
                        <m:rad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indent="0" marL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indent="0" marL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es 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0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modo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carpeta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</a:p>
          <a:p>
            <a:pPr lvl="0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0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Notas de las 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slides a: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books a: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Añadidos los modos de generación ‘min’, ‘med’ y ‘max’.</a:t>
            </a:r>
          </a:p>
          <a:p>
            <a:pPr lvl="0"/>
            <a:r>
              <a:rPr/>
              <a:t>Descarga automática de librerías externas.</a:t>
            </a:r>
          </a:p>
          <a:p>
            <a:pPr lvl="0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slides a: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books a: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Deprecated: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0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0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0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0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0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0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Nuevo formato ‘epub’.</a:t>
            </a:r>
          </a:p>
          <a:p>
            <a:pPr lvl="0"/>
            <a:r>
              <a:rPr/>
              <a:t>Añadido ‘bash strict mode’.</a:t>
            </a:r>
          </a:p>
          <a:p>
            <a:pPr lvl="0"/>
            <a:r>
              <a:rPr/>
              <a:t>Añadido ‘build.properties’ para configurar la generación de ficheros.</a:t>
            </a:r>
          </a:p>
          <a:p>
            <a:pPr lvl="0"/>
            <a:r>
              <a:rPr/>
              <a:t>Añadido comando ‘clean’ para limpiar la carpeta lib.</a:t>
            </a:r>
          </a:p>
          <a:p>
            <a:pPr lvl="0"/>
            <a:r>
              <a:rPr/>
              <a:t>Descarga de una versión concreta de librería externa.</a:t>
            </a:r>
          </a:p>
          <a:p>
            <a:pPr lvl="0"/>
            <a:r>
              <a:rPr/>
              <a:t>Añadidas notas solo visibles en modo libro o si pulsas ‘s’ en las slides.</a:t>
            </a:r>
          </a:p>
          <a:p>
            <a:pPr lvl="0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Limpieza de código.</a:t>
            </a:r>
          </a:p>
          <a:p>
            <a:pPr lvl="0"/>
            <a:r>
              <a:rPr/>
              <a:t>Eliminada la exportación de archivos “deprecated”.</a:t>
            </a:r>
          </a:p>
          <a:p>
            <a:pPr lvl="0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0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0"/>
            <a:r>
              <a:rPr/>
              <a:t>Creación de libro de varios ficheros md con numeración.</a:t>
            </a:r>
          </a:p>
          <a:p>
            <a:pPr lvl="0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Arreglados algunos fallos.</a:t>
            </a:r>
          </a:p>
          <a:p>
            <a:pPr lvl="0"/>
            <a:r>
              <a:rPr/>
              <a:t>Añadidos marcadores a las transparencias.</a:t>
            </a:r>
          </a:p>
          <a:p>
            <a:pPr lvl="0"/>
            <a:r>
              <a:rPr/>
              <a:t>Mejorado los nombre de ficheros.</a:t>
            </a:r>
          </a:p>
          <a:p>
            <a:pPr lvl="0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Limpieza de código.</a:t>
            </a:r>
          </a:p>
          <a:p>
            <a:pPr lvl="0"/>
            <a:r>
              <a:rPr/>
              <a:t>Arreglados algunos fallos.</a:t>
            </a:r>
          </a:p>
          <a:p>
            <a:pPr lvl="0"/>
            <a:r>
              <a:rPr/>
              <a:t>Eliminado el comando ‘clean’ para limpiar la carpeta lib pues se puede hacer via fichero de propiedades.</a:t>
            </a:r>
          </a:p>
          <a:p>
            <a:pPr lvl="0"/>
            <a:r>
              <a:rPr/>
              <a:t>Añadido de nuevo la opción de expotación a PDF en formato libro.</a:t>
            </a:r>
          </a:p>
          <a:p>
            <a:pPr lvl="0"/>
            <a:r>
              <a:rPr/>
              <a:t>Añadida la posibilidad de importar ficheros o fragmentos de un fichero externo.</a:t>
            </a:r>
          </a:p>
          <a:p>
            <a:pPr lvl="0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0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Añadida la posiibilidad de exportar a PowerPoint.</a:t>
            </a:r>
          </a:p>
          <a:p>
            <a:pPr lvl="0"/>
            <a:r>
              <a:rPr/>
              <a:t>Actualizadas todas las librerías a la última versión.</a:t>
            </a:r>
          </a:p>
          <a:p>
            <a:pPr lvl="0"/>
            <a:r>
              <a:rPr/>
              <a:t>Actualizadas las plantillas.</a:t>
            </a:r>
          </a:p>
          <a:p>
            <a:pPr lvl="0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Nueva imagen de MarkdownSlides.</a:t>
            </a:r>
          </a:p>
          <a:p>
            <a:pPr lvl="0"/>
            <a:r>
              <a:rPr/>
              <a:t>Añadido Bootstrap a la plantilla de html.</a:t>
            </a:r>
          </a:p>
          <a:p>
            <a:pPr lvl="0"/>
            <a:r>
              <a:rPr/>
              <a:t>Añadida la propiedad DEFAULT_BUILD.</a:t>
            </a:r>
          </a:p>
          <a:p>
            <a:pPr lvl="0"/>
            <a:r>
              <a:rPr/>
              <a:t>Cambios menores.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7.0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Actualizadas todas las librerías a la última versión.</a:t>
            </a:r>
          </a:p>
          <a:p>
            <a:pPr lvl="0"/>
            <a:r>
              <a:rPr/>
              <a:t>Actualizadas las plantillas.</a:t>
            </a:r>
          </a:p>
          <a:p>
            <a:pPr lvl="0"/>
            <a:r>
              <a:rPr/>
              <a:t>Actualizado el Dockerfile.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7.*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Cambios menores.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Adolfo Sanz De Diego Autor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Adolfo Sanz De 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0"/>
            <a:r>
              <a:rPr/>
              <a:t>Actualmente soy </a:t>
            </a:r>
            <a:r>
              <a:rPr>
                <a:hlinkClick r:id="rId2"/>
              </a:rPr>
              <a:t>Jefe de Servicio de Plataformas Educativas en la Consejería de Digitalización de la Comunidad de Madrid</a:t>
            </a:r>
            <a:r>
              <a:rPr/>
              <a:t>.</a:t>
            </a:r>
          </a:p>
          <a:p>
            <a:pPr lvl="0"/>
            <a:r>
              <a:rPr/>
              <a:t>Colaboro como profesor en la </a:t>
            </a:r>
            <a:r>
              <a:rPr>
                <a:hlinkClick r:id="rId3"/>
              </a:rPr>
              <a:t>Universidad de Alcalá</a:t>
            </a:r>
            <a:r>
              <a:rPr/>
              <a:t> y como formador en </a:t>
            </a:r>
            <a:r>
              <a:rPr>
                <a:hlinkClick r:id="rId4"/>
              </a:rPr>
              <a:t>Pronoide</a:t>
            </a:r>
            <a:r>
              <a:rPr/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1"/>
            <a:r>
              <a:rPr>
                <a:hlinkClick r:id="rId3"/>
              </a:rPr>
              <a:t>reveal-slides</a:t>
            </a:r>
          </a:p>
          <a:p>
            <a:pPr lvl="1"/>
            <a:r>
              <a:rPr>
                <a:hlinkClick r:id="rId4"/>
              </a:rPr>
              <a:t>reveal-slides-pdf</a:t>
            </a:r>
          </a:p>
          <a:p>
            <a:pPr lvl="1"/>
            <a:r>
              <a:rPr>
                <a:hlinkClick r:id="rId5"/>
              </a:rPr>
              <a:t>epub-book</a:t>
            </a:r>
          </a:p>
          <a:p>
            <a:pPr lvl="1"/>
            <a:r>
              <a:rPr>
                <a:hlinkClick r:id="rId6"/>
              </a:rPr>
              <a:t>html-book</a:t>
            </a:r>
          </a:p>
          <a:p>
            <a:pPr lvl="1"/>
            <a:r>
              <a:rPr>
                <a:hlinkClick r:id="rId7"/>
              </a:rPr>
              <a:t>docx-book</a:t>
            </a:r>
          </a:p>
          <a:p>
            <a:pPr lvl="1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Algunos 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0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0"/>
            <a:r>
              <a:rPr>
                <a:hlinkClick r:id="rId4"/>
              </a:rPr>
              <a:t>Extensión de Password Manager Generator</a:t>
            </a:r>
            <a:r>
              <a:rPr/>
              <a:t>: una extensión para los navegadores de Password Manager Generator.</a:t>
            </a:r>
          </a:p>
          <a:p>
            <a:pPr lvl="0"/>
            <a:r>
              <a:rPr>
                <a:hlinkClick r:id="rId5"/>
              </a:rPr>
              <a:t>MarkdownSlides</a:t>
            </a:r>
            <a:r>
              <a:rPr/>
              <a:t>: un script para crear slides y mucho más a partir de ficheros MD.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¿Donde 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 nick: </a:t>
            </a:r>
            <a:r>
              <a:rPr b="1"/>
              <a:t>asanzdiego</a:t>
            </a:r>
          </a:p>
          <a:p>
            <a:pPr lvl="1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1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1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1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1"/>
            <a:r>
              <a:rPr>
                <a:hlinkClick r:id="rId3"/>
              </a:rPr>
              <a:t>reveal-slides-plus</a:t>
            </a:r>
          </a:p>
          <a:p>
            <a:pPr lvl="1"/>
            <a:r>
              <a:rPr>
                <a:hlinkClick r:id="rId4"/>
              </a:rPr>
              <a:t>reveal-slides-pdf-plus</a:t>
            </a:r>
          </a:p>
          <a:p>
            <a:pPr lvl="1"/>
            <a:r>
              <a:rPr>
                <a:hlinkClick r:id="rId5"/>
              </a:rPr>
              <a:t>epub-book-plus</a:t>
            </a:r>
          </a:p>
          <a:p>
            <a:pPr lvl="1"/>
            <a:r>
              <a:rPr>
                <a:hlinkClick r:id="rId6"/>
              </a:rPr>
              <a:t>html-book-plus</a:t>
            </a:r>
          </a:p>
          <a:p>
            <a:pPr lvl="1"/>
            <a:r>
              <a:rPr>
                <a:hlinkClick r:id="rId7"/>
              </a:rPr>
              <a:t>docx-book-plus</a:t>
            </a:r>
          </a:p>
          <a:p>
            <a:pPr lvl="1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0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0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0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0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Este obra está bajo una licencia:</a:t>
            </a:r>
          </a:p>
          <a:p>
            <a:pPr lvl="1"/>
            <a:r>
              <a:rPr>
                <a:hlinkClick r:id="rId2"/>
              </a:rPr>
              <a:t>Creative Commons Reconocimiento-CompartirIgual 3.0</a:t>
            </a:r>
          </a:p>
          <a:p>
            <a:pPr lvl="0"/>
            <a:r>
              <a:rPr b="1"/>
              <a:t>El código fuente de los programas están bajo una licencia:</a:t>
            </a:r>
          </a:p>
          <a:p>
            <a:pPr lvl="1"/>
            <a:r>
              <a:rPr>
                <a:hlinkClick r:id="rId3"/>
              </a:rPr>
              <a:t>GPL 3.0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2024-12-25T19:37:56Z</dcterms:created>
  <dcterms:modified xsi:type="dcterms:W3CDTF">2024-12-25T19:37:56Z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