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760-B91E-4652-AE64-256DF7733924}" type="datetimeFigureOut">
              <a:rPr lang="es-AR" smtClean="0"/>
              <a:t>17/11/2010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A1B5-E7E6-414F-9FE3-18ADF32227F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760-B91E-4652-AE64-256DF7733924}" type="datetimeFigureOut">
              <a:rPr lang="es-AR" smtClean="0"/>
              <a:t>17/11/2010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A1B5-E7E6-414F-9FE3-18ADF32227F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760-B91E-4652-AE64-256DF7733924}" type="datetimeFigureOut">
              <a:rPr lang="es-AR" smtClean="0"/>
              <a:t>17/11/2010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A1B5-E7E6-414F-9FE3-18ADF32227F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760-B91E-4652-AE64-256DF7733924}" type="datetimeFigureOut">
              <a:rPr lang="es-AR" smtClean="0"/>
              <a:t>17/11/2010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A1B5-E7E6-414F-9FE3-18ADF32227F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760-B91E-4652-AE64-256DF7733924}" type="datetimeFigureOut">
              <a:rPr lang="es-AR" smtClean="0"/>
              <a:t>17/11/2010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A1B5-E7E6-414F-9FE3-18ADF32227F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760-B91E-4652-AE64-256DF7733924}" type="datetimeFigureOut">
              <a:rPr lang="es-AR" smtClean="0"/>
              <a:t>17/11/2010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A1B5-E7E6-414F-9FE3-18ADF32227F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760-B91E-4652-AE64-256DF7733924}" type="datetimeFigureOut">
              <a:rPr lang="es-AR" smtClean="0"/>
              <a:t>17/11/2010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A1B5-E7E6-414F-9FE3-18ADF32227F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760-B91E-4652-AE64-256DF7733924}" type="datetimeFigureOut">
              <a:rPr lang="es-AR" smtClean="0"/>
              <a:t>17/11/2010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A1B5-E7E6-414F-9FE3-18ADF32227F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760-B91E-4652-AE64-256DF7733924}" type="datetimeFigureOut">
              <a:rPr lang="es-AR" smtClean="0"/>
              <a:t>17/11/2010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A1B5-E7E6-414F-9FE3-18ADF32227F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760-B91E-4652-AE64-256DF7733924}" type="datetimeFigureOut">
              <a:rPr lang="es-AR" smtClean="0"/>
              <a:t>17/11/2010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A1B5-E7E6-414F-9FE3-18ADF32227F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760-B91E-4652-AE64-256DF7733924}" type="datetimeFigureOut">
              <a:rPr lang="es-AR" smtClean="0"/>
              <a:t>17/11/2010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A1B5-E7E6-414F-9FE3-18ADF32227F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9760-B91E-4652-AE64-256DF7733924}" type="datetimeFigureOut">
              <a:rPr lang="es-AR" smtClean="0"/>
              <a:t>17/11/2010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A1B5-E7E6-414F-9FE3-18ADF32227F1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LOOP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200800" cy="1752600"/>
          </a:xfrm>
        </p:spPr>
        <p:txBody>
          <a:bodyPr/>
          <a:lstStyle/>
          <a:p>
            <a:r>
              <a:rPr lang="es-AR" dirty="0" err="1" smtClean="0"/>
              <a:t>Learning</a:t>
            </a:r>
            <a:r>
              <a:rPr lang="es-AR" dirty="0" smtClean="0"/>
              <a:t> </a:t>
            </a:r>
            <a:r>
              <a:rPr lang="es-AR" dirty="0" err="1" smtClean="0"/>
              <a:t>object</a:t>
            </a:r>
            <a:r>
              <a:rPr lang="es-AR" dirty="0" smtClean="0"/>
              <a:t> </a:t>
            </a:r>
            <a:r>
              <a:rPr lang="es-AR" dirty="0" err="1" smtClean="0"/>
              <a:t>oriented</a:t>
            </a:r>
            <a:r>
              <a:rPr lang="es-AR" dirty="0" smtClean="0"/>
              <a:t> </a:t>
            </a:r>
            <a:r>
              <a:rPr lang="es-AR" dirty="0" err="1" smtClean="0"/>
              <a:t>programming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Elipse"/>
          <p:cNvSpPr/>
          <p:nvPr/>
        </p:nvSpPr>
        <p:spPr>
          <a:xfrm>
            <a:off x="467544" y="980728"/>
            <a:ext cx="8136904" cy="56886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24 Elipse"/>
          <p:cNvSpPr/>
          <p:nvPr/>
        </p:nvSpPr>
        <p:spPr>
          <a:xfrm>
            <a:off x="4283968" y="3933056"/>
            <a:ext cx="3672408" cy="187220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Objetivo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1115616" y="256490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Java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4067944" y="306896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.NET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156176" y="25649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C#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5724128" y="4077072"/>
            <a:ext cx="14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Polimorfismo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499992" y="4869160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Objeto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660232" y="515719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Mensaje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339752" y="414908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public</a:t>
            </a:r>
            <a:endParaRPr lang="es-AR" dirty="0" smtClean="0"/>
          </a:p>
        </p:txBody>
      </p:sp>
      <p:sp>
        <p:nvSpPr>
          <p:cNvPr id="11" name="10 CuadroTexto"/>
          <p:cNvSpPr txBox="1"/>
          <p:nvPr/>
        </p:nvSpPr>
        <p:spPr>
          <a:xfrm>
            <a:off x="4355976" y="1916832"/>
            <a:ext cx="6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static</a:t>
            </a:r>
            <a:endParaRPr lang="es-AR" dirty="0" smtClean="0"/>
          </a:p>
        </p:txBody>
      </p:sp>
      <p:sp>
        <p:nvSpPr>
          <p:cNvPr id="12" name="11 CuadroTexto"/>
          <p:cNvSpPr txBox="1"/>
          <p:nvPr/>
        </p:nvSpPr>
        <p:spPr>
          <a:xfrm>
            <a:off x="3131840" y="558924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virtual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043608" y="328498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{}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300192" y="1628800"/>
            <a:ext cx="41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++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2555776" y="220486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main</a:t>
            </a:r>
            <a:endParaRPr lang="es-AR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2339752" y="314096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UML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229200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Hibernate</a:t>
            </a:r>
            <a:endParaRPr lang="es-AR" dirty="0" smtClean="0"/>
          </a:p>
        </p:txBody>
      </p:sp>
      <p:sp>
        <p:nvSpPr>
          <p:cNvPr id="18" name="17 CuadroTexto"/>
          <p:cNvSpPr txBox="1"/>
          <p:nvPr/>
        </p:nvSpPr>
        <p:spPr>
          <a:xfrm>
            <a:off x="3635896" y="4221088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WCF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3059832" y="148478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class</a:t>
            </a:r>
            <a:endParaRPr lang="es-AR" dirty="0" smtClean="0"/>
          </a:p>
        </p:txBody>
      </p:sp>
      <p:sp>
        <p:nvSpPr>
          <p:cNvPr id="20" name="19 CuadroTexto"/>
          <p:cNvSpPr txBox="1"/>
          <p:nvPr/>
        </p:nvSpPr>
        <p:spPr>
          <a:xfrm>
            <a:off x="7092280" y="2996952"/>
            <a:ext cx="82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eclipse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436096" y="335699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Visual Studio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907704" y="170080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dll</a:t>
            </a:r>
            <a:endParaRPr lang="es-AR" dirty="0" smtClean="0"/>
          </a:p>
        </p:txBody>
      </p:sp>
      <p:sp>
        <p:nvSpPr>
          <p:cNvPr id="23" name="22 CuadroTexto"/>
          <p:cNvSpPr txBox="1"/>
          <p:nvPr/>
        </p:nvSpPr>
        <p:spPr>
          <a:xfrm>
            <a:off x="1187624" y="414908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jar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animBg="1"/>
      <p:bldP spid="25" grpId="0" animBg="1"/>
      <p:bldP spid="25" grpId="1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¿Cómo?</a:t>
            </a:r>
            <a:endParaRPr lang="es-AR" dirty="0"/>
          </a:p>
        </p:txBody>
      </p:sp>
      <p:pic>
        <p:nvPicPr>
          <p:cNvPr id="1026" name="Picture 2" descr="C:\Users\Guille\Desktop\objectbrowserpharo\docs\Auxiliares\codi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484784"/>
            <a:ext cx="6144683" cy="4608512"/>
          </a:xfrm>
          <a:prstGeom prst="rect">
            <a:avLst/>
          </a:prstGeom>
          <a:noFill/>
        </p:spPr>
      </p:pic>
      <p:pic>
        <p:nvPicPr>
          <p:cNvPr id="1028" name="Picture 4" descr="C:\Users\Guille\Desktop\objectbrowserpharo\docs\Auxiliares\clas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988840"/>
            <a:ext cx="4651448" cy="3744416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484784"/>
            <a:ext cx="860597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Concepto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Abstracciones</a:t>
            </a:r>
          </a:p>
          <a:p>
            <a:r>
              <a:rPr lang="es-AR" dirty="0" smtClean="0"/>
              <a:t>Aprendizaje visual</a:t>
            </a:r>
            <a:endParaRPr lang="es-AR" dirty="0" smtClean="0"/>
          </a:p>
          <a:p>
            <a:r>
              <a:rPr lang="es-AR" dirty="0" smtClean="0"/>
              <a:t>Independiente de la tecnología</a:t>
            </a:r>
          </a:p>
          <a:p>
            <a:r>
              <a:rPr lang="es-AR" dirty="0" smtClean="0"/>
              <a:t>Enfocado en conceptos</a:t>
            </a:r>
          </a:p>
          <a:p>
            <a:endParaRPr lang="es-AR" dirty="0"/>
          </a:p>
        </p:txBody>
      </p:sp>
      <p:pic>
        <p:nvPicPr>
          <p:cNvPr id="2050" name="Picture 2" descr="C:\Users\Guille\Desktop\objectbrowserpharo\docs\Auxiliares\Loop-Logo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6525" y="3981450"/>
            <a:ext cx="2876550" cy="2419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s-AR" dirty="0" smtClean="0"/>
              <a:t>DEMO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Guille\Desktop\objectbrowserpharo\docs\Auxiliares\Loop-pantalla-reduci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6326661" cy="6858000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3419872" y="2564904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 smtClean="0"/>
              <a:t>Preguntas?</a:t>
            </a:r>
            <a:endParaRPr lang="es-AR" sz="6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>
            <a:normAutofit/>
          </a:bodyPr>
          <a:lstStyle/>
          <a:p>
            <a:r>
              <a:rPr lang="es-AR" dirty="0" smtClean="0"/>
              <a:t>Muchas Gracias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LOOP</a:t>
            </a:r>
            <a:endParaRPr lang="es-AR" dirty="0"/>
          </a:p>
        </p:txBody>
      </p:sp>
      <p:pic>
        <p:nvPicPr>
          <p:cNvPr id="4098" name="Picture 2" descr="C:\Users\Guille\Desktop\objectbrowserpharo\docs\Auxiliares\Loop-Logo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0225" y="3756025"/>
            <a:ext cx="2876550" cy="2419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48</Words>
  <Application>Microsoft Office PowerPoint</Application>
  <PresentationFormat>Presentación en pantalla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LOOP</vt:lpstr>
      <vt:lpstr>Objetivo</vt:lpstr>
      <vt:lpstr>¿Cómo?</vt:lpstr>
      <vt:lpstr>Concepto</vt:lpstr>
      <vt:lpstr>DEMO</vt:lpstr>
      <vt:lpstr>Diapositiva 6</vt:lpstr>
      <vt:lpstr>Muchas Gracias  LOOP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</dc:title>
  <dc:creator>Guille</dc:creator>
  <cp:lastModifiedBy>Guille</cp:lastModifiedBy>
  <cp:revision>3</cp:revision>
  <dcterms:created xsi:type="dcterms:W3CDTF">2010-11-17T05:20:38Z</dcterms:created>
  <dcterms:modified xsi:type="dcterms:W3CDTF">2010-11-17T05:50:22Z</dcterms:modified>
</cp:coreProperties>
</file>