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Lst>
  <p:sldSz cx="12192000" cy="6858000"/>
  <p:notesSz cx="6858000" cy="9144000"/>
  <p:defaultTextStyle>
    <a:defPPr>
      <a:defRPr lang="en-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14"/>
  </p:normalViewPr>
  <p:slideViewPr>
    <p:cSldViewPr snapToGrid="0" snapToObjects="1">
      <p:cViewPr>
        <p:scale>
          <a:sx n="121" d="100"/>
          <a:sy n="121" d="100"/>
        </p:scale>
        <p:origin x="20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2C73-B06C-8349-8A23-8F5BA5DF703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KZ"/>
          </a:p>
        </p:txBody>
      </p:sp>
      <p:sp>
        <p:nvSpPr>
          <p:cNvPr id="3" name="Subtitle 2">
            <a:extLst>
              <a:ext uri="{FF2B5EF4-FFF2-40B4-BE49-F238E27FC236}">
                <a16:creationId xmlns:a16="http://schemas.microsoft.com/office/drawing/2014/main" id="{51ABB232-4331-E64E-9222-C316C9FE4E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KZ"/>
          </a:p>
        </p:txBody>
      </p:sp>
      <p:sp>
        <p:nvSpPr>
          <p:cNvPr id="4" name="Date Placeholder 3">
            <a:extLst>
              <a:ext uri="{FF2B5EF4-FFF2-40B4-BE49-F238E27FC236}">
                <a16:creationId xmlns:a16="http://schemas.microsoft.com/office/drawing/2014/main" id="{6097F4B8-249A-D342-9485-84702328A30A}"/>
              </a:ext>
            </a:extLst>
          </p:cNvPr>
          <p:cNvSpPr>
            <a:spLocks noGrp="1"/>
          </p:cNvSpPr>
          <p:nvPr>
            <p:ph type="dt" sz="half" idx="10"/>
          </p:nvPr>
        </p:nvSpPr>
        <p:spPr/>
        <p:txBody>
          <a:bodyPr/>
          <a:lstStyle/>
          <a:p>
            <a:fld id="{BD815B51-BCAB-1E4C-9346-009DF516F22B}" type="datetimeFigureOut">
              <a:rPr lang="en-KZ" smtClean="0"/>
              <a:t>8/31/20</a:t>
            </a:fld>
            <a:endParaRPr lang="en-KZ"/>
          </a:p>
        </p:txBody>
      </p:sp>
      <p:sp>
        <p:nvSpPr>
          <p:cNvPr id="5" name="Footer Placeholder 4">
            <a:extLst>
              <a:ext uri="{FF2B5EF4-FFF2-40B4-BE49-F238E27FC236}">
                <a16:creationId xmlns:a16="http://schemas.microsoft.com/office/drawing/2014/main" id="{B018CABB-3CF8-6549-832E-44188873E6C2}"/>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83EA7A48-56C2-4C40-9DE9-DA27395AECD9}"/>
              </a:ext>
            </a:extLst>
          </p:cNvPr>
          <p:cNvSpPr>
            <a:spLocks noGrp="1"/>
          </p:cNvSpPr>
          <p:nvPr>
            <p:ph type="sldNum" sz="quarter" idx="12"/>
          </p:nvPr>
        </p:nvSpPr>
        <p:spPr/>
        <p:txBody>
          <a:bodyPr/>
          <a:lstStyle/>
          <a:p>
            <a:fld id="{6830E208-74AE-954D-B6E2-8ED79A2B7D74}" type="slidenum">
              <a:rPr lang="en-KZ" smtClean="0"/>
              <a:t>‹#›</a:t>
            </a:fld>
            <a:endParaRPr lang="en-KZ"/>
          </a:p>
        </p:txBody>
      </p:sp>
    </p:spTree>
    <p:extLst>
      <p:ext uri="{BB962C8B-B14F-4D97-AF65-F5344CB8AC3E}">
        <p14:creationId xmlns:p14="http://schemas.microsoft.com/office/powerpoint/2010/main" val="3081810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BD3DD-3073-B745-9661-85A0D2F31414}"/>
              </a:ext>
            </a:extLst>
          </p:cNvPr>
          <p:cNvSpPr>
            <a:spLocks noGrp="1"/>
          </p:cNvSpPr>
          <p:nvPr>
            <p:ph type="title"/>
          </p:nvPr>
        </p:nvSpPr>
        <p:spPr/>
        <p:txBody>
          <a:bodyPr/>
          <a:lstStyle/>
          <a:p>
            <a:r>
              <a:rPr lang="en-GB"/>
              <a:t>Click to edit Master title style</a:t>
            </a:r>
            <a:endParaRPr lang="en-KZ"/>
          </a:p>
        </p:txBody>
      </p:sp>
      <p:sp>
        <p:nvSpPr>
          <p:cNvPr id="3" name="Vertical Text Placeholder 2">
            <a:extLst>
              <a:ext uri="{FF2B5EF4-FFF2-40B4-BE49-F238E27FC236}">
                <a16:creationId xmlns:a16="http://schemas.microsoft.com/office/drawing/2014/main" id="{A7075CDC-5AAB-8742-991B-EF65D70C31C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Z"/>
          </a:p>
        </p:txBody>
      </p:sp>
      <p:sp>
        <p:nvSpPr>
          <p:cNvPr id="4" name="Date Placeholder 3">
            <a:extLst>
              <a:ext uri="{FF2B5EF4-FFF2-40B4-BE49-F238E27FC236}">
                <a16:creationId xmlns:a16="http://schemas.microsoft.com/office/drawing/2014/main" id="{4D54EF64-2E9A-9649-A238-CF521B1D9DAA}"/>
              </a:ext>
            </a:extLst>
          </p:cNvPr>
          <p:cNvSpPr>
            <a:spLocks noGrp="1"/>
          </p:cNvSpPr>
          <p:nvPr>
            <p:ph type="dt" sz="half" idx="10"/>
          </p:nvPr>
        </p:nvSpPr>
        <p:spPr/>
        <p:txBody>
          <a:bodyPr/>
          <a:lstStyle/>
          <a:p>
            <a:fld id="{BD815B51-BCAB-1E4C-9346-009DF516F22B}" type="datetimeFigureOut">
              <a:rPr lang="en-KZ" smtClean="0"/>
              <a:t>8/31/20</a:t>
            </a:fld>
            <a:endParaRPr lang="en-KZ"/>
          </a:p>
        </p:txBody>
      </p:sp>
      <p:sp>
        <p:nvSpPr>
          <p:cNvPr id="5" name="Footer Placeholder 4">
            <a:extLst>
              <a:ext uri="{FF2B5EF4-FFF2-40B4-BE49-F238E27FC236}">
                <a16:creationId xmlns:a16="http://schemas.microsoft.com/office/drawing/2014/main" id="{8B2C3CE9-8FA2-F442-A917-3CFC0701CBB3}"/>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6669F581-3EE8-F24C-8DB3-46F8FF1BA2F5}"/>
              </a:ext>
            </a:extLst>
          </p:cNvPr>
          <p:cNvSpPr>
            <a:spLocks noGrp="1"/>
          </p:cNvSpPr>
          <p:nvPr>
            <p:ph type="sldNum" sz="quarter" idx="12"/>
          </p:nvPr>
        </p:nvSpPr>
        <p:spPr/>
        <p:txBody>
          <a:bodyPr/>
          <a:lstStyle/>
          <a:p>
            <a:fld id="{6830E208-74AE-954D-B6E2-8ED79A2B7D74}" type="slidenum">
              <a:rPr lang="en-KZ" smtClean="0"/>
              <a:t>‹#›</a:t>
            </a:fld>
            <a:endParaRPr lang="en-KZ"/>
          </a:p>
        </p:txBody>
      </p:sp>
    </p:spTree>
    <p:extLst>
      <p:ext uri="{BB962C8B-B14F-4D97-AF65-F5344CB8AC3E}">
        <p14:creationId xmlns:p14="http://schemas.microsoft.com/office/powerpoint/2010/main" val="3505564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9AF926-6814-2749-902F-000F667CA04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KZ"/>
          </a:p>
        </p:txBody>
      </p:sp>
      <p:sp>
        <p:nvSpPr>
          <p:cNvPr id="3" name="Vertical Text Placeholder 2">
            <a:extLst>
              <a:ext uri="{FF2B5EF4-FFF2-40B4-BE49-F238E27FC236}">
                <a16:creationId xmlns:a16="http://schemas.microsoft.com/office/drawing/2014/main" id="{A6EBB4C6-0A47-E24E-B491-4B5C886C2C8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Z"/>
          </a:p>
        </p:txBody>
      </p:sp>
      <p:sp>
        <p:nvSpPr>
          <p:cNvPr id="4" name="Date Placeholder 3">
            <a:extLst>
              <a:ext uri="{FF2B5EF4-FFF2-40B4-BE49-F238E27FC236}">
                <a16:creationId xmlns:a16="http://schemas.microsoft.com/office/drawing/2014/main" id="{60C32BC0-94FC-4542-A393-64EEF7CB5046}"/>
              </a:ext>
            </a:extLst>
          </p:cNvPr>
          <p:cNvSpPr>
            <a:spLocks noGrp="1"/>
          </p:cNvSpPr>
          <p:nvPr>
            <p:ph type="dt" sz="half" idx="10"/>
          </p:nvPr>
        </p:nvSpPr>
        <p:spPr/>
        <p:txBody>
          <a:bodyPr/>
          <a:lstStyle/>
          <a:p>
            <a:fld id="{BD815B51-BCAB-1E4C-9346-009DF516F22B}" type="datetimeFigureOut">
              <a:rPr lang="en-KZ" smtClean="0"/>
              <a:t>8/31/20</a:t>
            </a:fld>
            <a:endParaRPr lang="en-KZ"/>
          </a:p>
        </p:txBody>
      </p:sp>
      <p:sp>
        <p:nvSpPr>
          <p:cNvPr id="5" name="Footer Placeholder 4">
            <a:extLst>
              <a:ext uri="{FF2B5EF4-FFF2-40B4-BE49-F238E27FC236}">
                <a16:creationId xmlns:a16="http://schemas.microsoft.com/office/drawing/2014/main" id="{26914C17-4A69-724A-A9D2-01921A69490E}"/>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E3D6AC51-1470-AB46-A7B7-315FC2DBBEF7}"/>
              </a:ext>
            </a:extLst>
          </p:cNvPr>
          <p:cNvSpPr>
            <a:spLocks noGrp="1"/>
          </p:cNvSpPr>
          <p:nvPr>
            <p:ph type="sldNum" sz="quarter" idx="12"/>
          </p:nvPr>
        </p:nvSpPr>
        <p:spPr/>
        <p:txBody>
          <a:bodyPr/>
          <a:lstStyle/>
          <a:p>
            <a:fld id="{6830E208-74AE-954D-B6E2-8ED79A2B7D74}" type="slidenum">
              <a:rPr lang="en-KZ" smtClean="0"/>
              <a:t>‹#›</a:t>
            </a:fld>
            <a:endParaRPr lang="en-KZ"/>
          </a:p>
        </p:txBody>
      </p:sp>
    </p:spTree>
    <p:extLst>
      <p:ext uri="{BB962C8B-B14F-4D97-AF65-F5344CB8AC3E}">
        <p14:creationId xmlns:p14="http://schemas.microsoft.com/office/powerpoint/2010/main" val="183642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71C35-A3ED-8B4F-85C8-9FE41DD1EBCF}"/>
              </a:ext>
            </a:extLst>
          </p:cNvPr>
          <p:cNvSpPr>
            <a:spLocks noGrp="1"/>
          </p:cNvSpPr>
          <p:nvPr>
            <p:ph type="title"/>
          </p:nvPr>
        </p:nvSpPr>
        <p:spPr/>
        <p:txBody>
          <a:bodyPr/>
          <a:lstStyle/>
          <a:p>
            <a:r>
              <a:rPr lang="en-GB"/>
              <a:t>Click to edit Master title style</a:t>
            </a:r>
            <a:endParaRPr lang="en-KZ"/>
          </a:p>
        </p:txBody>
      </p:sp>
      <p:sp>
        <p:nvSpPr>
          <p:cNvPr id="3" name="Content Placeholder 2">
            <a:extLst>
              <a:ext uri="{FF2B5EF4-FFF2-40B4-BE49-F238E27FC236}">
                <a16:creationId xmlns:a16="http://schemas.microsoft.com/office/drawing/2014/main" id="{F1737F02-2A40-F14B-BA08-98315567B39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Z"/>
          </a:p>
        </p:txBody>
      </p:sp>
      <p:sp>
        <p:nvSpPr>
          <p:cNvPr id="4" name="Date Placeholder 3">
            <a:extLst>
              <a:ext uri="{FF2B5EF4-FFF2-40B4-BE49-F238E27FC236}">
                <a16:creationId xmlns:a16="http://schemas.microsoft.com/office/drawing/2014/main" id="{E20531FD-1CC7-AF43-826C-A33CB8352A71}"/>
              </a:ext>
            </a:extLst>
          </p:cNvPr>
          <p:cNvSpPr>
            <a:spLocks noGrp="1"/>
          </p:cNvSpPr>
          <p:nvPr>
            <p:ph type="dt" sz="half" idx="10"/>
          </p:nvPr>
        </p:nvSpPr>
        <p:spPr/>
        <p:txBody>
          <a:bodyPr/>
          <a:lstStyle/>
          <a:p>
            <a:fld id="{BD815B51-BCAB-1E4C-9346-009DF516F22B}" type="datetimeFigureOut">
              <a:rPr lang="en-KZ" smtClean="0"/>
              <a:t>8/31/20</a:t>
            </a:fld>
            <a:endParaRPr lang="en-KZ"/>
          </a:p>
        </p:txBody>
      </p:sp>
      <p:sp>
        <p:nvSpPr>
          <p:cNvPr id="5" name="Footer Placeholder 4">
            <a:extLst>
              <a:ext uri="{FF2B5EF4-FFF2-40B4-BE49-F238E27FC236}">
                <a16:creationId xmlns:a16="http://schemas.microsoft.com/office/drawing/2014/main" id="{9E05F5BA-3A1F-654C-BE2B-FAEE77904684}"/>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3DE64572-6EDC-E540-B525-EFD913F10E11}"/>
              </a:ext>
            </a:extLst>
          </p:cNvPr>
          <p:cNvSpPr>
            <a:spLocks noGrp="1"/>
          </p:cNvSpPr>
          <p:nvPr>
            <p:ph type="sldNum" sz="quarter" idx="12"/>
          </p:nvPr>
        </p:nvSpPr>
        <p:spPr/>
        <p:txBody>
          <a:bodyPr/>
          <a:lstStyle/>
          <a:p>
            <a:fld id="{6830E208-74AE-954D-B6E2-8ED79A2B7D74}" type="slidenum">
              <a:rPr lang="en-KZ" smtClean="0"/>
              <a:t>‹#›</a:t>
            </a:fld>
            <a:endParaRPr lang="en-KZ"/>
          </a:p>
        </p:txBody>
      </p:sp>
    </p:spTree>
    <p:extLst>
      <p:ext uri="{BB962C8B-B14F-4D97-AF65-F5344CB8AC3E}">
        <p14:creationId xmlns:p14="http://schemas.microsoft.com/office/powerpoint/2010/main" val="3066446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7636A-F628-EC42-8CA4-30A0DE12667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KZ"/>
          </a:p>
        </p:txBody>
      </p:sp>
      <p:sp>
        <p:nvSpPr>
          <p:cNvPr id="3" name="Text Placeholder 2">
            <a:extLst>
              <a:ext uri="{FF2B5EF4-FFF2-40B4-BE49-F238E27FC236}">
                <a16:creationId xmlns:a16="http://schemas.microsoft.com/office/drawing/2014/main" id="{25833380-682D-F945-A735-DDFA4C4E48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DB795AB-CB04-6945-9165-1E7D4FAFAE49}"/>
              </a:ext>
            </a:extLst>
          </p:cNvPr>
          <p:cNvSpPr>
            <a:spLocks noGrp="1"/>
          </p:cNvSpPr>
          <p:nvPr>
            <p:ph type="dt" sz="half" idx="10"/>
          </p:nvPr>
        </p:nvSpPr>
        <p:spPr/>
        <p:txBody>
          <a:bodyPr/>
          <a:lstStyle/>
          <a:p>
            <a:fld id="{BD815B51-BCAB-1E4C-9346-009DF516F22B}" type="datetimeFigureOut">
              <a:rPr lang="en-KZ" smtClean="0"/>
              <a:t>8/31/20</a:t>
            </a:fld>
            <a:endParaRPr lang="en-KZ"/>
          </a:p>
        </p:txBody>
      </p:sp>
      <p:sp>
        <p:nvSpPr>
          <p:cNvPr id="5" name="Footer Placeholder 4">
            <a:extLst>
              <a:ext uri="{FF2B5EF4-FFF2-40B4-BE49-F238E27FC236}">
                <a16:creationId xmlns:a16="http://schemas.microsoft.com/office/drawing/2014/main" id="{5AD69E6E-AED9-324A-BB49-6EAC10175758}"/>
              </a:ext>
            </a:extLst>
          </p:cNvPr>
          <p:cNvSpPr>
            <a:spLocks noGrp="1"/>
          </p:cNvSpPr>
          <p:nvPr>
            <p:ph type="ftr" sz="quarter" idx="11"/>
          </p:nvPr>
        </p:nvSpPr>
        <p:spPr/>
        <p:txBody>
          <a:bodyPr/>
          <a:lstStyle/>
          <a:p>
            <a:endParaRPr lang="en-KZ"/>
          </a:p>
        </p:txBody>
      </p:sp>
      <p:sp>
        <p:nvSpPr>
          <p:cNvPr id="6" name="Slide Number Placeholder 5">
            <a:extLst>
              <a:ext uri="{FF2B5EF4-FFF2-40B4-BE49-F238E27FC236}">
                <a16:creationId xmlns:a16="http://schemas.microsoft.com/office/drawing/2014/main" id="{3C77839F-50B5-D142-B17C-D0C6A7FECAB7}"/>
              </a:ext>
            </a:extLst>
          </p:cNvPr>
          <p:cNvSpPr>
            <a:spLocks noGrp="1"/>
          </p:cNvSpPr>
          <p:nvPr>
            <p:ph type="sldNum" sz="quarter" idx="12"/>
          </p:nvPr>
        </p:nvSpPr>
        <p:spPr/>
        <p:txBody>
          <a:bodyPr/>
          <a:lstStyle/>
          <a:p>
            <a:fld id="{6830E208-74AE-954D-B6E2-8ED79A2B7D74}" type="slidenum">
              <a:rPr lang="en-KZ" smtClean="0"/>
              <a:t>‹#›</a:t>
            </a:fld>
            <a:endParaRPr lang="en-KZ"/>
          </a:p>
        </p:txBody>
      </p:sp>
    </p:spTree>
    <p:extLst>
      <p:ext uri="{BB962C8B-B14F-4D97-AF65-F5344CB8AC3E}">
        <p14:creationId xmlns:p14="http://schemas.microsoft.com/office/powerpoint/2010/main" val="3654177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42C7F-7BA2-EB4F-8529-2D50FB50BEB6}"/>
              </a:ext>
            </a:extLst>
          </p:cNvPr>
          <p:cNvSpPr>
            <a:spLocks noGrp="1"/>
          </p:cNvSpPr>
          <p:nvPr>
            <p:ph type="title"/>
          </p:nvPr>
        </p:nvSpPr>
        <p:spPr/>
        <p:txBody>
          <a:bodyPr/>
          <a:lstStyle/>
          <a:p>
            <a:r>
              <a:rPr lang="en-GB"/>
              <a:t>Click to edit Master title style</a:t>
            </a:r>
            <a:endParaRPr lang="en-KZ"/>
          </a:p>
        </p:txBody>
      </p:sp>
      <p:sp>
        <p:nvSpPr>
          <p:cNvPr id="3" name="Content Placeholder 2">
            <a:extLst>
              <a:ext uri="{FF2B5EF4-FFF2-40B4-BE49-F238E27FC236}">
                <a16:creationId xmlns:a16="http://schemas.microsoft.com/office/drawing/2014/main" id="{3C85BDCC-B120-434D-AA66-3FFA909E950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Z"/>
          </a:p>
        </p:txBody>
      </p:sp>
      <p:sp>
        <p:nvSpPr>
          <p:cNvPr id="4" name="Content Placeholder 3">
            <a:extLst>
              <a:ext uri="{FF2B5EF4-FFF2-40B4-BE49-F238E27FC236}">
                <a16:creationId xmlns:a16="http://schemas.microsoft.com/office/drawing/2014/main" id="{977D7BFE-FC17-594D-B5F2-B6C6FFFDE2B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Z"/>
          </a:p>
        </p:txBody>
      </p:sp>
      <p:sp>
        <p:nvSpPr>
          <p:cNvPr id="5" name="Date Placeholder 4">
            <a:extLst>
              <a:ext uri="{FF2B5EF4-FFF2-40B4-BE49-F238E27FC236}">
                <a16:creationId xmlns:a16="http://schemas.microsoft.com/office/drawing/2014/main" id="{1D2164C3-F273-A24B-BA89-BB7050486957}"/>
              </a:ext>
            </a:extLst>
          </p:cNvPr>
          <p:cNvSpPr>
            <a:spLocks noGrp="1"/>
          </p:cNvSpPr>
          <p:nvPr>
            <p:ph type="dt" sz="half" idx="10"/>
          </p:nvPr>
        </p:nvSpPr>
        <p:spPr/>
        <p:txBody>
          <a:bodyPr/>
          <a:lstStyle/>
          <a:p>
            <a:fld id="{BD815B51-BCAB-1E4C-9346-009DF516F22B}" type="datetimeFigureOut">
              <a:rPr lang="en-KZ" smtClean="0"/>
              <a:t>8/31/20</a:t>
            </a:fld>
            <a:endParaRPr lang="en-KZ"/>
          </a:p>
        </p:txBody>
      </p:sp>
      <p:sp>
        <p:nvSpPr>
          <p:cNvPr id="6" name="Footer Placeholder 5">
            <a:extLst>
              <a:ext uri="{FF2B5EF4-FFF2-40B4-BE49-F238E27FC236}">
                <a16:creationId xmlns:a16="http://schemas.microsoft.com/office/drawing/2014/main" id="{25C5B30D-068D-3C41-B15F-F0A7051DDB2E}"/>
              </a:ext>
            </a:extLst>
          </p:cNvPr>
          <p:cNvSpPr>
            <a:spLocks noGrp="1"/>
          </p:cNvSpPr>
          <p:nvPr>
            <p:ph type="ftr" sz="quarter" idx="11"/>
          </p:nvPr>
        </p:nvSpPr>
        <p:spPr/>
        <p:txBody>
          <a:bodyPr/>
          <a:lstStyle/>
          <a:p>
            <a:endParaRPr lang="en-KZ"/>
          </a:p>
        </p:txBody>
      </p:sp>
      <p:sp>
        <p:nvSpPr>
          <p:cNvPr id="7" name="Slide Number Placeholder 6">
            <a:extLst>
              <a:ext uri="{FF2B5EF4-FFF2-40B4-BE49-F238E27FC236}">
                <a16:creationId xmlns:a16="http://schemas.microsoft.com/office/drawing/2014/main" id="{F154A4BB-90CC-E14F-A9D7-7CB042D33BA5}"/>
              </a:ext>
            </a:extLst>
          </p:cNvPr>
          <p:cNvSpPr>
            <a:spLocks noGrp="1"/>
          </p:cNvSpPr>
          <p:nvPr>
            <p:ph type="sldNum" sz="quarter" idx="12"/>
          </p:nvPr>
        </p:nvSpPr>
        <p:spPr/>
        <p:txBody>
          <a:bodyPr/>
          <a:lstStyle/>
          <a:p>
            <a:fld id="{6830E208-74AE-954D-B6E2-8ED79A2B7D74}" type="slidenum">
              <a:rPr lang="en-KZ" smtClean="0"/>
              <a:t>‹#›</a:t>
            </a:fld>
            <a:endParaRPr lang="en-KZ"/>
          </a:p>
        </p:txBody>
      </p:sp>
    </p:spTree>
    <p:extLst>
      <p:ext uri="{BB962C8B-B14F-4D97-AF65-F5344CB8AC3E}">
        <p14:creationId xmlns:p14="http://schemas.microsoft.com/office/powerpoint/2010/main" val="1072515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9BB15-32C0-4346-AA95-2730E5BB7594}"/>
              </a:ext>
            </a:extLst>
          </p:cNvPr>
          <p:cNvSpPr>
            <a:spLocks noGrp="1"/>
          </p:cNvSpPr>
          <p:nvPr>
            <p:ph type="title"/>
          </p:nvPr>
        </p:nvSpPr>
        <p:spPr>
          <a:xfrm>
            <a:off x="839788" y="365125"/>
            <a:ext cx="10515600" cy="1325563"/>
          </a:xfrm>
        </p:spPr>
        <p:txBody>
          <a:bodyPr/>
          <a:lstStyle/>
          <a:p>
            <a:r>
              <a:rPr lang="en-GB"/>
              <a:t>Click to edit Master title style</a:t>
            </a:r>
            <a:endParaRPr lang="en-KZ"/>
          </a:p>
        </p:txBody>
      </p:sp>
      <p:sp>
        <p:nvSpPr>
          <p:cNvPr id="3" name="Text Placeholder 2">
            <a:extLst>
              <a:ext uri="{FF2B5EF4-FFF2-40B4-BE49-F238E27FC236}">
                <a16:creationId xmlns:a16="http://schemas.microsoft.com/office/drawing/2014/main" id="{C7507125-4A38-8647-ABDF-0900BA988A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9FC8DC5-ECE8-E14E-89D2-44C9ED4F2C4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Z"/>
          </a:p>
        </p:txBody>
      </p:sp>
      <p:sp>
        <p:nvSpPr>
          <p:cNvPr id="5" name="Text Placeholder 4">
            <a:extLst>
              <a:ext uri="{FF2B5EF4-FFF2-40B4-BE49-F238E27FC236}">
                <a16:creationId xmlns:a16="http://schemas.microsoft.com/office/drawing/2014/main" id="{CE39CB1A-7DE9-A748-8B88-95C9C54C3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B0C2DE4-BBE9-0B4C-992C-D0B921DA1D9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Z"/>
          </a:p>
        </p:txBody>
      </p:sp>
      <p:sp>
        <p:nvSpPr>
          <p:cNvPr id="7" name="Date Placeholder 6">
            <a:extLst>
              <a:ext uri="{FF2B5EF4-FFF2-40B4-BE49-F238E27FC236}">
                <a16:creationId xmlns:a16="http://schemas.microsoft.com/office/drawing/2014/main" id="{EC7CF0CC-AE27-E640-9E1A-9297C11F9D27}"/>
              </a:ext>
            </a:extLst>
          </p:cNvPr>
          <p:cNvSpPr>
            <a:spLocks noGrp="1"/>
          </p:cNvSpPr>
          <p:nvPr>
            <p:ph type="dt" sz="half" idx="10"/>
          </p:nvPr>
        </p:nvSpPr>
        <p:spPr/>
        <p:txBody>
          <a:bodyPr/>
          <a:lstStyle/>
          <a:p>
            <a:fld id="{BD815B51-BCAB-1E4C-9346-009DF516F22B}" type="datetimeFigureOut">
              <a:rPr lang="en-KZ" smtClean="0"/>
              <a:t>8/31/20</a:t>
            </a:fld>
            <a:endParaRPr lang="en-KZ"/>
          </a:p>
        </p:txBody>
      </p:sp>
      <p:sp>
        <p:nvSpPr>
          <p:cNvPr id="8" name="Footer Placeholder 7">
            <a:extLst>
              <a:ext uri="{FF2B5EF4-FFF2-40B4-BE49-F238E27FC236}">
                <a16:creationId xmlns:a16="http://schemas.microsoft.com/office/drawing/2014/main" id="{7554B414-88EE-0045-AD6D-8EA3A3625746}"/>
              </a:ext>
            </a:extLst>
          </p:cNvPr>
          <p:cNvSpPr>
            <a:spLocks noGrp="1"/>
          </p:cNvSpPr>
          <p:nvPr>
            <p:ph type="ftr" sz="quarter" idx="11"/>
          </p:nvPr>
        </p:nvSpPr>
        <p:spPr/>
        <p:txBody>
          <a:bodyPr/>
          <a:lstStyle/>
          <a:p>
            <a:endParaRPr lang="en-KZ"/>
          </a:p>
        </p:txBody>
      </p:sp>
      <p:sp>
        <p:nvSpPr>
          <p:cNvPr id="9" name="Slide Number Placeholder 8">
            <a:extLst>
              <a:ext uri="{FF2B5EF4-FFF2-40B4-BE49-F238E27FC236}">
                <a16:creationId xmlns:a16="http://schemas.microsoft.com/office/drawing/2014/main" id="{2C3FA3EA-A166-0740-B93B-C9B2A3C8D733}"/>
              </a:ext>
            </a:extLst>
          </p:cNvPr>
          <p:cNvSpPr>
            <a:spLocks noGrp="1"/>
          </p:cNvSpPr>
          <p:nvPr>
            <p:ph type="sldNum" sz="quarter" idx="12"/>
          </p:nvPr>
        </p:nvSpPr>
        <p:spPr/>
        <p:txBody>
          <a:bodyPr/>
          <a:lstStyle/>
          <a:p>
            <a:fld id="{6830E208-74AE-954D-B6E2-8ED79A2B7D74}" type="slidenum">
              <a:rPr lang="en-KZ" smtClean="0"/>
              <a:t>‹#›</a:t>
            </a:fld>
            <a:endParaRPr lang="en-KZ"/>
          </a:p>
        </p:txBody>
      </p:sp>
    </p:spTree>
    <p:extLst>
      <p:ext uri="{BB962C8B-B14F-4D97-AF65-F5344CB8AC3E}">
        <p14:creationId xmlns:p14="http://schemas.microsoft.com/office/powerpoint/2010/main" val="368988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DCB1D-38F2-2B49-BAEF-5E631CDD12CB}"/>
              </a:ext>
            </a:extLst>
          </p:cNvPr>
          <p:cNvSpPr>
            <a:spLocks noGrp="1"/>
          </p:cNvSpPr>
          <p:nvPr>
            <p:ph type="title"/>
          </p:nvPr>
        </p:nvSpPr>
        <p:spPr/>
        <p:txBody>
          <a:bodyPr/>
          <a:lstStyle/>
          <a:p>
            <a:r>
              <a:rPr lang="en-GB"/>
              <a:t>Click to edit Master title style</a:t>
            </a:r>
            <a:endParaRPr lang="en-KZ"/>
          </a:p>
        </p:txBody>
      </p:sp>
      <p:sp>
        <p:nvSpPr>
          <p:cNvPr id="3" name="Date Placeholder 2">
            <a:extLst>
              <a:ext uri="{FF2B5EF4-FFF2-40B4-BE49-F238E27FC236}">
                <a16:creationId xmlns:a16="http://schemas.microsoft.com/office/drawing/2014/main" id="{2444F804-0DCA-2B43-81CA-DF21BAE36969}"/>
              </a:ext>
            </a:extLst>
          </p:cNvPr>
          <p:cNvSpPr>
            <a:spLocks noGrp="1"/>
          </p:cNvSpPr>
          <p:nvPr>
            <p:ph type="dt" sz="half" idx="10"/>
          </p:nvPr>
        </p:nvSpPr>
        <p:spPr/>
        <p:txBody>
          <a:bodyPr/>
          <a:lstStyle/>
          <a:p>
            <a:fld id="{BD815B51-BCAB-1E4C-9346-009DF516F22B}" type="datetimeFigureOut">
              <a:rPr lang="en-KZ" smtClean="0"/>
              <a:t>8/31/20</a:t>
            </a:fld>
            <a:endParaRPr lang="en-KZ"/>
          </a:p>
        </p:txBody>
      </p:sp>
      <p:sp>
        <p:nvSpPr>
          <p:cNvPr id="4" name="Footer Placeholder 3">
            <a:extLst>
              <a:ext uri="{FF2B5EF4-FFF2-40B4-BE49-F238E27FC236}">
                <a16:creationId xmlns:a16="http://schemas.microsoft.com/office/drawing/2014/main" id="{ECAAA826-61C2-BB40-9403-24EC8A85611A}"/>
              </a:ext>
            </a:extLst>
          </p:cNvPr>
          <p:cNvSpPr>
            <a:spLocks noGrp="1"/>
          </p:cNvSpPr>
          <p:nvPr>
            <p:ph type="ftr" sz="quarter" idx="11"/>
          </p:nvPr>
        </p:nvSpPr>
        <p:spPr/>
        <p:txBody>
          <a:bodyPr/>
          <a:lstStyle/>
          <a:p>
            <a:endParaRPr lang="en-KZ"/>
          </a:p>
        </p:txBody>
      </p:sp>
      <p:sp>
        <p:nvSpPr>
          <p:cNvPr id="5" name="Slide Number Placeholder 4">
            <a:extLst>
              <a:ext uri="{FF2B5EF4-FFF2-40B4-BE49-F238E27FC236}">
                <a16:creationId xmlns:a16="http://schemas.microsoft.com/office/drawing/2014/main" id="{821DF00B-E2E9-B142-A101-EDB3F593ED9C}"/>
              </a:ext>
            </a:extLst>
          </p:cNvPr>
          <p:cNvSpPr>
            <a:spLocks noGrp="1"/>
          </p:cNvSpPr>
          <p:nvPr>
            <p:ph type="sldNum" sz="quarter" idx="12"/>
          </p:nvPr>
        </p:nvSpPr>
        <p:spPr/>
        <p:txBody>
          <a:bodyPr/>
          <a:lstStyle/>
          <a:p>
            <a:fld id="{6830E208-74AE-954D-B6E2-8ED79A2B7D74}" type="slidenum">
              <a:rPr lang="en-KZ" smtClean="0"/>
              <a:t>‹#›</a:t>
            </a:fld>
            <a:endParaRPr lang="en-KZ"/>
          </a:p>
        </p:txBody>
      </p:sp>
    </p:spTree>
    <p:extLst>
      <p:ext uri="{BB962C8B-B14F-4D97-AF65-F5344CB8AC3E}">
        <p14:creationId xmlns:p14="http://schemas.microsoft.com/office/powerpoint/2010/main" val="175486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1AC3AD-3D20-B545-84B7-74ABFB34E5E7}"/>
              </a:ext>
            </a:extLst>
          </p:cNvPr>
          <p:cNvSpPr>
            <a:spLocks noGrp="1"/>
          </p:cNvSpPr>
          <p:nvPr>
            <p:ph type="dt" sz="half" idx="10"/>
          </p:nvPr>
        </p:nvSpPr>
        <p:spPr/>
        <p:txBody>
          <a:bodyPr/>
          <a:lstStyle/>
          <a:p>
            <a:fld id="{BD815B51-BCAB-1E4C-9346-009DF516F22B}" type="datetimeFigureOut">
              <a:rPr lang="en-KZ" smtClean="0"/>
              <a:t>8/31/20</a:t>
            </a:fld>
            <a:endParaRPr lang="en-KZ"/>
          </a:p>
        </p:txBody>
      </p:sp>
      <p:sp>
        <p:nvSpPr>
          <p:cNvPr id="3" name="Footer Placeholder 2">
            <a:extLst>
              <a:ext uri="{FF2B5EF4-FFF2-40B4-BE49-F238E27FC236}">
                <a16:creationId xmlns:a16="http://schemas.microsoft.com/office/drawing/2014/main" id="{26734D0F-0E09-F547-B04D-977584B94058}"/>
              </a:ext>
            </a:extLst>
          </p:cNvPr>
          <p:cNvSpPr>
            <a:spLocks noGrp="1"/>
          </p:cNvSpPr>
          <p:nvPr>
            <p:ph type="ftr" sz="quarter" idx="11"/>
          </p:nvPr>
        </p:nvSpPr>
        <p:spPr/>
        <p:txBody>
          <a:bodyPr/>
          <a:lstStyle/>
          <a:p>
            <a:endParaRPr lang="en-KZ"/>
          </a:p>
        </p:txBody>
      </p:sp>
      <p:sp>
        <p:nvSpPr>
          <p:cNvPr id="4" name="Slide Number Placeholder 3">
            <a:extLst>
              <a:ext uri="{FF2B5EF4-FFF2-40B4-BE49-F238E27FC236}">
                <a16:creationId xmlns:a16="http://schemas.microsoft.com/office/drawing/2014/main" id="{34788403-E92F-4B4A-A0CD-53B0B886009D}"/>
              </a:ext>
            </a:extLst>
          </p:cNvPr>
          <p:cNvSpPr>
            <a:spLocks noGrp="1"/>
          </p:cNvSpPr>
          <p:nvPr>
            <p:ph type="sldNum" sz="quarter" idx="12"/>
          </p:nvPr>
        </p:nvSpPr>
        <p:spPr/>
        <p:txBody>
          <a:bodyPr/>
          <a:lstStyle/>
          <a:p>
            <a:fld id="{6830E208-74AE-954D-B6E2-8ED79A2B7D74}" type="slidenum">
              <a:rPr lang="en-KZ" smtClean="0"/>
              <a:t>‹#›</a:t>
            </a:fld>
            <a:endParaRPr lang="en-KZ"/>
          </a:p>
        </p:txBody>
      </p:sp>
    </p:spTree>
    <p:extLst>
      <p:ext uri="{BB962C8B-B14F-4D97-AF65-F5344CB8AC3E}">
        <p14:creationId xmlns:p14="http://schemas.microsoft.com/office/powerpoint/2010/main" val="3250721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8F488-273B-3C47-800B-5B68D59A8CF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KZ"/>
          </a:p>
        </p:txBody>
      </p:sp>
      <p:sp>
        <p:nvSpPr>
          <p:cNvPr id="3" name="Content Placeholder 2">
            <a:extLst>
              <a:ext uri="{FF2B5EF4-FFF2-40B4-BE49-F238E27FC236}">
                <a16:creationId xmlns:a16="http://schemas.microsoft.com/office/drawing/2014/main" id="{40080104-ECFF-2E4D-8D5F-3B89CF44ED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Z"/>
          </a:p>
        </p:txBody>
      </p:sp>
      <p:sp>
        <p:nvSpPr>
          <p:cNvPr id="4" name="Text Placeholder 3">
            <a:extLst>
              <a:ext uri="{FF2B5EF4-FFF2-40B4-BE49-F238E27FC236}">
                <a16:creationId xmlns:a16="http://schemas.microsoft.com/office/drawing/2014/main" id="{4DB20CDF-D636-654E-8868-E42BF46EDC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B87848D-A785-B24D-88A1-F2232AC0DF08}"/>
              </a:ext>
            </a:extLst>
          </p:cNvPr>
          <p:cNvSpPr>
            <a:spLocks noGrp="1"/>
          </p:cNvSpPr>
          <p:nvPr>
            <p:ph type="dt" sz="half" idx="10"/>
          </p:nvPr>
        </p:nvSpPr>
        <p:spPr/>
        <p:txBody>
          <a:bodyPr/>
          <a:lstStyle/>
          <a:p>
            <a:fld id="{BD815B51-BCAB-1E4C-9346-009DF516F22B}" type="datetimeFigureOut">
              <a:rPr lang="en-KZ" smtClean="0"/>
              <a:t>8/31/20</a:t>
            </a:fld>
            <a:endParaRPr lang="en-KZ"/>
          </a:p>
        </p:txBody>
      </p:sp>
      <p:sp>
        <p:nvSpPr>
          <p:cNvPr id="6" name="Footer Placeholder 5">
            <a:extLst>
              <a:ext uri="{FF2B5EF4-FFF2-40B4-BE49-F238E27FC236}">
                <a16:creationId xmlns:a16="http://schemas.microsoft.com/office/drawing/2014/main" id="{16EBF516-412C-F84E-AED6-2C4E64EEBC4D}"/>
              </a:ext>
            </a:extLst>
          </p:cNvPr>
          <p:cNvSpPr>
            <a:spLocks noGrp="1"/>
          </p:cNvSpPr>
          <p:nvPr>
            <p:ph type="ftr" sz="quarter" idx="11"/>
          </p:nvPr>
        </p:nvSpPr>
        <p:spPr/>
        <p:txBody>
          <a:bodyPr/>
          <a:lstStyle/>
          <a:p>
            <a:endParaRPr lang="en-KZ"/>
          </a:p>
        </p:txBody>
      </p:sp>
      <p:sp>
        <p:nvSpPr>
          <p:cNvPr id="7" name="Slide Number Placeholder 6">
            <a:extLst>
              <a:ext uri="{FF2B5EF4-FFF2-40B4-BE49-F238E27FC236}">
                <a16:creationId xmlns:a16="http://schemas.microsoft.com/office/drawing/2014/main" id="{305AF118-4794-524C-9F70-405BBCA6D0E6}"/>
              </a:ext>
            </a:extLst>
          </p:cNvPr>
          <p:cNvSpPr>
            <a:spLocks noGrp="1"/>
          </p:cNvSpPr>
          <p:nvPr>
            <p:ph type="sldNum" sz="quarter" idx="12"/>
          </p:nvPr>
        </p:nvSpPr>
        <p:spPr/>
        <p:txBody>
          <a:bodyPr/>
          <a:lstStyle/>
          <a:p>
            <a:fld id="{6830E208-74AE-954D-B6E2-8ED79A2B7D74}" type="slidenum">
              <a:rPr lang="en-KZ" smtClean="0"/>
              <a:t>‹#›</a:t>
            </a:fld>
            <a:endParaRPr lang="en-KZ"/>
          </a:p>
        </p:txBody>
      </p:sp>
    </p:spTree>
    <p:extLst>
      <p:ext uri="{BB962C8B-B14F-4D97-AF65-F5344CB8AC3E}">
        <p14:creationId xmlns:p14="http://schemas.microsoft.com/office/powerpoint/2010/main" val="150043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7615-4035-2A41-943D-6E3F0174BF7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KZ"/>
          </a:p>
        </p:txBody>
      </p:sp>
      <p:sp>
        <p:nvSpPr>
          <p:cNvPr id="3" name="Picture Placeholder 2">
            <a:extLst>
              <a:ext uri="{FF2B5EF4-FFF2-40B4-BE49-F238E27FC236}">
                <a16:creationId xmlns:a16="http://schemas.microsoft.com/office/drawing/2014/main" id="{D3D79037-8200-5B44-B1C8-33747B6F4F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Z"/>
          </a:p>
        </p:txBody>
      </p:sp>
      <p:sp>
        <p:nvSpPr>
          <p:cNvPr id="4" name="Text Placeholder 3">
            <a:extLst>
              <a:ext uri="{FF2B5EF4-FFF2-40B4-BE49-F238E27FC236}">
                <a16:creationId xmlns:a16="http://schemas.microsoft.com/office/drawing/2014/main" id="{0D919CD1-9753-0E44-AE81-50F97DBA9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0190A5E-A884-F844-B22E-A7F212F1FB24}"/>
              </a:ext>
            </a:extLst>
          </p:cNvPr>
          <p:cNvSpPr>
            <a:spLocks noGrp="1"/>
          </p:cNvSpPr>
          <p:nvPr>
            <p:ph type="dt" sz="half" idx="10"/>
          </p:nvPr>
        </p:nvSpPr>
        <p:spPr/>
        <p:txBody>
          <a:bodyPr/>
          <a:lstStyle/>
          <a:p>
            <a:fld id="{BD815B51-BCAB-1E4C-9346-009DF516F22B}" type="datetimeFigureOut">
              <a:rPr lang="en-KZ" smtClean="0"/>
              <a:t>8/31/20</a:t>
            </a:fld>
            <a:endParaRPr lang="en-KZ"/>
          </a:p>
        </p:txBody>
      </p:sp>
      <p:sp>
        <p:nvSpPr>
          <p:cNvPr id="6" name="Footer Placeholder 5">
            <a:extLst>
              <a:ext uri="{FF2B5EF4-FFF2-40B4-BE49-F238E27FC236}">
                <a16:creationId xmlns:a16="http://schemas.microsoft.com/office/drawing/2014/main" id="{839636A7-C4B4-1F4B-A8F7-C5E7BAD9132B}"/>
              </a:ext>
            </a:extLst>
          </p:cNvPr>
          <p:cNvSpPr>
            <a:spLocks noGrp="1"/>
          </p:cNvSpPr>
          <p:nvPr>
            <p:ph type="ftr" sz="quarter" idx="11"/>
          </p:nvPr>
        </p:nvSpPr>
        <p:spPr/>
        <p:txBody>
          <a:bodyPr/>
          <a:lstStyle/>
          <a:p>
            <a:endParaRPr lang="en-KZ"/>
          </a:p>
        </p:txBody>
      </p:sp>
      <p:sp>
        <p:nvSpPr>
          <p:cNvPr id="7" name="Slide Number Placeholder 6">
            <a:extLst>
              <a:ext uri="{FF2B5EF4-FFF2-40B4-BE49-F238E27FC236}">
                <a16:creationId xmlns:a16="http://schemas.microsoft.com/office/drawing/2014/main" id="{6339C560-3A51-AE4B-A3D2-0F7E75885786}"/>
              </a:ext>
            </a:extLst>
          </p:cNvPr>
          <p:cNvSpPr>
            <a:spLocks noGrp="1"/>
          </p:cNvSpPr>
          <p:nvPr>
            <p:ph type="sldNum" sz="quarter" idx="12"/>
          </p:nvPr>
        </p:nvSpPr>
        <p:spPr/>
        <p:txBody>
          <a:bodyPr/>
          <a:lstStyle/>
          <a:p>
            <a:fld id="{6830E208-74AE-954D-B6E2-8ED79A2B7D74}" type="slidenum">
              <a:rPr lang="en-KZ" smtClean="0"/>
              <a:t>‹#›</a:t>
            </a:fld>
            <a:endParaRPr lang="en-KZ"/>
          </a:p>
        </p:txBody>
      </p:sp>
    </p:spTree>
    <p:extLst>
      <p:ext uri="{BB962C8B-B14F-4D97-AF65-F5344CB8AC3E}">
        <p14:creationId xmlns:p14="http://schemas.microsoft.com/office/powerpoint/2010/main" val="4161342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F9B4FB-B5D2-7647-B79D-E6E267A226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KZ"/>
          </a:p>
        </p:txBody>
      </p:sp>
      <p:sp>
        <p:nvSpPr>
          <p:cNvPr id="3" name="Text Placeholder 2">
            <a:extLst>
              <a:ext uri="{FF2B5EF4-FFF2-40B4-BE49-F238E27FC236}">
                <a16:creationId xmlns:a16="http://schemas.microsoft.com/office/drawing/2014/main" id="{5C33BD8C-F2E7-464B-9159-04CF161371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Z"/>
          </a:p>
        </p:txBody>
      </p:sp>
      <p:sp>
        <p:nvSpPr>
          <p:cNvPr id="4" name="Date Placeholder 3">
            <a:extLst>
              <a:ext uri="{FF2B5EF4-FFF2-40B4-BE49-F238E27FC236}">
                <a16:creationId xmlns:a16="http://schemas.microsoft.com/office/drawing/2014/main" id="{9DADA540-CED6-6540-8E2C-8294CC6214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815B51-BCAB-1E4C-9346-009DF516F22B}" type="datetimeFigureOut">
              <a:rPr lang="en-KZ" smtClean="0"/>
              <a:t>8/31/20</a:t>
            </a:fld>
            <a:endParaRPr lang="en-KZ"/>
          </a:p>
        </p:txBody>
      </p:sp>
      <p:sp>
        <p:nvSpPr>
          <p:cNvPr id="5" name="Footer Placeholder 4">
            <a:extLst>
              <a:ext uri="{FF2B5EF4-FFF2-40B4-BE49-F238E27FC236}">
                <a16:creationId xmlns:a16="http://schemas.microsoft.com/office/drawing/2014/main" id="{05E00B19-48ED-3348-B6A6-F498067B99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Z"/>
          </a:p>
        </p:txBody>
      </p:sp>
      <p:sp>
        <p:nvSpPr>
          <p:cNvPr id="6" name="Slide Number Placeholder 5">
            <a:extLst>
              <a:ext uri="{FF2B5EF4-FFF2-40B4-BE49-F238E27FC236}">
                <a16:creationId xmlns:a16="http://schemas.microsoft.com/office/drawing/2014/main" id="{237187E5-4C1A-724B-969C-5E28579AFB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30E208-74AE-954D-B6E2-8ED79A2B7D74}" type="slidenum">
              <a:rPr lang="en-KZ" smtClean="0"/>
              <a:t>‹#›</a:t>
            </a:fld>
            <a:endParaRPr lang="en-KZ"/>
          </a:p>
        </p:txBody>
      </p:sp>
    </p:spTree>
    <p:extLst>
      <p:ext uri="{BB962C8B-B14F-4D97-AF65-F5344CB8AC3E}">
        <p14:creationId xmlns:p14="http://schemas.microsoft.com/office/powerpoint/2010/main" val="1343696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F2C80D-93A6-F74F-BDA2-A359D5F46616}"/>
              </a:ext>
            </a:extLst>
          </p:cNvPr>
          <p:cNvPicPr>
            <a:picLocks noChangeAspect="1"/>
          </p:cNvPicPr>
          <p:nvPr/>
        </p:nvPicPr>
        <p:blipFill>
          <a:blip r:embed="rId2"/>
          <a:stretch>
            <a:fillRect/>
          </a:stretch>
        </p:blipFill>
        <p:spPr>
          <a:xfrm>
            <a:off x="4326422" y="760893"/>
            <a:ext cx="3392608" cy="3316654"/>
          </a:xfrm>
          <a:prstGeom prst="rect">
            <a:avLst/>
          </a:prstGeom>
        </p:spPr>
      </p:pic>
      <p:sp>
        <p:nvSpPr>
          <p:cNvPr id="4" name="TextBox 3">
            <a:extLst>
              <a:ext uri="{FF2B5EF4-FFF2-40B4-BE49-F238E27FC236}">
                <a16:creationId xmlns:a16="http://schemas.microsoft.com/office/drawing/2014/main" id="{6318B99A-4D71-7E40-A0B4-DAF87A649750}"/>
              </a:ext>
            </a:extLst>
          </p:cNvPr>
          <p:cNvSpPr txBox="1"/>
          <p:nvPr/>
        </p:nvSpPr>
        <p:spPr>
          <a:xfrm>
            <a:off x="304800" y="53905"/>
            <a:ext cx="4951292" cy="646331"/>
          </a:xfrm>
          <a:prstGeom prst="rect">
            <a:avLst/>
          </a:prstGeom>
          <a:noFill/>
        </p:spPr>
        <p:txBody>
          <a:bodyPr wrap="none" rtlCol="0">
            <a:spAutoFit/>
          </a:bodyPr>
          <a:lstStyle/>
          <a:p>
            <a:r>
              <a:rPr lang="en-KZ" sz="3600" b="1" dirty="0"/>
              <a:t>Simple Linear Regression</a:t>
            </a:r>
          </a:p>
        </p:txBody>
      </p:sp>
      <p:sp>
        <p:nvSpPr>
          <p:cNvPr id="5" name="TextBox 4">
            <a:extLst>
              <a:ext uri="{FF2B5EF4-FFF2-40B4-BE49-F238E27FC236}">
                <a16:creationId xmlns:a16="http://schemas.microsoft.com/office/drawing/2014/main" id="{060236F1-2B5E-A149-A8D2-CC5D56FDE7E5}"/>
              </a:ext>
            </a:extLst>
          </p:cNvPr>
          <p:cNvSpPr txBox="1"/>
          <p:nvPr/>
        </p:nvSpPr>
        <p:spPr>
          <a:xfrm>
            <a:off x="643954" y="757227"/>
            <a:ext cx="2795894" cy="369332"/>
          </a:xfrm>
          <a:prstGeom prst="rect">
            <a:avLst/>
          </a:prstGeom>
          <a:noFill/>
        </p:spPr>
        <p:txBody>
          <a:bodyPr wrap="none" rtlCol="0">
            <a:spAutoFit/>
          </a:bodyPr>
          <a:lstStyle/>
          <a:p>
            <a:r>
              <a:rPr lang="en-KZ" b="1" dirty="0">
                <a:solidFill>
                  <a:schemeClr val="accent1"/>
                </a:solidFill>
              </a:rPr>
              <a:t>What is Linear Regression? </a:t>
            </a:r>
          </a:p>
        </p:txBody>
      </p:sp>
      <p:sp>
        <p:nvSpPr>
          <p:cNvPr id="6" name="TextBox 5">
            <a:extLst>
              <a:ext uri="{FF2B5EF4-FFF2-40B4-BE49-F238E27FC236}">
                <a16:creationId xmlns:a16="http://schemas.microsoft.com/office/drawing/2014/main" id="{0B72A76E-F03B-574D-9FB8-07BCB0D85EC9}"/>
              </a:ext>
            </a:extLst>
          </p:cNvPr>
          <p:cNvSpPr txBox="1"/>
          <p:nvPr/>
        </p:nvSpPr>
        <p:spPr>
          <a:xfrm>
            <a:off x="304800" y="1126559"/>
            <a:ext cx="3593466" cy="2585323"/>
          </a:xfrm>
          <a:prstGeom prst="rect">
            <a:avLst/>
          </a:prstGeom>
          <a:solidFill>
            <a:schemeClr val="tx2">
              <a:lumMod val="20000"/>
              <a:lumOff val="80000"/>
            </a:schemeClr>
          </a:solidFill>
        </p:spPr>
        <p:txBody>
          <a:bodyPr wrap="square" rtlCol="0">
            <a:spAutoFit/>
          </a:bodyPr>
          <a:lstStyle/>
          <a:p>
            <a:pPr algn="ctr"/>
            <a:r>
              <a:rPr lang="en-GB" dirty="0"/>
              <a:t>It is a method to predict dependent variable (Y) based on values of independent variable (X). It is assumed that the two variables are linearly related. Hence, we try to find a linear function that predicts the response value (y) as accurately as possible as a function of the feature or independent variable (x).</a:t>
            </a:r>
          </a:p>
        </p:txBody>
      </p:sp>
      <p:sp>
        <p:nvSpPr>
          <p:cNvPr id="7" name="TextBox 6">
            <a:extLst>
              <a:ext uri="{FF2B5EF4-FFF2-40B4-BE49-F238E27FC236}">
                <a16:creationId xmlns:a16="http://schemas.microsoft.com/office/drawing/2014/main" id="{8B28F10D-028E-F547-A4A8-63A09BD472FF}"/>
              </a:ext>
            </a:extLst>
          </p:cNvPr>
          <p:cNvSpPr txBox="1"/>
          <p:nvPr/>
        </p:nvSpPr>
        <p:spPr>
          <a:xfrm>
            <a:off x="896010" y="3800229"/>
            <a:ext cx="2543838" cy="369332"/>
          </a:xfrm>
          <a:prstGeom prst="rect">
            <a:avLst/>
          </a:prstGeom>
          <a:noFill/>
        </p:spPr>
        <p:txBody>
          <a:bodyPr wrap="none" rtlCol="0">
            <a:spAutoFit/>
          </a:bodyPr>
          <a:lstStyle/>
          <a:p>
            <a:r>
              <a:rPr lang="en-KZ" b="1" dirty="0">
                <a:solidFill>
                  <a:schemeClr val="accent1"/>
                </a:solidFill>
              </a:rPr>
              <a:t>How to find best fit line?</a:t>
            </a:r>
          </a:p>
        </p:txBody>
      </p:sp>
      <p:sp>
        <p:nvSpPr>
          <p:cNvPr id="8" name="TextBox 7">
            <a:extLst>
              <a:ext uri="{FF2B5EF4-FFF2-40B4-BE49-F238E27FC236}">
                <a16:creationId xmlns:a16="http://schemas.microsoft.com/office/drawing/2014/main" id="{CE37ECB3-CDC1-9540-B32F-6A12C779EAD9}"/>
              </a:ext>
            </a:extLst>
          </p:cNvPr>
          <p:cNvSpPr txBox="1"/>
          <p:nvPr/>
        </p:nvSpPr>
        <p:spPr>
          <a:xfrm>
            <a:off x="304800" y="4193252"/>
            <a:ext cx="3593466" cy="2585323"/>
          </a:xfrm>
          <a:prstGeom prst="rect">
            <a:avLst/>
          </a:prstGeom>
          <a:solidFill>
            <a:schemeClr val="tx2">
              <a:lumMod val="20000"/>
              <a:lumOff val="80000"/>
            </a:schemeClr>
          </a:solidFill>
        </p:spPr>
        <p:txBody>
          <a:bodyPr wrap="square" rtlCol="0">
            <a:spAutoFit/>
          </a:bodyPr>
          <a:lstStyle/>
          <a:p>
            <a:pPr algn="ctr"/>
            <a:r>
              <a:rPr lang="en-GB" dirty="0"/>
              <a:t>In this regression model, we are trying to minimize the errors in prediction by finding the “best fit line” – regression line from the errors would be minimal. We are trying to minimize the length between the observed value (Y</a:t>
            </a:r>
            <a:r>
              <a:rPr lang="en-GB" baseline="-25000" dirty="0"/>
              <a:t>i</a:t>
            </a:r>
            <a:r>
              <a:rPr lang="en-GB" dirty="0"/>
              <a:t>) and the predicted value from our model (</a:t>
            </a:r>
            <a:r>
              <a:rPr lang="en-GB" dirty="0" err="1"/>
              <a:t>Y</a:t>
            </a:r>
            <a:r>
              <a:rPr lang="en-GB" baseline="-25000" dirty="0" err="1"/>
              <a:t>p</a:t>
            </a:r>
            <a:r>
              <a:rPr lang="en-GB" dirty="0"/>
              <a:t>).  </a:t>
            </a:r>
          </a:p>
        </p:txBody>
      </p:sp>
      <p:sp>
        <p:nvSpPr>
          <p:cNvPr id="14" name="TextBox 13">
            <a:extLst>
              <a:ext uri="{FF2B5EF4-FFF2-40B4-BE49-F238E27FC236}">
                <a16:creationId xmlns:a16="http://schemas.microsoft.com/office/drawing/2014/main" id="{51053EFD-6CF9-2C4F-8339-E10F5C1F2DC8}"/>
              </a:ext>
            </a:extLst>
          </p:cNvPr>
          <p:cNvSpPr txBox="1"/>
          <p:nvPr/>
        </p:nvSpPr>
        <p:spPr>
          <a:xfrm>
            <a:off x="8147186" y="19663"/>
            <a:ext cx="2518638" cy="338554"/>
          </a:xfrm>
          <a:prstGeom prst="rect">
            <a:avLst/>
          </a:prstGeom>
          <a:noFill/>
        </p:spPr>
        <p:txBody>
          <a:bodyPr wrap="none" rtlCol="0">
            <a:spAutoFit/>
          </a:bodyPr>
          <a:lstStyle/>
          <a:p>
            <a:r>
              <a:rPr lang="en-KZ" sz="1600" b="1" dirty="0">
                <a:solidFill>
                  <a:schemeClr val="accent1"/>
                </a:solidFill>
              </a:rPr>
              <a:t>Step 1. Preprocess the Data</a:t>
            </a:r>
          </a:p>
        </p:txBody>
      </p:sp>
      <p:sp>
        <p:nvSpPr>
          <p:cNvPr id="15" name="TextBox 14">
            <a:extLst>
              <a:ext uri="{FF2B5EF4-FFF2-40B4-BE49-F238E27FC236}">
                <a16:creationId xmlns:a16="http://schemas.microsoft.com/office/drawing/2014/main" id="{64FD9EE3-D0D3-DC48-9441-C05C2C3A2C70}"/>
              </a:ext>
            </a:extLst>
          </p:cNvPr>
          <p:cNvSpPr txBox="1"/>
          <p:nvPr/>
        </p:nvSpPr>
        <p:spPr>
          <a:xfrm>
            <a:off x="7827170" y="369914"/>
            <a:ext cx="4325825" cy="1846659"/>
          </a:xfrm>
          <a:prstGeom prst="rect">
            <a:avLst/>
          </a:prstGeom>
          <a:solidFill>
            <a:schemeClr val="tx2">
              <a:lumMod val="20000"/>
              <a:lumOff val="80000"/>
            </a:schemeClr>
          </a:solidFill>
        </p:spPr>
        <p:txBody>
          <a:bodyPr wrap="square" rtlCol="0">
            <a:spAutoFit/>
          </a:bodyPr>
          <a:lstStyle/>
          <a:p>
            <a:r>
              <a:rPr lang="en-GB" sz="1600" dirty="0"/>
              <a:t>We will follow the same steps as in previous section.</a:t>
            </a:r>
          </a:p>
          <a:p>
            <a:pPr marL="285750" indent="-285750">
              <a:buFont typeface="Arial" panose="020B0604020202020204" pitchFamily="34" charset="0"/>
              <a:buChar char="•"/>
            </a:pPr>
            <a:r>
              <a:rPr lang="en-GB" sz="1600" dirty="0"/>
              <a:t>Import the libraries</a:t>
            </a:r>
          </a:p>
          <a:p>
            <a:pPr marL="285750" indent="-285750">
              <a:buFont typeface="Arial" panose="020B0604020202020204" pitchFamily="34" charset="0"/>
              <a:buChar char="•"/>
            </a:pPr>
            <a:r>
              <a:rPr lang="en-GB" sz="1600" dirty="0"/>
              <a:t>Import the dataset</a:t>
            </a:r>
          </a:p>
          <a:p>
            <a:pPr marL="285750" indent="-285750">
              <a:buFont typeface="Arial" panose="020B0604020202020204" pitchFamily="34" charset="0"/>
              <a:buChar char="•"/>
            </a:pPr>
            <a:r>
              <a:rPr lang="en-GB" sz="1600" dirty="0"/>
              <a:t>Check for missing data</a:t>
            </a:r>
          </a:p>
          <a:p>
            <a:pPr marL="285750" indent="-285750">
              <a:buFont typeface="Arial" panose="020B0604020202020204" pitchFamily="34" charset="0"/>
              <a:buChar char="•"/>
            </a:pPr>
            <a:r>
              <a:rPr lang="en-GB" sz="1600" dirty="0"/>
              <a:t>Split the dataset</a:t>
            </a:r>
          </a:p>
          <a:p>
            <a:pPr marL="285750" indent="-285750">
              <a:buFont typeface="Arial" panose="020B0604020202020204" pitchFamily="34" charset="0"/>
              <a:buChar char="•"/>
            </a:pPr>
            <a:r>
              <a:rPr lang="en-GB" sz="1600" dirty="0"/>
              <a:t>Feature Scaling</a:t>
            </a:r>
            <a:endParaRPr lang="en-GB" dirty="0"/>
          </a:p>
        </p:txBody>
      </p:sp>
      <p:sp>
        <p:nvSpPr>
          <p:cNvPr id="3" name="TextBox 2">
            <a:extLst>
              <a:ext uri="{FF2B5EF4-FFF2-40B4-BE49-F238E27FC236}">
                <a16:creationId xmlns:a16="http://schemas.microsoft.com/office/drawing/2014/main" id="{5E08D094-8C58-BE45-A198-120E993D2196}"/>
              </a:ext>
            </a:extLst>
          </p:cNvPr>
          <p:cNvSpPr txBox="1"/>
          <p:nvPr/>
        </p:nvSpPr>
        <p:spPr>
          <a:xfrm>
            <a:off x="4326422" y="3984895"/>
            <a:ext cx="2620526" cy="2831544"/>
          </a:xfrm>
          <a:prstGeom prst="rect">
            <a:avLst/>
          </a:prstGeom>
          <a:noFill/>
        </p:spPr>
        <p:txBody>
          <a:bodyPr wrap="none" rtlCol="0">
            <a:spAutoFit/>
          </a:bodyPr>
          <a:lstStyle/>
          <a:p>
            <a:r>
              <a:rPr lang="en-GB" sz="2400" b="1" dirty="0">
                <a:solidFill>
                  <a:schemeClr val="accent5">
                    <a:lumMod val="60000"/>
                    <a:lumOff val="40000"/>
                  </a:schemeClr>
                </a:solidFill>
              </a:rPr>
              <a:t>m</a:t>
            </a:r>
            <a:r>
              <a:rPr lang="en-KZ" sz="2400" b="1" dirty="0">
                <a:solidFill>
                  <a:schemeClr val="accent5">
                    <a:lumMod val="60000"/>
                    <a:lumOff val="40000"/>
                  </a:schemeClr>
                </a:solidFill>
              </a:rPr>
              <a:t>in{SUM(y</a:t>
            </a:r>
            <a:r>
              <a:rPr lang="en-KZ" sz="2400" b="1" baseline="-25000" dirty="0">
                <a:solidFill>
                  <a:schemeClr val="accent5">
                    <a:lumMod val="60000"/>
                    <a:lumOff val="40000"/>
                  </a:schemeClr>
                </a:solidFill>
              </a:rPr>
              <a:t>i</a:t>
            </a:r>
            <a:r>
              <a:rPr lang="en-KZ" sz="2400" b="1" dirty="0">
                <a:solidFill>
                  <a:schemeClr val="accent5">
                    <a:lumMod val="60000"/>
                    <a:lumOff val="40000"/>
                  </a:schemeClr>
                </a:solidFill>
              </a:rPr>
              <a:t>-y</a:t>
            </a:r>
            <a:r>
              <a:rPr lang="en-KZ" sz="2400" b="1" baseline="-25000" dirty="0">
                <a:solidFill>
                  <a:schemeClr val="accent5">
                    <a:lumMod val="60000"/>
                    <a:lumOff val="40000"/>
                  </a:schemeClr>
                </a:solidFill>
              </a:rPr>
              <a:t>p</a:t>
            </a:r>
            <a:r>
              <a:rPr lang="en-KZ" sz="2400" b="1" dirty="0">
                <a:solidFill>
                  <a:schemeClr val="accent5">
                    <a:lumMod val="60000"/>
                    <a:lumOff val="40000"/>
                  </a:schemeClr>
                </a:solidFill>
              </a:rPr>
              <a:t>)2},</a:t>
            </a:r>
          </a:p>
          <a:p>
            <a:endParaRPr lang="en-KZ" sz="2400" b="1" dirty="0">
              <a:solidFill>
                <a:schemeClr val="accent5">
                  <a:lumMod val="60000"/>
                  <a:lumOff val="40000"/>
                </a:schemeClr>
              </a:solidFill>
            </a:endParaRPr>
          </a:p>
          <a:p>
            <a:r>
              <a:rPr lang="en-GB" b="1" dirty="0">
                <a:solidFill>
                  <a:schemeClr val="accent5">
                    <a:lumMod val="60000"/>
                    <a:lumOff val="40000"/>
                  </a:schemeClr>
                </a:solidFill>
              </a:rPr>
              <a:t>y</a:t>
            </a:r>
            <a:r>
              <a:rPr lang="en-KZ" b="1" baseline="-25000" dirty="0">
                <a:solidFill>
                  <a:schemeClr val="accent5">
                    <a:lumMod val="60000"/>
                    <a:lumOff val="40000"/>
                  </a:schemeClr>
                </a:solidFill>
              </a:rPr>
              <a:t>i </a:t>
            </a:r>
            <a:r>
              <a:rPr lang="en-KZ" b="1" dirty="0">
                <a:solidFill>
                  <a:schemeClr val="accent5">
                    <a:lumMod val="60000"/>
                    <a:lumOff val="40000"/>
                  </a:schemeClr>
                </a:solidFill>
              </a:rPr>
              <a:t>– observed value</a:t>
            </a:r>
          </a:p>
          <a:p>
            <a:r>
              <a:rPr lang="en-GB" b="1" dirty="0">
                <a:solidFill>
                  <a:schemeClr val="accent5">
                    <a:lumMod val="60000"/>
                    <a:lumOff val="40000"/>
                  </a:schemeClr>
                </a:solidFill>
              </a:rPr>
              <a:t>y</a:t>
            </a:r>
            <a:r>
              <a:rPr lang="en-KZ" b="1" baseline="-25000" dirty="0">
                <a:solidFill>
                  <a:schemeClr val="accent5">
                    <a:lumMod val="60000"/>
                    <a:lumOff val="40000"/>
                  </a:schemeClr>
                </a:solidFill>
              </a:rPr>
              <a:t>p </a:t>
            </a:r>
            <a:r>
              <a:rPr lang="en-KZ" b="1" dirty="0">
                <a:solidFill>
                  <a:schemeClr val="accent5">
                    <a:lumMod val="60000"/>
                    <a:lumOff val="40000"/>
                  </a:schemeClr>
                </a:solidFill>
              </a:rPr>
              <a:t>– predicted value</a:t>
            </a:r>
          </a:p>
          <a:p>
            <a:endParaRPr lang="en-KZ" b="1" dirty="0">
              <a:solidFill>
                <a:schemeClr val="accent5">
                  <a:lumMod val="60000"/>
                  <a:lumOff val="40000"/>
                </a:schemeClr>
              </a:solidFill>
            </a:endParaRPr>
          </a:p>
          <a:p>
            <a:r>
              <a:rPr lang="en-GB" sz="2400" b="1" dirty="0">
                <a:solidFill>
                  <a:schemeClr val="accent5">
                    <a:lumMod val="60000"/>
                    <a:lumOff val="40000"/>
                  </a:schemeClr>
                </a:solidFill>
              </a:rPr>
              <a:t>y</a:t>
            </a:r>
            <a:r>
              <a:rPr lang="en-KZ" sz="2400" b="1" dirty="0">
                <a:solidFill>
                  <a:schemeClr val="accent5">
                    <a:lumMod val="60000"/>
                    <a:lumOff val="40000"/>
                  </a:schemeClr>
                </a:solidFill>
              </a:rPr>
              <a:t> = b</a:t>
            </a:r>
            <a:r>
              <a:rPr lang="en-KZ" sz="2400" b="1" baseline="-25000" dirty="0">
                <a:solidFill>
                  <a:schemeClr val="accent5">
                    <a:lumMod val="60000"/>
                    <a:lumOff val="40000"/>
                  </a:schemeClr>
                </a:solidFill>
              </a:rPr>
              <a:t>0</a:t>
            </a:r>
            <a:r>
              <a:rPr lang="en-KZ" sz="2400" b="1" dirty="0">
                <a:solidFill>
                  <a:schemeClr val="accent5">
                    <a:lumMod val="60000"/>
                    <a:lumOff val="40000"/>
                  </a:schemeClr>
                </a:solidFill>
              </a:rPr>
              <a:t> + b</a:t>
            </a:r>
            <a:r>
              <a:rPr lang="en-KZ" sz="2400" b="1" baseline="-25000" dirty="0">
                <a:solidFill>
                  <a:schemeClr val="accent5">
                    <a:lumMod val="60000"/>
                    <a:lumOff val="40000"/>
                  </a:schemeClr>
                </a:solidFill>
              </a:rPr>
              <a:t>1</a:t>
            </a:r>
            <a:r>
              <a:rPr lang="en-KZ" sz="2400" b="1" dirty="0">
                <a:solidFill>
                  <a:schemeClr val="accent5">
                    <a:lumMod val="60000"/>
                    <a:lumOff val="40000"/>
                  </a:schemeClr>
                </a:solidFill>
              </a:rPr>
              <a:t>*x</a:t>
            </a:r>
            <a:r>
              <a:rPr lang="en-KZ" sz="2400" b="1" baseline="-25000" dirty="0">
                <a:solidFill>
                  <a:schemeClr val="accent5">
                    <a:lumMod val="60000"/>
                    <a:lumOff val="40000"/>
                  </a:schemeClr>
                </a:solidFill>
              </a:rPr>
              <a:t>1</a:t>
            </a:r>
          </a:p>
          <a:p>
            <a:endParaRPr lang="en-KZ" sz="2400" b="1" baseline="-25000" dirty="0">
              <a:solidFill>
                <a:schemeClr val="accent5">
                  <a:lumMod val="60000"/>
                  <a:lumOff val="40000"/>
                </a:schemeClr>
              </a:solidFill>
            </a:endParaRPr>
          </a:p>
          <a:p>
            <a:r>
              <a:rPr lang="en-GB" b="1" dirty="0">
                <a:solidFill>
                  <a:schemeClr val="accent5">
                    <a:lumMod val="60000"/>
                    <a:lumOff val="40000"/>
                  </a:schemeClr>
                </a:solidFill>
              </a:rPr>
              <a:t>y</a:t>
            </a:r>
            <a:r>
              <a:rPr lang="en-KZ" b="1" baseline="-25000" dirty="0">
                <a:solidFill>
                  <a:schemeClr val="accent5">
                    <a:lumMod val="60000"/>
                    <a:lumOff val="40000"/>
                  </a:schemeClr>
                </a:solidFill>
              </a:rPr>
              <a:t> </a:t>
            </a:r>
            <a:r>
              <a:rPr lang="en-KZ" b="1" dirty="0">
                <a:solidFill>
                  <a:schemeClr val="accent5">
                    <a:lumMod val="60000"/>
                    <a:lumOff val="40000"/>
                  </a:schemeClr>
                </a:solidFill>
              </a:rPr>
              <a:t>– dependent variable</a:t>
            </a:r>
          </a:p>
          <a:p>
            <a:r>
              <a:rPr lang="en-GB" b="1" dirty="0">
                <a:solidFill>
                  <a:schemeClr val="accent5">
                    <a:lumMod val="60000"/>
                    <a:lumOff val="40000"/>
                  </a:schemeClr>
                </a:solidFill>
              </a:rPr>
              <a:t>y</a:t>
            </a:r>
            <a:r>
              <a:rPr lang="en-KZ" b="1" baseline="-25000" dirty="0">
                <a:solidFill>
                  <a:schemeClr val="accent5">
                    <a:lumMod val="60000"/>
                    <a:lumOff val="40000"/>
                  </a:schemeClr>
                </a:solidFill>
              </a:rPr>
              <a:t>p </a:t>
            </a:r>
            <a:r>
              <a:rPr lang="en-KZ" b="1" dirty="0">
                <a:solidFill>
                  <a:schemeClr val="accent5">
                    <a:lumMod val="60000"/>
                    <a:lumOff val="40000"/>
                  </a:schemeClr>
                </a:solidFill>
              </a:rPr>
              <a:t>– independent variable</a:t>
            </a:r>
          </a:p>
        </p:txBody>
      </p:sp>
      <p:sp>
        <p:nvSpPr>
          <p:cNvPr id="18" name="TextBox 17">
            <a:extLst>
              <a:ext uri="{FF2B5EF4-FFF2-40B4-BE49-F238E27FC236}">
                <a16:creationId xmlns:a16="http://schemas.microsoft.com/office/drawing/2014/main" id="{40BE69BB-CEC1-F647-BD56-8C01E3A11BE1}"/>
              </a:ext>
            </a:extLst>
          </p:cNvPr>
          <p:cNvSpPr txBox="1"/>
          <p:nvPr/>
        </p:nvSpPr>
        <p:spPr>
          <a:xfrm>
            <a:off x="8147185" y="2228270"/>
            <a:ext cx="3564758" cy="584775"/>
          </a:xfrm>
          <a:prstGeom prst="rect">
            <a:avLst/>
          </a:prstGeom>
          <a:noFill/>
        </p:spPr>
        <p:txBody>
          <a:bodyPr wrap="none" rtlCol="0">
            <a:spAutoFit/>
          </a:bodyPr>
          <a:lstStyle/>
          <a:p>
            <a:r>
              <a:rPr lang="en-KZ" sz="1600" b="1" dirty="0">
                <a:solidFill>
                  <a:schemeClr val="accent1"/>
                </a:solidFill>
              </a:rPr>
              <a:t>Step 2. Fitting Simple Linear Regression </a:t>
            </a:r>
          </a:p>
          <a:p>
            <a:r>
              <a:rPr lang="en-KZ" sz="1600" b="1" dirty="0">
                <a:solidFill>
                  <a:schemeClr val="accent1"/>
                </a:solidFill>
              </a:rPr>
              <a:t>Model to the Training Set</a:t>
            </a:r>
          </a:p>
        </p:txBody>
      </p:sp>
      <p:sp>
        <p:nvSpPr>
          <p:cNvPr id="19" name="TextBox 18">
            <a:extLst>
              <a:ext uri="{FF2B5EF4-FFF2-40B4-BE49-F238E27FC236}">
                <a16:creationId xmlns:a16="http://schemas.microsoft.com/office/drawing/2014/main" id="{C4A994C8-363B-DC47-B4CA-24CC4E26A0D7}"/>
              </a:ext>
            </a:extLst>
          </p:cNvPr>
          <p:cNvSpPr txBox="1"/>
          <p:nvPr/>
        </p:nvSpPr>
        <p:spPr>
          <a:xfrm>
            <a:off x="7827169" y="2793679"/>
            <a:ext cx="4325825" cy="1323439"/>
          </a:xfrm>
          <a:prstGeom prst="rect">
            <a:avLst/>
          </a:prstGeom>
          <a:solidFill>
            <a:schemeClr val="tx2">
              <a:lumMod val="20000"/>
              <a:lumOff val="80000"/>
            </a:schemeClr>
          </a:solidFill>
        </p:spPr>
        <p:txBody>
          <a:bodyPr wrap="square" rtlCol="0">
            <a:spAutoFit/>
          </a:bodyPr>
          <a:lstStyle/>
          <a:p>
            <a:r>
              <a:rPr lang="en-GB" sz="1600" dirty="0"/>
              <a:t>To fit the dataset into the model we will use </a:t>
            </a:r>
            <a:r>
              <a:rPr lang="en-GB" sz="1600" dirty="0" err="1"/>
              <a:t>LinearRegression</a:t>
            </a:r>
            <a:r>
              <a:rPr lang="en-GB" sz="1600" dirty="0"/>
              <a:t> class from </a:t>
            </a:r>
            <a:r>
              <a:rPr lang="en-GB" sz="1600" dirty="0" err="1"/>
              <a:t>sklearn.linear_model</a:t>
            </a:r>
            <a:r>
              <a:rPr lang="en-GB" sz="1600" dirty="0"/>
              <a:t> library. Then we make an object regressor of Linear Regression Class. Fit the regressor object into our dataset using fit() method.  </a:t>
            </a:r>
          </a:p>
        </p:txBody>
      </p:sp>
      <p:sp>
        <p:nvSpPr>
          <p:cNvPr id="20" name="TextBox 19">
            <a:extLst>
              <a:ext uri="{FF2B5EF4-FFF2-40B4-BE49-F238E27FC236}">
                <a16:creationId xmlns:a16="http://schemas.microsoft.com/office/drawing/2014/main" id="{C5503C37-6391-C348-AD0E-05CDAA611811}"/>
              </a:ext>
            </a:extLst>
          </p:cNvPr>
          <p:cNvSpPr txBox="1"/>
          <p:nvPr/>
        </p:nvSpPr>
        <p:spPr>
          <a:xfrm>
            <a:off x="8147183" y="4128815"/>
            <a:ext cx="2624629" cy="338554"/>
          </a:xfrm>
          <a:prstGeom prst="rect">
            <a:avLst/>
          </a:prstGeom>
          <a:noFill/>
        </p:spPr>
        <p:txBody>
          <a:bodyPr wrap="none" rtlCol="0">
            <a:spAutoFit/>
          </a:bodyPr>
          <a:lstStyle/>
          <a:p>
            <a:r>
              <a:rPr lang="en-KZ" sz="1600" b="1" dirty="0">
                <a:solidFill>
                  <a:schemeClr val="accent1"/>
                </a:solidFill>
              </a:rPr>
              <a:t>Step 3. Predicting the Result </a:t>
            </a:r>
          </a:p>
        </p:txBody>
      </p:sp>
      <p:sp>
        <p:nvSpPr>
          <p:cNvPr id="21" name="TextBox 20">
            <a:extLst>
              <a:ext uri="{FF2B5EF4-FFF2-40B4-BE49-F238E27FC236}">
                <a16:creationId xmlns:a16="http://schemas.microsoft.com/office/drawing/2014/main" id="{D24D236B-2B46-DC45-BF41-25CD8931C0A7}"/>
              </a:ext>
            </a:extLst>
          </p:cNvPr>
          <p:cNvSpPr txBox="1"/>
          <p:nvPr/>
        </p:nvSpPr>
        <p:spPr>
          <a:xfrm>
            <a:off x="7827168" y="4451772"/>
            <a:ext cx="4325825" cy="1077218"/>
          </a:xfrm>
          <a:prstGeom prst="rect">
            <a:avLst/>
          </a:prstGeom>
          <a:solidFill>
            <a:schemeClr val="tx2">
              <a:lumMod val="20000"/>
              <a:lumOff val="80000"/>
            </a:schemeClr>
          </a:solidFill>
        </p:spPr>
        <p:txBody>
          <a:bodyPr wrap="square" rtlCol="0">
            <a:spAutoFit/>
          </a:bodyPr>
          <a:lstStyle/>
          <a:p>
            <a:r>
              <a:rPr lang="en-GB" sz="1600" dirty="0"/>
              <a:t>Predict the observations from our test set saving it as vector </a:t>
            </a:r>
            <a:r>
              <a:rPr lang="en-GB" sz="1600" dirty="0" err="1"/>
              <a:t>Y_pred</a:t>
            </a:r>
            <a:r>
              <a:rPr lang="en-GB" sz="1600" dirty="0"/>
              <a:t>. To predict the result we use predict method of Linear Regression Class on the regressor we trained in the previous step.  </a:t>
            </a:r>
          </a:p>
        </p:txBody>
      </p:sp>
      <p:sp>
        <p:nvSpPr>
          <p:cNvPr id="23" name="TextBox 22">
            <a:extLst>
              <a:ext uri="{FF2B5EF4-FFF2-40B4-BE49-F238E27FC236}">
                <a16:creationId xmlns:a16="http://schemas.microsoft.com/office/drawing/2014/main" id="{6FC1788D-4ABD-4348-ABC8-0263002E78E7}"/>
              </a:ext>
            </a:extLst>
          </p:cNvPr>
          <p:cNvSpPr txBox="1"/>
          <p:nvPr/>
        </p:nvSpPr>
        <p:spPr>
          <a:xfrm>
            <a:off x="8147183" y="5528990"/>
            <a:ext cx="1899238" cy="338554"/>
          </a:xfrm>
          <a:prstGeom prst="rect">
            <a:avLst/>
          </a:prstGeom>
          <a:noFill/>
        </p:spPr>
        <p:txBody>
          <a:bodyPr wrap="none" rtlCol="0">
            <a:spAutoFit/>
          </a:bodyPr>
          <a:lstStyle/>
          <a:p>
            <a:r>
              <a:rPr lang="en-KZ" sz="1600" b="1" dirty="0">
                <a:solidFill>
                  <a:schemeClr val="accent1"/>
                </a:solidFill>
              </a:rPr>
              <a:t>Step 4. Visualization</a:t>
            </a:r>
          </a:p>
        </p:txBody>
      </p:sp>
      <p:sp>
        <p:nvSpPr>
          <p:cNvPr id="24" name="TextBox 23">
            <a:extLst>
              <a:ext uri="{FF2B5EF4-FFF2-40B4-BE49-F238E27FC236}">
                <a16:creationId xmlns:a16="http://schemas.microsoft.com/office/drawing/2014/main" id="{C392BC0F-AFE0-8E4C-9676-7600E7567EE9}"/>
              </a:ext>
            </a:extLst>
          </p:cNvPr>
          <p:cNvSpPr txBox="1"/>
          <p:nvPr/>
        </p:nvSpPr>
        <p:spPr>
          <a:xfrm>
            <a:off x="7827168" y="5866526"/>
            <a:ext cx="4325824" cy="830997"/>
          </a:xfrm>
          <a:prstGeom prst="rect">
            <a:avLst/>
          </a:prstGeom>
          <a:solidFill>
            <a:schemeClr val="tx2">
              <a:lumMod val="20000"/>
              <a:lumOff val="80000"/>
            </a:schemeClr>
          </a:solidFill>
        </p:spPr>
        <p:txBody>
          <a:bodyPr wrap="square" rtlCol="0">
            <a:spAutoFit/>
          </a:bodyPr>
          <a:lstStyle/>
          <a:p>
            <a:r>
              <a:rPr lang="en-GB" sz="1600" dirty="0"/>
              <a:t>The final step is to visualize the results. We will use </a:t>
            </a:r>
            <a:r>
              <a:rPr lang="en-GB" sz="1600" dirty="0" err="1"/>
              <a:t>matplotlib.pyplot</a:t>
            </a:r>
            <a:r>
              <a:rPr lang="en-GB" sz="1600" dirty="0"/>
              <a:t> library to make Scatter plots of Training set results and Test set results;</a:t>
            </a:r>
          </a:p>
        </p:txBody>
      </p:sp>
    </p:spTree>
    <p:extLst>
      <p:ext uri="{BB962C8B-B14F-4D97-AF65-F5344CB8AC3E}">
        <p14:creationId xmlns:p14="http://schemas.microsoft.com/office/powerpoint/2010/main" val="2243458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B72A76E-F03B-574D-9FB8-07BCB0D85EC9}"/>
              </a:ext>
            </a:extLst>
          </p:cNvPr>
          <p:cNvSpPr txBox="1"/>
          <p:nvPr/>
        </p:nvSpPr>
        <p:spPr>
          <a:xfrm>
            <a:off x="304800" y="1052988"/>
            <a:ext cx="3593466" cy="2800767"/>
          </a:xfrm>
          <a:prstGeom prst="rect">
            <a:avLst/>
          </a:prstGeom>
          <a:solidFill>
            <a:schemeClr val="tx2">
              <a:lumMod val="20000"/>
              <a:lumOff val="80000"/>
            </a:schemeClr>
          </a:solidFill>
        </p:spPr>
        <p:txBody>
          <a:bodyPr wrap="square" rtlCol="0">
            <a:spAutoFit/>
          </a:bodyPr>
          <a:lstStyle/>
          <a:p>
            <a:pPr algn="ctr"/>
            <a:r>
              <a:rPr lang="en-GB" sz="1600" dirty="0"/>
              <a:t>Multiple Linear Regression attempts to model the relationship between two or more features and response by fitting a linear regression to observed data. The steps to perform multiple linear regression are almost similar to that of simple linear regression. The difference lies in the evaluation. You can use it to find out which factor has the highest impact on the predicted output and different variables relate to each other. </a:t>
            </a:r>
          </a:p>
        </p:txBody>
      </p:sp>
      <p:sp>
        <p:nvSpPr>
          <p:cNvPr id="4" name="TextBox 3">
            <a:extLst>
              <a:ext uri="{FF2B5EF4-FFF2-40B4-BE49-F238E27FC236}">
                <a16:creationId xmlns:a16="http://schemas.microsoft.com/office/drawing/2014/main" id="{6318B99A-4D71-7E40-A0B4-DAF87A649750}"/>
              </a:ext>
            </a:extLst>
          </p:cNvPr>
          <p:cNvSpPr txBox="1"/>
          <p:nvPr/>
        </p:nvSpPr>
        <p:spPr>
          <a:xfrm>
            <a:off x="304800" y="53905"/>
            <a:ext cx="5284716" cy="646331"/>
          </a:xfrm>
          <a:prstGeom prst="rect">
            <a:avLst/>
          </a:prstGeom>
          <a:noFill/>
        </p:spPr>
        <p:txBody>
          <a:bodyPr wrap="none" rtlCol="0">
            <a:spAutoFit/>
          </a:bodyPr>
          <a:lstStyle/>
          <a:p>
            <a:r>
              <a:rPr lang="en-KZ" sz="3600" b="1" dirty="0"/>
              <a:t>Multiple Linear Regression</a:t>
            </a:r>
          </a:p>
        </p:txBody>
      </p:sp>
      <p:sp>
        <p:nvSpPr>
          <p:cNvPr id="5" name="TextBox 4">
            <a:extLst>
              <a:ext uri="{FF2B5EF4-FFF2-40B4-BE49-F238E27FC236}">
                <a16:creationId xmlns:a16="http://schemas.microsoft.com/office/drawing/2014/main" id="{060236F1-2B5E-A149-A8D2-CC5D56FDE7E5}"/>
              </a:ext>
            </a:extLst>
          </p:cNvPr>
          <p:cNvSpPr txBox="1"/>
          <p:nvPr/>
        </p:nvSpPr>
        <p:spPr>
          <a:xfrm>
            <a:off x="462718" y="714434"/>
            <a:ext cx="3277629" cy="338554"/>
          </a:xfrm>
          <a:prstGeom prst="rect">
            <a:avLst/>
          </a:prstGeom>
          <a:noFill/>
        </p:spPr>
        <p:txBody>
          <a:bodyPr wrap="none" rtlCol="0">
            <a:spAutoFit/>
          </a:bodyPr>
          <a:lstStyle/>
          <a:p>
            <a:r>
              <a:rPr lang="en-KZ" sz="1600" b="1" dirty="0">
                <a:solidFill>
                  <a:schemeClr val="accent1"/>
                </a:solidFill>
              </a:rPr>
              <a:t>What is Multiple Linear Regression? </a:t>
            </a:r>
          </a:p>
        </p:txBody>
      </p:sp>
      <p:sp>
        <p:nvSpPr>
          <p:cNvPr id="7" name="TextBox 6">
            <a:extLst>
              <a:ext uri="{FF2B5EF4-FFF2-40B4-BE49-F238E27FC236}">
                <a16:creationId xmlns:a16="http://schemas.microsoft.com/office/drawing/2014/main" id="{8B28F10D-028E-F547-A4A8-63A09BD472FF}"/>
              </a:ext>
            </a:extLst>
          </p:cNvPr>
          <p:cNvSpPr txBox="1"/>
          <p:nvPr/>
        </p:nvSpPr>
        <p:spPr>
          <a:xfrm>
            <a:off x="1028327" y="5086191"/>
            <a:ext cx="1490216" cy="369332"/>
          </a:xfrm>
          <a:prstGeom prst="rect">
            <a:avLst/>
          </a:prstGeom>
          <a:noFill/>
        </p:spPr>
        <p:txBody>
          <a:bodyPr wrap="none" rtlCol="0">
            <a:spAutoFit/>
          </a:bodyPr>
          <a:lstStyle/>
          <a:p>
            <a:r>
              <a:rPr lang="en-KZ" b="1" dirty="0">
                <a:solidFill>
                  <a:schemeClr val="accent1"/>
                </a:solidFill>
              </a:rPr>
              <a:t>Assumptions!</a:t>
            </a:r>
          </a:p>
        </p:txBody>
      </p:sp>
      <p:sp>
        <p:nvSpPr>
          <p:cNvPr id="8" name="TextBox 7">
            <a:extLst>
              <a:ext uri="{FF2B5EF4-FFF2-40B4-BE49-F238E27FC236}">
                <a16:creationId xmlns:a16="http://schemas.microsoft.com/office/drawing/2014/main" id="{CE37ECB3-CDC1-9540-B32F-6A12C779EAD9}"/>
              </a:ext>
            </a:extLst>
          </p:cNvPr>
          <p:cNvSpPr txBox="1"/>
          <p:nvPr/>
        </p:nvSpPr>
        <p:spPr>
          <a:xfrm>
            <a:off x="71327" y="5431711"/>
            <a:ext cx="8576560" cy="1323439"/>
          </a:xfrm>
          <a:prstGeom prst="rect">
            <a:avLst/>
          </a:prstGeom>
          <a:solidFill>
            <a:schemeClr val="tx2">
              <a:lumMod val="20000"/>
              <a:lumOff val="80000"/>
            </a:schemeClr>
          </a:solidFill>
        </p:spPr>
        <p:txBody>
          <a:bodyPr wrap="square" rtlCol="0">
            <a:spAutoFit/>
          </a:bodyPr>
          <a:lstStyle/>
          <a:p>
            <a:r>
              <a:rPr lang="en-GB" sz="1600" dirty="0"/>
              <a:t>For Successful Regression Analysis, it’s essential to validate these assumptions.</a:t>
            </a:r>
          </a:p>
          <a:p>
            <a:pPr marL="342900" indent="-342900">
              <a:buAutoNum type="arabicPeriod"/>
            </a:pPr>
            <a:r>
              <a:rPr lang="en-GB" sz="1600" b="1" dirty="0"/>
              <a:t>Linearity – </a:t>
            </a:r>
            <a:r>
              <a:rPr lang="en-GB" sz="1600" dirty="0"/>
              <a:t>The relationship between dependent and independent variables should be linear. </a:t>
            </a:r>
          </a:p>
          <a:p>
            <a:pPr marL="342900" indent="-342900">
              <a:buAutoNum type="arabicPeriod"/>
            </a:pPr>
            <a:r>
              <a:rPr lang="en-GB" sz="1600" b="1" dirty="0"/>
              <a:t>Homoscedasticity – </a:t>
            </a:r>
            <a:r>
              <a:rPr lang="en-GB" sz="1600" dirty="0"/>
              <a:t>(constant variance) errors are almost similar all along the values of y.</a:t>
            </a:r>
          </a:p>
          <a:p>
            <a:pPr marL="342900" indent="-342900">
              <a:buAutoNum type="arabicPeriod"/>
            </a:pPr>
            <a:r>
              <a:rPr lang="en-GB" sz="1600" b="1" dirty="0"/>
              <a:t>Multivariate Normality –</a:t>
            </a:r>
            <a:r>
              <a:rPr lang="en-GB" sz="1600" dirty="0"/>
              <a:t> Multiple regression assumes that the residuals are normally distributed.</a:t>
            </a:r>
          </a:p>
          <a:p>
            <a:pPr marL="342900" indent="-342900">
              <a:buAutoNum type="arabicPeriod"/>
            </a:pPr>
            <a:r>
              <a:rPr lang="en-GB" sz="1600" b="1" dirty="0"/>
              <a:t>Lack of Multicollinearity – </a:t>
            </a:r>
            <a:r>
              <a:rPr lang="en-GB" sz="1600" dirty="0"/>
              <a:t>It is assumed that there is little or no multicollinearity in the data.  </a:t>
            </a:r>
          </a:p>
        </p:txBody>
      </p:sp>
      <p:sp>
        <p:nvSpPr>
          <p:cNvPr id="9" name="TextBox 8">
            <a:extLst>
              <a:ext uri="{FF2B5EF4-FFF2-40B4-BE49-F238E27FC236}">
                <a16:creationId xmlns:a16="http://schemas.microsoft.com/office/drawing/2014/main" id="{16F83887-D1E3-2B42-9F1B-F1DE446AAE35}"/>
              </a:ext>
            </a:extLst>
          </p:cNvPr>
          <p:cNvSpPr txBox="1"/>
          <p:nvPr/>
        </p:nvSpPr>
        <p:spPr>
          <a:xfrm>
            <a:off x="5278981" y="583987"/>
            <a:ext cx="1679627" cy="338554"/>
          </a:xfrm>
          <a:prstGeom prst="rect">
            <a:avLst/>
          </a:prstGeom>
          <a:noFill/>
        </p:spPr>
        <p:txBody>
          <a:bodyPr wrap="none" rtlCol="0">
            <a:spAutoFit/>
          </a:bodyPr>
          <a:lstStyle/>
          <a:p>
            <a:r>
              <a:rPr lang="en-KZ" sz="1600" b="1" dirty="0">
                <a:solidFill>
                  <a:schemeClr val="accent1"/>
                </a:solidFill>
              </a:rPr>
              <a:t>Dummy Variables</a:t>
            </a:r>
          </a:p>
        </p:txBody>
      </p:sp>
      <p:sp>
        <p:nvSpPr>
          <p:cNvPr id="11" name="TextBox 10">
            <a:extLst>
              <a:ext uri="{FF2B5EF4-FFF2-40B4-BE49-F238E27FC236}">
                <a16:creationId xmlns:a16="http://schemas.microsoft.com/office/drawing/2014/main" id="{825DC2FF-4F6D-5C41-9EA5-A7A7AECD4275}"/>
              </a:ext>
            </a:extLst>
          </p:cNvPr>
          <p:cNvSpPr txBox="1"/>
          <p:nvPr/>
        </p:nvSpPr>
        <p:spPr>
          <a:xfrm>
            <a:off x="4056185" y="937377"/>
            <a:ext cx="4458502" cy="3293209"/>
          </a:xfrm>
          <a:prstGeom prst="rect">
            <a:avLst/>
          </a:prstGeom>
          <a:solidFill>
            <a:schemeClr val="tx2">
              <a:lumMod val="20000"/>
              <a:lumOff val="80000"/>
            </a:schemeClr>
          </a:solidFill>
        </p:spPr>
        <p:txBody>
          <a:bodyPr wrap="square" rtlCol="0">
            <a:spAutoFit/>
          </a:bodyPr>
          <a:lstStyle/>
          <a:p>
            <a:pPr algn="ctr"/>
            <a:r>
              <a:rPr lang="en-GB" sz="1600" dirty="0"/>
              <a:t>Using categorical data in Multiple Linear Regression Models is a powerful method to include non-numeric data types into a regression model. Categorical data refers to data values which represent categories – data values with a fixed and unordered number of values, for instance, gender (male/female). In regression model these values can be represented by dummy variables – variables containing values such as 1 or 0 representing the presence or absence of the categorical value. (to avoid dummy variables trap of multicollinearity, </a:t>
            </a:r>
            <a:r>
              <a:rPr lang="en-GB" sz="1600" dirty="0" err="1"/>
              <a:t>drop_first</a:t>
            </a:r>
            <a:r>
              <a:rPr lang="en-GB" sz="1600" dirty="0"/>
              <a:t> = True, to keep less features in the model).</a:t>
            </a:r>
          </a:p>
        </p:txBody>
      </p:sp>
      <p:sp>
        <p:nvSpPr>
          <p:cNvPr id="14" name="TextBox 13">
            <a:extLst>
              <a:ext uri="{FF2B5EF4-FFF2-40B4-BE49-F238E27FC236}">
                <a16:creationId xmlns:a16="http://schemas.microsoft.com/office/drawing/2014/main" id="{51053EFD-6CF9-2C4F-8339-E10F5C1F2DC8}"/>
              </a:ext>
            </a:extLst>
          </p:cNvPr>
          <p:cNvSpPr txBox="1"/>
          <p:nvPr/>
        </p:nvSpPr>
        <p:spPr>
          <a:xfrm>
            <a:off x="9140977" y="612627"/>
            <a:ext cx="2331985" cy="338554"/>
          </a:xfrm>
          <a:prstGeom prst="rect">
            <a:avLst/>
          </a:prstGeom>
          <a:noFill/>
        </p:spPr>
        <p:txBody>
          <a:bodyPr wrap="none" rtlCol="0">
            <a:spAutoFit/>
          </a:bodyPr>
          <a:lstStyle/>
          <a:p>
            <a:r>
              <a:rPr lang="en-KZ" sz="1600" b="1" dirty="0">
                <a:solidFill>
                  <a:schemeClr val="accent1"/>
                </a:solidFill>
              </a:rPr>
              <a:t>1. Preprocessing the data</a:t>
            </a:r>
          </a:p>
        </p:txBody>
      </p:sp>
      <p:sp>
        <p:nvSpPr>
          <p:cNvPr id="15" name="TextBox 14">
            <a:extLst>
              <a:ext uri="{FF2B5EF4-FFF2-40B4-BE49-F238E27FC236}">
                <a16:creationId xmlns:a16="http://schemas.microsoft.com/office/drawing/2014/main" id="{64FD9EE3-D0D3-DC48-9441-C05C2C3A2C70}"/>
              </a:ext>
            </a:extLst>
          </p:cNvPr>
          <p:cNvSpPr txBox="1"/>
          <p:nvPr/>
        </p:nvSpPr>
        <p:spPr>
          <a:xfrm>
            <a:off x="8672606" y="913097"/>
            <a:ext cx="3445822" cy="1815882"/>
          </a:xfrm>
          <a:prstGeom prst="rect">
            <a:avLst/>
          </a:prstGeom>
          <a:solidFill>
            <a:schemeClr val="tx2">
              <a:lumMod val="20000"/>
              <a:lumOff val="80000"/>
            </a:schemeClr>
          </a:solidFill>
        </p:spPr>
        <p:txBody>
          <a:bodyPr wrap="square" rtlCol="0">
            <a:spAutoFit/>
          </a:bodyPr>
          <a:lstStyle/>
          <a:p>
            <a:pPr marL="285750" indent="-285750">
              <a:buFont typeface="Arial" panose="020B0604020202020204" pitchFamily="34" charset="0"/>
              <a:buChar char="•"/>
            </a:pPr>
            <a:r>
              <a:rPr lang="en-GB" sz="1600" dirty="0"/>
              <a:t>Import the Libraries.</a:t>
            </a:r>
          </a:p>
          <a:p>
            <a:pPr marL="285750" indent="-285750">
              <a:buFont typeface="Arial" panose="020B0604020202020204" pitchFamily="34" charset="0"/>
              <a:buChar char="•"/>
            </a:pPr>
            <a:r>
              <a:rPr lang="en-GB" sz="1600" dirty="0"/>
              <a:t>Import the Dataset.</a:t>
            </a:r>
          </a:p>
          <a:p>
            <a:pPr marL="285750" indent="-285750">
              <a:buFont typeface="Arial" panose="020B0604020202020204" pitchFamily="34" charset="0"/>
              <a:buChar char="•"/>
            </a:pPr>
            <a:r>
              <a:rPr lang="en-GB" sz="1600" dirty="0"/>
              <a:t>Check for Missing Data.</a:t>
            </a:r>
          </a:p>
          <a:p>
            <a:pPr marL="285750" indent="-285750">
              <a:buFont typeface="Arial" panose="020B0604020202020204" pitchFamily="34" charset="0"/>
              <a:buChar char="•"/>
            </a:pPr>
            <a:r>
              <a:rPr lang="en-GB" sz="1600" dirty="0"/>
              <a:t>Encode Categorical Data.</a:t>
            </a:r>
          </a:p>
          <a:p>
            <a:pPr marL="285750" indent="-285750">
              <a:buFont typeface="Arial" panose="020B0604020202020204" pitchFamily="34" charset="0"/>
              <a:buChar char="•"/>
            </a:pPr>
            <a:r>
              <a:rPr lang="en-GB" sz="1600" dirty="0"/>
              <a:t>Make dummy variables if necessary and avoid trap.</a:t>
            </a:r>
          </a:p>
          <a:p>
            <a:pPr marL="285750" indent="-285750">
              <a:buFont typeface="Arial" panose="020B0604020202020204" pitchFamily="34" charset="0"/>
              <a:buChar char="•"/>
            </a:pPr>
            <a:r>
              <a:rPr lang="en-GB" sz="1600" dirty="0"/>
              <a:t>Feature Scaling. </a:t>
            </a:r>
          </a:p>
        </p:txBody>
      </p:sp>
      <p:sp>
        <p:nvSpPr>
          <p:cNvPr id="18" name="TextBox 17">
            <a:extLst>
              <a:ext uri="{FF2B5EF4-FFF2-40B4-BE49-F238E27FC236}">
                <a16:creationId xmlns:a16="http://schemas.microsoft.com/office/drawing/2014/main" id="{4C82670B-DBB1-2C40-B494-E4C0312B1E55}"/>
              </a:ext>
            </a:extLst>
          </p:cNvPr>
          <p:cNvSpPr txBox="1"/>
          <p:nvPr/>
        </p:nvSpPr>
        <p:spPr>
          <a:xfrm>
            <a:off x="0" y="3853755"/>
            <a:ext cx="3732112" cy="1138773"/>
          </a:xfrm>
          <a:prstGeom prst="rect">
            <a:avLst/>
          </a:prstGeom>
          <a:noFill/>
        </p:spPr>
        <p:txBody>
          <a:bodyPr wrap="none" rtlCol="0">
            <a:spAutoFit/>
          </a:bodyPr>
          <a:lstStyle/>
          <a:p>
            <a:r>
              <a:rPr lang="en-GB" sz="2000" b="1" dirty="0">
                <a:solidFill>
                  <a:schemeClr val="accent5">
                    <a:lumMod val="60000"/>
                    <a:lumOff val="40000"/>
                  </a:schemeClr>
                </a:solidFill>
              </a:rPr>
              <a:t>y</a:t>
            </a:r>
            <a:r>
              <a:rPr lang="en-KZ" sz="2000" b="1" dirty="0">
                <a:solidFill>
                  <a:schemeClr val="accent5">
                    <a:lumMod val="60000"/>
                    <a:lumOff val="40000"/>
                  </a:schemeClr>
                </a:solidFill>
              </a:rPr>
              <a:t> = b</a:t>
            </a:r>
            <a:r>
              <a:rPr lang="en-KZ" sz="2000" b="1" baseline="-25000" dirty="0">
                <a:solidFill>
                  <a:schemeClr val="accent5">
                    <a:lumMod val="60000"/>
                    <a:lumOff val="40000"/>
                  </a:schemeClr>
                </a:solidFill>
              </a:rPr>
              <a:t>0</a:t>
            </a:r>
            <a:r>
              <a:rPr lang="en-KZ" sz="2000" b="1" dirty="0">
                <a:solidFill>
                  <a:schemeClr val="accent5">
                    <a:lumMod val="60000"/>
                    <a:lumOff val="40000"/>
                  </a:schemeClr>
                </a:solidFill>
              </a:rPr>
              <a:t> + b</a:t>
            </a:r>
            <a:r>
              <a:rPr lang="en-KZ" sz="2000" b="1" baseline="-25000" dirty="0">
                <a:solidFill>
                  <a:schemeClr val="accent5">
                    <a:lumMod val="60000"/>
                    <a:lumOff val="40000"/>
                  </a:schemeClr>
                </a:solidFill>
              </a:rPr>
              <a:t>1</a:t>
            </a:r>
            <a:r>
              <a:rPr lang="en-KZ" sz="2000" b="1" dirty="0">
                <a:solidFill>
                  <a:schemeClr val="accent5">
                    <a:lumMod val="60000"/>
                    <a:lumOff val="40000"/>
                  </a:schemeClr>
                </a:solidFill>
              </a:rPr>
              <a:t>*x</a:t>
            </a:r>
            <a:r>
              <a:rPr lang="en-KZ" sz="2000" b="1" baseline="-25000" dirty="0">
                <a:solidFill>
                  <a:schemeClr val="accent5">
                    <a:lumMod val="60000"/>
                    <a:lumOff val="40000"/>
                  </a:schemeClr>
                </a:solidFill>
              </a:rPr>
              <a:t>1 </a:t>
            </a:r>
            <a:r>
              <a:rPr lang="en-KZ" sz="2000" b="1" dirty="0">
                <a:solidFill>
                  <a:schemeClr val="accent5">
                    <a:lumMod val="60000"/>
                    <a:lumOff val="40000"/>
                  </a:schemeClr>
                </a:solidFill>
              </a:rPr>
              <a:t>+ b</a:t>
            </a:r>
            <a:r>
              <a:rPr lang="en-KZ" sz="2000" b="1" baseline="-25000" dirty="0">
                <a:solidFill>
                  <a:schemeClr val="accent5">
                    <a:lumMod val="60000"/>
                    <a:lumOff val="40000"/>
                  </a:schemeClr>
                </a:solidFill>
              </a:rPr>
              <a:t>2</a:t>
            </a:r>
            <a:r>
              <a:rPr lang="en-KZ" sz="2000" b="1" dirty="0">
                <a:solidFill>
                  <a:schemeClr val="accent5">
                    <a:lumMod val="60000"/>
                    <a:lumOff val="40000"/>
                  </a:schemeClr>
                </a:solidFill>
              </a:rPr>
              <a:t>*x</a:t>
            </a:r>
            <a:r>
              <a:rPr lang="en-KZ" sz="2000" b="1" baseline="-25000" dirty="0">
                <a:solidFill>
                  <a:schemeClr val="accent5">
                    <a:lumMod val="60000"/>
                    <a:lumOff val="40000"/>
                  </a:schemeClr>
                </a:solidFill>
              </a:rPr>
              <a:t>2 </a:t>
            </a:r>
            <a:r>
              <a:rPr lang="en-KZ" sz="2000" b="1" dirty="0">
                <a:solidFill>
                  <a:schemeClr val="accent5">
                    <a:lumMod val="60000"/>
                    <a:lumOff val="40000"/>
                  </a:schemeClr>
                </a:solidFill>
              </a:rPr>
              <a:t>+…….+</a:t>
            </a:r>
            <a:r>
              <a:rPr lang="en-KZ" sz="2000" b="1" baseline="-25000" dirty="0">
                <a:solidFill>
                  <a:schemeClr val="accent5">
                    <a:lumMod val="60000"/>
                    <a:lumOff val="40000"/>
                  </a:schemeClr>
                </a:solidFill>
              </a:rPr>
              <a:t> </a:t>
            </a:r>
            <a:r>
              <a:rPr lang="en-KZ" sz="2000" b="1" dirty="0">
                <a:solidFill>
                  <a:schemeClr val="accent5">
                    <a:lumMod val="60000"/>
                    <a:lumOff val="40000"/>
                  </a:schemeClr>
                </a:solidFill>
              </a:rPr>
              <a:t>b</a:t>
            </a:r>
            <a:r>
              <a:rPr lang="en-KZ" sz="2000" b="1" baseline="-25000" dirty="0">
                <a:solidFill>
                  <a:schemeClr val="accent5">
                    <a:lumMod val="60000"/>
                    <a:lumOff val="40000"/>
                  </a:schemeClr>
                </a:solidFill>
              </a:rPr>
              <a:t>n</a:t>
            </a:r>
            <a:r>
              <a:rPr lang="en-KZ" sz="2000" b="1" dirty="0">
                <a:solidFill>
                  <a:schemeClr val="accent5">
                    <a:lumMod val="60000"/>
                    <a:lumOff val="40000"/>
                  </a:schemeClr>
                </a:solidFill>
              </a:rPr>
              <a:t>*x</a:t>
            </a:r>
            <a:r>
              <a:rPr lang="en-KZ" sz="2000" b="1" baseline="-25000" dirty="0">
                <a:solidFill>
                  <a:schemeClr val="accent5">
                    <a:lumMod val="60000"/>
                    <a:lumOff val="40000"/>
                  </a:schemeClr>
                </a:solidFill>
              </a:rPr>
              <a:t>n </a:t>
            </a:r>
            <a:endParaRPr lang="en-KZ" sz="2000" b="1" dirty="0">
              <a:solidFill>
                <a:schemeClr val="accent5">
                  <a:lumMod val="60000"/>
                  <a:lumOff val="40000"/>
                </a:schemeClr>
              </a:solidFill>
            </a:endParaRPr>
          </a:p>
          <a:p>
            <a:endParaRPr lang="en-KZ" sz="2400" b="1" baseline="-25000" dirty="0">
              <a:solidFill>
                <a:schemeClr val="accent5">
                  <a:lumMod val="60000"/>
                  <a:lumOff val="40000"/>
                </a:schemeClr>
              </a:solidFill>
            </a:endParaRPr>
          </a:p>
          <a:p>
            <a:r>
              <a:rPr lang="en-GB" sz="1600" b="1" dirty="0">
                <a:solidFill>
                  <a:schemeClr val="accent5">
                    <a:lumMod val="60000"/>
                    <a:lumOff val="40000"/>
                  </a:schemeClr>
                </a:solidFill>
              </a:rPr>
              <a:t>y</a:t>
            </a:r>
            <a:r>
              <a:rPr lang="en-KZ" sz="1600" b="1" baseline="-25000" dirty="0">
                <a:solidFill>
                  <a:schemeClr val="accent5">
                    <a:lumMod val="60000"/>
                    <a:lumOff val="40000"/>
                  </a:schemeClr>
                </a:solidFill>
              </a:rPr>
              <a:t> </a:t>
            </a:r>
            <a:r>
              <a:rPr lang="en-KZ" sz="1600" b="1" dirty="0">
                <a:solidFill>
                  <a:schemeClr val="accent5">
                    <a:lumMod val="60000"/>
                    <a:lumOff val="40000"/>
                  </a:schemeClr>
                </a:solidFill>
              </a:rPr>
              <a:t>– dependent variable</a:t>
            </a:r>
          </a:p>
          <a:p>
            <a:r>
              <a:rPr lang="en-GB" sz="1600" b="1" dirty="0">
                <a:solidFill>
                  <a:schemeClr val="accent5">
                    <a:lumMod val="60000"/>
                    <a:lumOff val="40000"/>
                  </a:schemeClr>
                </a:solidFill>
              </a:rPr>
              <a:t>x</a:t>
            </a:r>
            <a:r>
              <a:rPr lang="en-KZ" sz="1600" b="1" baseline="-25000" dirty="0">
                <a:solidFill>
                  <a:schemeClr val="accent5">
                    <a:lumMod val="60000"/>
                    <a:lumOff val="40000"/>
                  </a:schemeClr>
                </a:solidFill>
              </a:rPr>
              <a:t>i </a:t>
            </a:r>
            <a:r>
              <a:rPr lang="en-KZ" sz="1600" b="1" dirty="0">
                <a:solidFill>
                  <a:schemeClr val="accent5">
                    <a:lumMod val="60000"/>
                    <a:lumOff val="40000"/>
                  </a:schemeClr>
                </a:solidFill>
              </a:rPr>
              <a:t>– multiple independent variable</a:t>
            </a:r>
          </a:p>
        </p:txBody>
      </p:sp>
      <p:graphicFrame>
        <p:nvGraphicFramePr>
          <p:cNvPr id="2" name="Table 2">
            <a:extLst>
              <a:ext uri="{FF2B5EF4-FFF2-40B4-BE49-F238E27FC236}">
                <a16:creationId xmlns:a16="http://schemas.microsoft.com/office/drawing/2014/main" id="{6BD0DDEE-7195-BE42-9701-E8753C15B62A}"/>
              </a:ext>
            </a:extLst>
          </p:cNvPr>
          <p:cNvGraphicFramePr>
            <a:graphicFrameLocks noGrp="1"/>
          </p:cNvGraphicFramePr>
          <p:nvPr>
            <p:extLst>
              <p:ext uri="{D42A27DB-BD31-4B8C-83A1-F6EECF244321}">
                <p14:modId xmlns:p14="http://schemas.microsoft.com/office/powerpoint/2010/main" val="2942908954"/>
              </p:ext>
            </p:extLst>
          </p:nvPr>
        </p:nvGraphicFramePr>
        <p:xfrm>
          <a:off x="5063699" y="4326462"/>
          <a:ext cx="1021875" cy="1036320"/>
        </p:xfrm>
        <a:graphic>
          <a:graphicData uri="http://schemas.openxmlformats.org/drawingml/2006/table">
            <a:tbl>
              <a:tblPr firstRow="1" bandRow="1">
                <a:tableStyleId>{7DF18680-E054-41AD-8BC1-D1AEF772440D}</a:tableStyleId>
              </a:tblPr>
              <a:tblGrid>
                <a:gridCol w="1021875">
                  <a:extLst>
                    <a:ext uri="{9D8B030D-6E8A-4147-A177-3AD203B41FA5}">
                      <a16:colId xmlns:a16="http://schemas.microsoft.com/office/drawing/2014/main" val="2866754651"/>
                    </a:ext>
                  </a:extLst>
                </a:gridCol>
              </a:tblGrid>
              <a:tr h="165561">
                <a:tc>
                  <a:txBody>
                    <a:bodyPr/>
                    <a:lstStyle/>
                    <a:p>
                      <a:pPr algn="ctr"/>
                      <a:r>
                        <a:rPr lang="en-KZ" sz="1100" dirty="0"/>
                        <a:t>Gender</a:t>
                      </a:r>
                    </a:p>
                  </a:txBody>
                  <a:tcPr/>
                </a:tc>
                <a:extLst>
                  <a:ext uri="{0D108BD9-81ED-4DB2-BD59-A6C34878D82A}">
                    <a16:rowId xmlns:a16="http://schemas.microsoft.com/office/drawing/2014/main" val="4005915992"/>
                  </a:ext>
                </a:extLst>
              </a:tr>
              <a:tr h="123519">
                <a:tc>
                  <a:txBody>
                    <a:bodyPr/>
                    <a:lstStyle/>
                    <a:p>
                      <a:pPr algn="ctr"/>
                      <a:r>
                        <a:rPr lang="en-KZ" sz="1100" dirty="0"/>
                        <a:t>Male</a:t>
                      </a:r>
                    </a:p>
                  </a:txBody>
                  <a:tcPr/>
                </a:tc>
                <a:extLst>
                  <a:ext uri="{0D108BD9-81ED-4DB2-BD59-A6C34878D82A}">
                    <a16:rowId xmlns:a16="http://schemas.microsoft.com/office/drawing/2014/main" val="2609045930"/>
                  </a:ext>
                </a:extLst>
              </a:tr>
              <a:tr h="253818">
                <a:tc>
                  <a:txBody>
                    <a:bodyPr/>
                    <a:lstStyle/>
                    <a:p>
                      <a:pPr algn="ctr"/>
                      <a:r>
                        <a:rPr lang="en-KZ" sz="1100" dirty="0"/>
                        <a:t>Female</a:t>
                      </a:r>
                    </a:p>
                  </a:txBody>
                  <a:tcPr/>
                </a:tc>
                <a:extLst>
                  <a:ext uri="{0D108BD9-81ED-4DB2-BD59-A6C34878D82A}">
                    <a16:rowId xmlns:a16="http://schemas.microsoft.com/office/drawing/2014/main" val="40671702"/>
                  </a:ext>
                </a:extLst>
              </a:tr>
              <a:tr h="253818">
                <a:tc>
                  <a:txBody>
                    <a:bodyPr/>
                    <a:lstStyle/>
                    <a:p>
                      <a:pPr algn="ctr"/>
                      <a:r>
                        <a:rPr lang="en-KZ" sz="1100" dirty="0"/>
                        <a:t>Male</a:t>
                      </a:r>
                    </a:p>
                  </a:txBody>
                  <a:tcPr/>
                </a:tc>
                <a:extLst>
                  <a:ext uri="{0D108BD9-81ED-4DB2-BD59-A6C34878D82A}">
                    <a16:rowId xmlns:a16="http://schemas.microsoft.com/office/drawing/2014/main" val="1768082251"/>
                  </a:ext>
                </a:extLst>
              </a:tr>
            </a:tbl>
          </a:graphicData>
        </a:graphic>
      </p:graphicFrame>
      <p:graphicFrame>
        <p:nvGraphicFramePr>
          <p:cNvPr id="19" name="Table 2">
            <a:extLst>
              <a:ext uri="{FF2B5EF4-FFF2-40B4-BE49-F238E27FC236}">
                <a16:creationId xmlns:a16="http://schemas.microsoft.com/office/drawing/2014/main" id="{9E2C15E9-310C-8C44-AFB9-C01B91D187B4}"/>
              </a:ext>
            </a:extLst>
          </p:cNvPr>
          <p:cNvGraphicFramePr>
            <a:graphicFrameLocks noGrp="1"/>
          </p:cNvGraphicFramePr>
          <p:nvPr>
            <p:extLst>
              <p:ext uri="{D42A27DB-BD31-4B8C-83A1-F6EECF244321}">
                <p14:modId xmlns:p14="http://schemas.microsoft.com/office/powerpoint/2010/main" val="1695644650"/>
              </p:ext>
            </p:extLst>
          </p:nvPr>
        </p:nvGraphicFramePr>
        <p:xfrm>
          <a:off x="6847543" y="4326462"/>
          <a:ext cx="745108" cy="1036320"/>
        </p:xfrm>
        <a:graphic>
          <a:graphicData uri="http://schemas.openxmlformats.org/drawingml/2006/table">
            <a:tbl>
              <a:tblPr firstRow="1" bandRow="1">
                <a:tableStyleId>{7DF18680-E054-41AD-8BC1-D1AEF772440D}</a:tableStyleId>
              </a:tblPr>
              <a:tblGrid>
                <a:gridCol w="745108">
                  <a:extLst>
                    <a:ext uri="{9D8B030D-6E8A-4147-A177-3AD203B41FA5}">
                      <a16:colId xmlns:a16="http://schemas.microsoft.com/office/drawing/2014/main" val="2866754651"/>
                    </a:ext>
                  </a:extLst>
                </a:gridCol>
              </a:tblGrid>
              <a:tr h="165561">
                <a:tc>
                  <a:txBody>
                    <a:bodyPr/>
                    <a:lstStyle/>
                    <a:p>
                      <a:pPr algn="ctr"/>
                      <a:r>
                        <a:rPr lang="en-KZ" sz="1100" dirty="0"/>
                        <a:t>Male</a:t>
                      </a:r>
                    </a:p>
                  </a:txBody>
                  <a:tcPr/>
                </a:tc>
                <a:extLst>
                  <a:ext uri="{0D108BD9-81ED-4DB2-BD59-A6C34878D82A}">
                    <a16:rowId xmlns:a16="http://schemas.microsoft.com/office/drawing/2014/main" val="4005915992"/>
                  </a:ext>
                </a:extLst>
              </a:tr>
              <a:tr h="123519">
                <a:tc>
                  <a:txBody>
                    <a:bodyPr/>
                    <a:lstStyle/>
                    <a:p>
                      <a:pPr algn="ctr"/>
                      <a:r>
                        <a:rPr lang="en-KZ" sz="1100" dirty="0"/>
                        <a:t>1</a:t>
                      </a:r>
                    </a:p>
                  </a:txBody>
                  <a:tcPr/>
                </a:tc>
                <a:extLst>
                  <a:ext uri="{0D108BD9-81ED-4DB2-BD59-A6C34878D82A}">
                    <a16:rowId xmlns:a16="http://schemas.microsoft.com/office/drawing/2014/main" val="2609045930"/>
                  </a:ext>
                </a:extLst>
              </a:tr>
              <a:tr h="253818">
                <a:tc>
                  <a:txBody>
                    <a:bodyPr/>
                    <a:lstStyle/>
                    <a:p>
                      <a:pPr algn="ctr"/>
                      <a:r>
                        <a:rPr lang="en-KZ" sz="1100" dirty="0"/>
                        <a:t>0</a:t>
                      </a:r>
                    </a:p>
                  </a:txBody>
                  <a:tcPr/>
                </a:tc>
                <a:extLst>
                  <a:ext uri="{0D108BD9-81ED-4DB2-BD59-A6C34878D82A}">
                    <a16:rowId xmlns:a16="http://schemas.microsoft.com/office/drawing/2014/main" val="40671702"/>
                  </a:ext>
                </a:extLst>
              </a:tr>
              <a:tr h="253818">
                <a:tc>
                  <a:txBody>
                    <a:bodyPr/>
                    <a:lstStyle/>
                    <a:p>
                      <a:pPr algn="ctr"/>
                      <a:r>
                        <a:rPr lang="en-KZ" sz="1100" dirty="0"/>
                        <a:t>1</a:t>
                      </a:r>
                    </a:p>
                  </a:txBody>
                  <a:tcPr/>
                </a:tc>
                <a:extLst>
                  <a:ext uri="{0D108BD9-81ED-4DB2-BD59-A6C34878D82A}">
                    <a16:rowId xmlns:a16="http://schemas.microsoft.com/office/drawing/2014/main" val="1768082251"/>
                  </a:ext>
                </a:extLst>
              </a:tr>
            </a:tbl>
          </a:graphicData>
        </a:graphic>
      </p:graphicFrame>
      <p:sp>
        <p:nvSpPr>
          <p:cNvPr id="3" name="Right Arrow 2">
            <a:extLst>
              <a:ext uri="{FF2B5EF4-FFF2-40B4-BE49-F238E27FC236}">
                <a16:creationId xmlns:a16="http://schemas.microsoft.com/office/drawing/2014/main" id="{22481724-E88C-9F4E-9954-35C50DD60984}"/>
              </a:ext>
            </a:extLst>
          </p:cNvPr>
          <p:cNvSpPr/>
          <p:nvPr/>
        </p:nvSpPr>
        <p:spPr>
          <a:xfrm>
            <a:off x="6213628" y="4676701"/>
            <a:ext cx="506484" cy="1913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Z"/>
          </a:p>
        </p:txBody>
      </p:sp>
      <p:sp>
        <p:nvSpPr>
          <p:cNvPr id="20" name="TextBox 19">
            <a:extLst>
              <a:ext uri="{FF2B5EF4-FFF2-40B4-BE49-F238E27FC236}">
                <a16:creationId xmlns:a16="http://schemas.microsoft.com/office/drawing/2014/main" id="{1BD86A87-1CD3-A244-81B0-84411D967639}"/>
              </a:ext>
            </a:extLst>
          </p:cNvPr>
          <p:cNvSpPr txBox="1"/>
          <p:nvPr/>
        </p:nvSpPr>
        <p:spPr>
          <a:xfrm>
            <a:off x="8721457" y="2720260"/>
            <a:ext cx="3420424" cy="338554"/>
          </a:xfrm>
          <a:prstGeom prst="rect">
            <a:avLst/>
          </a:prstGeom>
          <a:noFill/>
        </p:spPr>
        <p:txBody>
          <a:bodyPr wrap="none" rtlCol="0">
            <a:spAutoFit/>
          </a:bodyPr>
          <a:lstStyle/>
          <a:p>
            <a:r>
              <a:rPr lang="en-KZ" sz="1600" b="1" dirty="0">
                <a:solidFill>
                  <a:schemeClr val="accent1"/>
                </a:solidFill>
              </a:rPr>
              <a:t>2. Fitting our model to the training set</a:t>
            </a:r>
          </a:p>
        </p:txBody>
      </p:sp>
      <p:sp>
        <p:nvSpPr>
          <p:cNvPr id="21" name="TextBox 20">
            <a:extLst>
              <a:ext uri="{FF2B5EF4-FFF2-40B4-BE49-F238E27FC236}">
                <a16:creationId xmlns:a16="http://schemas.microsoft.com/office/drawing/2014/main" id="{4489A02E-DF07-684E-BE94-511891B26B63}"/>
              </a:ext>
            </a:extLst>
          </p:cNvPr>
          <p:cNvSpPr txBox="1"/>
          <p:nvPr/>
        </p:nvSpPr>
        <p:spPr>
          <a:xfrm>
            <a:off x="8672606" y="3046607"/>
            <a:ext cx="3445822" cy="1815882"/>
          </a:xfrm>
          <a:prstGeom prst="rect">
            <a:avLst/>
          </a:prstGeom>
          <a:solidFill>
            <a:schemeClr val="tx2">
              <a:lumMod val="20000"/>
              <a:lumOff val="80000"/>
            </a:schemeClr>
          </a:solidFill>
        </p:spPr>
        <p:txBody>
          <a:bodyPr wrap="square" rtlCol="0">
            <a:spAutoFit/>
          </a:bodyPr>
          <a:lstStyle/>
          <a:p>
            <a:r>
              <a:rPr lang="en-GB" sz="1600" dirty="0"/>
              <a:t>To fit the dataset into the model we will use </a:t>
            </a:r>
            <a:r>
              <a:rPr lang="en-GB" sz="1600" dirty="0" err="1"/>
              <a:t>LinearRegression</a:t>
            </a:r>
            <a:r>
              <a:rPr lang="en-GB" sz="1600" dirty="0"/>
              <a:t> Class from </a:t>
            </a:r>
            <a:r>
              <a:rPr lang="en-GB" sz="1600" dirty="0" err="1"/>
              <a:t>sklearn.linear_model</a:t>
            </a:r>
            <a:r>
              <a:rPr lang="en-GB" sz="1600" dirty="0"/>
              <a:t> library. Then we make an object regressor of </a:t>
            </a:r>
            <a:r>
              <a:rPr lang="en-GB" sz="1600" dirty="0" err="1"/>
              <a:t>LinearRegression</a:t>
            </a:r>
            <a:r>
              <a:rPr lang="en-GB" sz="1600" dirty="0"/>
              <a:t> Class. And then fit the regressor object into our dataset using fit() method of </a:t>
            </a:r>
            <a:r>
              <a:rPr lang="en-GB" sz="1600" dirty="0" err="1"/>
              <a:t>LinearRegression</a:t>
            </a:r>
            <a:r>
              <a:rPr lang="en-GB" sz="1600" dirty="0"/>
              <a:t> Class. </a:t>
            </a:r>
          </a:p>
        </p:txBody>
      </p:sp>
      <p:sp>
        <p:nvSpPr>
          <p:cNvPr id="22" name="TextBox 21">
            <a:extLst>
              <a:ext uri="{FF2B5EF4-FFF2-40B4-BE49-F238E27FC236}">
                <a16:creationId xmlns:a16="http://schemas.microsoft.com/office/drawing/2014/main" id="{233ED17F-8880-3E45-BC46-E56BBA202752}"/>
              </a:ext>
            </a:extLst>
          </p:cNvPr>
          <p:cNvSpPr txBox="1"/>
          <p:nvPr/>
        </p:nvSpPr>
        <p:spPr>
          <a:xfrm>
            <a:off x="8770308" y="4853770"/>
            <a:ext cx="2575705" cy="338554"/>
          </a:xfrm>
          <a:prstGeom prst="rect">
            <a:avLst/>
          </a:prstGeom>
          <a:noFill/>
        </p:spPr>
        <p:txBody>
          <a:bodyPr wrap="none" rtlCol="0">
            <a:spAutoFit/>
          </a:bodyPr>
          <a:lstStyle/>
          <a:p>
            <a:r>
              <a:rPr lang="en-KZ" sz="1600" b="1" dirty="0">
                <a:solidFill>
                  <a:schemeClr val="accent1"/>
                </a:solidFill>
              </a:rPr>
              <a:t>3. Predicting the Test results</a:t>
            </a:r>
          </a:p>
        </p:txBody>
      </p:sp>
      <p:sp>
        <p:nvSpPr>
          <p:cNvPr id="23" name="TextBox 22">
            <a:extLst>
              <a:ext uri="{FF2B5EF4-FFF2-40B4-BE49-F238E27FC236}">
                <a16:creationId xmlns:a16="http://schemas.microsoft.com/office/drawing/2014/main" id="{4A3D420C-A8C5-9146-BA6B-184F0FE5CE0B}"/>
              </a:ext>
            </a:extLst>
          </p:cNvPr>
          <p:cNvSpPr txBox="1"/>
          <p:nvPr/>
        </p:nvSpPr>
        <p:spPr>
          <a:xfrm>
            <a:off x="8721457" y="5180117"/>
            <a:ext cx="3445822" cy="1569660"/>
          </a:xfrm>
          <a:prstGeom prst="rect">
            <a:avLst/>
          </a:prstGeom>
          <a:solidFill>
            <a:schemeClr val="tx2">
              <a:lumMod val="20000"/>
              <a:lumOff val="80000"/>
            </a:schemeClr>
          </a:solidFill>
        </p:spPr>
        <p:txBody>
          <a:bodyPr wrap="square" rtlCol="0">
            <a:spAutoFit/>
          </a:bodyPr>
          <a:lstStyle/>
          <a:p>
            <a:r>
              <a:rPr lang="en-GB" sz="1600" dirty="0"/>
              <a:t>Now we will predict the observations from our test set. We will save the output in a vector </a:t>
            </a:r>
            <a:r>
              <a:rPr lang="en-GB" sz="1600" dirty="0" err="1"/>
              <a:t>Y_pred</a:t>
            </a:r>
            <a:r>
              <a:rPr lang="en-GB" sz="1600" dirty="0"/>
              <a:t>. To predict the results we use predict() method of </a:t>
            </a:r>
            <a:r>
              <a:rPr lang="en-GB" sz="1600" dirty="0" err="1"/>
              <a:t>LinearRegression</a:t>
            </a:r>
            <a:r>
              <a:rPr lang="en-GB" sz="1600" dirty="0"/>
              <a:t> Class on the regressor we trained before. </a:t>
            </a:r>
          </a:p>
        </p:txBody>
      </p:sp>
    </p:spTree>
    <p:extLst>
      <p:ext uri="{BB962C8B-B14F-4D97-AF65-F5344CB8AC3E}">
        <p14:creationId xmlns:p14="http://schemas.microsoft.com/office/powerpoint/2010/main" val="2710839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B72A76E-F03B-574D-9FB8-07BCB0D85EC9}"/>
              </a:ext>
            </a:extLst>
          </p:cNvPr>
          <p:cNvSpPr txBox="1"/>
          <p:nvPr/>
        </p:nvSpPr>
        <p:spPr>
          <a:xfrm>
            <a:off x="304800" y="1052988"/>
            <a:ext cx="3593466" cy="2554545"/>
          </a:xfrm>
          <a:prstGeom prst="rect">
            <a:avLst/>
          </a:prstGeom>
          <a:solidFill>
            <a:schemeClr val="tx2">
              <a:lumMod val="20000"/>
              <a:lumOff val="80000"/>
            </a:schemeClr>
          </a:solidFill>
        </p:spPr>
        <p:txBody>
          <a:bodyPr wrap="square" rtlCol="0">
            <a:spAutoFit/>
          </a:bodyPr>
          <a:lstStyle/>
          <a:p>
            <a:r>
              <a:rPr lang="en-GB" sz="1600" dirty="0"/>
              <a:t>Having too many variables could potentially cause our model to behave less accurate, especially if certain variables have no effect on the outcome or have a significant on other variables. There are various methods to select the appropriate variables like – </a:t>
            </a:r>
          </a:p>
          <a:p>
            <a:pPr marL="342900" indent="-342900">
              <a:buAutoNum type="arabicPeriod"/>
            </a:pPr>
            <a:r>
              <a:rPr lang="en-GB" sz="1600" dirty="0"/>
              <a:t>Forward Selection</a:t>
            </a:r>
          </a:p>
          <a:p>
            <a:pPr marL="342900" indent="-342900">
              <a:buAutoNum type="arabicPeriod"/>
            </a:pPr>
            <a:r>
              <a:rPr lang="en-GB" sz="1600" dirty="0"/>
              <a:t>Backword Elimination</a:t>
            </a:r>
          </a:p>
          <a:p>
            <a:pPr marL="342900" indent="-342900">
              <a:buAutoNum type="arabicPeriod"/>
            </a:pPr>
            <a:r>
              <a:rPr lang="en-GB" sz="1600" dirty="0"/>
              <a:t>Bi-directional Comparison  </a:t>
            </a:r>
          </a:p>
        </p:txBody>
      </p:sp>
      <p:sp>
        <p:nvSpPr>
          <p:cNvPr id="4" name="TextBox 3">
            <a:extLst>
              <a:ext uri="{FF2B5EF4-FFF2-40B4-BE49-F238E27FC236}">
                <a16:creationId xmlns:a16="http://schemas.microsoft.com/office/drawing/2014/main" id="{6318B99A-4D71-7E40-A0B4-DAF87A649750}"/>
              </a:ext>
            </a:extLst>
          </p:cNvPr>
          <p:cNvSpPr txBox="1"/>
          <p:nvPr/>
        </p:nvSpPr>
        <p:spPr>
          <a:xfrm>
            <a:off x="304800" y="53905"/>
            <a:ext cx="5284716" cy="646331"/>
          </a:xfrm>
          <a:prstGeom prst="rect">
            <a:avLst/>
          </a:prstGeom>
          <a:noFill/>
        </p:spPr>
        <p:txBody>
          <a:bodyPr wrap="none" rtlCol="0">
            <a:spAutoFit/>
          </a:bodyPr>
          <a:lstStyle/>
          <a:p>
            <a:r>
              <a:rPr lang="en-KZ" sz="3600" b="1" dirty="0"/>
              <a:t>Multiple Linear Regression</a:t>
            </a:r>
          </a:p>
        </p:txBody>
      </p:sp>
      <p:sp>
        <p:nvSpPr>
          <p:cNvPr id="5" name="TextBox 4">
            <a:extLst>
              <a:ext uri="{FF2B5EF4-FFF2-40B4-BE49-F238E27FC236}">
                <a16:creationId xmlns:a16="http://schemas.microsoft.com/office/drawing/2014/main" id="{060236F1-2B5E-A149-A8D2-CC5D56FDE7E5}"/>
              </a:ext>
            </a:extLst>
          </p:cNvPr>
          <p:cNvSpPr txBox="1"/>
          <p:nvPr/>
        </p:nvSpPr>
        <p:spPr>
          <a:xfrm>
            <a:off x="462718" y="714434"/>
            <a:ext cx="647037" cy="338554"/>
          </a:xfrm>
          <a:prstGeom prst="rect">
            <a:avLst/>
          </a:prstGeom>
          <a:noFill/>
        </p:spPr>
        <p:txBody>
          <a:bodyPr wrap="none" rtlCol="0">
            <a:spAutoFit/>
          </a:bodyPr>
          <a:lstStyle/>
          <a:p>
            <a:r>
              <a:rPr lang="en-KZ" sz="1600" b="1" dirty="0">
                <a:solidFill>
                  <a:schemeClr val="accent1"/>
                </a:solidFill>
              </a:rPr>
              <a:t>Note </a:t>
            </a:r>
          </a:p>
        </p:txBody>
      </p:sp>
      <p:sp>
        <p:nvSpPr>
          <p:cNvPr id="18" name="TextBox 17">
            <a:extLst>
              <a:ext uri="{FF2B5EF4-FFF2-40B4-BE49-F238E27FC236}">
                <a16:creationId xmlns:a16="http://schemas.microsoft.com/office/drawing/2014/main" id="{4C82670B-DBB1-2C40-B494-E4C0312B1E55}"/>
              </a:ext>
            </a:extLst>
          </p:cNvPr>
          <p:cNvSpPr txBox="1"/>
          <p:nvPr/>
        </p:nvSpPr>
        <p:spPr>
          <a:xfrm>
            <a:off x="0" y="3853755"/>
            <a:ext cx="3732112" cy="1138773"/>
          </a:xfrm>
          <a:prstGeom prst="rect">
            <a:avLst/>
          </a:prstGeom>
          <a:noFill/>
        </p:spPr>
        <p:txBody>
          <a:bodyPr wrap="none" rtlCol="0">
            <a:spAutoFit/>
          </a:bodyPr>
          <a:lstStyle/>
          <a:p>
            <a:r>
              <a:rPr lang="en-GB" sz="2000" b="1" dirty="0">
                <a:solidFill>
                  <a:schemeClr val="accent5">
                    <a:lumMod val="60000"/>
                    <a:lumOff val="40000"/>
                  </a:schemeClr>
                </a:solidFill>
              </a:rPr>
              <a:t>y</a:t>
            </a:r>
            <a:r>
              <a:rPr lang="en-KZ" sz="2000" b="1" dirty="0">
                <a:solidFill>
                  <a:schemeClr val="accent5">
                    <a:lumMod val="60000"/>
                    <a:lumOff val="40000"/>
                  </a:schemeClr>
                </a:solidFill>
              </a:rPr>
              <a:t> = b</a:t>
            </a:r>
            <a:r>
              <a:rPr lang="en-KZ" sz="2000" b="1" baseline="-25000" dirty="0">
                <a:solidFill>
                  <a:schemeClr val="accent5">
                    <a:lumMod val="60000"/>
                    <a:lumOff val="40000"/>
                  </a:schemeClr>
                </a:solidFill>
              </a:rPr>
              <a:t>0</a:t>
            </a:r>
            <a:r>
              <a:rPr lang="en-KZ" sz="2000" b="1" dirty="0">
                <a:solidFill>
                  <a:schemeClr val="accent5">
                    <a:lumMod val="60000"/>
                    <a:lumOff val="40000"/>
                  </a:schemeClr>
                </a:solidFill>
              </a:rPr>
              <a:t> + b</a:t>
            </a:r>
            <a:r>
              <a:rPr lang="en-KZ" sz="2000" b="1" baseline="-25000" dirty="0">
                <a:solidFill>
                  <a:schemeClr val="accent5">
                    <a:lumMod val="60000"/>
                    <a:lumOff val="40000"/>
                  </a:schemeClr>
                </a:solidFill>
              </a:rPr>
              <a:t>1</a:t>
            </a:r>
            <a:r>
              <a:rPr lang="en-KZ" sz="2000" b="1" dirty="0">
                <a:solidFill>
                  <a:schemeClr val="accent5">
                    <a:lumMod val="60000"/>
                    <a:lumOff val="40000"/>
                  </a:schemeClr>
                </a:solidFill>
              </a:rPr>
              <a:t>*x</a:t>
            </a:r>
            <a:r>
              <a:rPr lang="en-KZ" sz="2000" b="1" baseline="-25000" dirty="0">
                <a:solidFill>
                  <a:schemeClr val="accent5">
                    <a:lumMod val="60000"/>
                    <a:lumOff val="40000"/>
                  </a:schemeClr>
                </a:solidFill>
              </a:rPr>
              <a:t>1 </a:t>
            </a:r>
            <a:r>
              <a:rPr lang="en-KZ" sz="2000" b="1" dirty="0">
                <a:solidFill>
                  <a:schemeClr val="accent5">
                    <a:lumMod val="60000"/>
                    <a:lumOff val="40000"/>
                  </a:schemeClr>
                </a:solidFill>
              </a:rPr>
              <a:t>+ b</a:t>
            </a:r>
            <a:r>
              <a:rPr lang="en-KZ" sz="2000" b="1" baseline="-25000" dirty="0">
                <a:solidFill>
                  <a:schemeClr val="accent5">
                    <a:lumMod val="60000"/>
                    <a:lumOff val="40000"/>
                  </a:schemeClr>
                </a:solidFill>
              </a:rPr>
              <a:t>2</a:t>
            </a:r>
            <a:r>
              <a:rPr lang="en-KZ" sz="2000" b="1" dirty="0">
                <a:solidFill>
                  <a:schemeClr val="accent5">
                    <a:lumMod val="60000"/>
                    <a:lumOff val="40000"/>
                  </a:schemeClr>
                </a:solidFill>
              </a:rPr>
              <a:t>*x</a:t>
            </a:r>
            <a:r>
              <a:rPr lang="en-KZ" sz="2000" b="1" baseline="-25000" dirty="0">
                <a:solidFill>
                  <a:schemeClr val="accent5">
                    <a:lumMod val="60000"/>
                    <a:lumOff val="40000"/>
                  </a:schemeClr>
                </a:solidFill>
              </a:rPr>
              <a:t>2 </a:t>
            </a:r>
            <a:r>
              <a:rPr lang="en-KZ" sz="2000" b="1" dirty="0">
                <a:solidFill>
                  <a:schemeClr val="accent5">
                    <a:lumMod val="60000"/>
                    <a:lumOff val="40000"/>
                  </a:schemeClr>
                </a:solidFill>
              </a:rPr>
              <a:t>+…….+</a:t>
            </a:r>
            <a:r>
              <a:rPr lang="en-KZ" sz="2000" b="1" baseline="-25000" dirty="0">
                <a:solidFill>
                  <a:schemeClr val="accent5">
                    <a:lumMod val="60000"/>
                    <a:lumOff val="40000"/>
                  </a:schemeClr>
                </a:solidFill>
              </a:rPr>
              <a:t> </a:t>
            </a:r>
            <a:r>
              <a:rPr lang="en-KZ" sz="2000" b="1" dirty="0">
                <a:solidFill>
                  <a:schemeClr val="accent5">
                    <a:lumMod val="60000"/>
                    <a:lumOff val="40000"/>
                  </a:schemeClr>
                </a:solidFill>
              </a:rPr>
              <a:t>b</a:t>
            </a:r>
            <a:r>
              <a:rPr lang="en-KZ" sz="2000" b="1" baseline="-25000" dirty="0">
                <a:solidFill>
                  <a:schemeClr val="accent5">
                    <a:lumMod val="60000"/>
                    <a:lumOff val="40000"/>
                  </a:schemeClr>
                </a:solidFill>
              </a:rPr>
              <a:t>n</a:t>
            </a:r>
            <a:r>
              <a:rPr lang="en-KZ" sz="2000" b="1" dirty="0">
                <a:solidFill>
                  <a:schemeClr val="accent5">
                    <a:lumMod val="60000"/>
                    <a:lumOff val="40000"/>
                  </a:schemeClr>
                </a:solidFill>
              </a:rPr>
              <a:t>*x</a:t>
            </a:r>
            <a:r>
              <a:rPr lang="en-KZ" sz="2000" b="1" baseline="-25000" dirty="0">
                <a:solidFill>
                  <a:schemeClr val="accent5">
                    <a:lumMod val="60000"/>
                    <a:lumOff val="40000"/>
                  </a:schemeClr>
                </a:solidFill>
              </a:rPr>
              <a:t>n </a:t>
            </a:r>
            <a:endParaRPr lang="en-KZ" sz="2000" b="1" dirty="0">
              <a:solidFill>
                <a:schemeClr val="accent5">
                  <a:lumMod val="60000"/>
                  <a:lumOff val="40000"/>
                </a:schemeClr>
              </a:solidFill>
            </a:endParaRPr>
          </a:p>
          <a:p>
            <a:endParaRPr lang="en-KZ" sz="2400" b="1" baseline="-25000" dirty="0">
              <a:solidFill>
                <a:schemeClr val="accent5">
                  <a:lumMod val="60000"/>
                  <a:lumOff val="40000"/>
                </a:schemeClr>
              </a:solidFill>
            </a:endParaRPr>
          </a:p>
          <a:p>
            <a:r>
              <a:rPr lang="en-GB" sz="1600" b="1" dirty="0">
                <a:solidFill>
                  <a:schemeClr val="accent5">
                    <a:lumMod val="60000"/>
                    <a:lumOff val="40000"/>
                  </a:schemeClr>
                </a:solidFill>
              </a:rPr>
              <a:t>y</a:t>
            </a:r>
            <a:r>
              <a:rPr lang="en-KZ" sz="1600" b="1" baseline="-25000" dirty="0">
                <a:solidFill>
                  <a:schemeClr val="accent5">
                    <a:lumMod val="60000"/>
                    <a:lumOff val="40000"/>
                  </a:schemeClr>
                </a:solidFill>
              </a:rPr>
              <a:t> </a:t>
            </a:r>
            <a:r>
              <a:rPr lang="en-KZ" sz="1600" b="1" dirty="0">
                <a:solidFill>
                  <a:schemeClr val="accent5">
                    <a:lumMod val="60000"/>
                    <a:lumOff val="40000"/>
                  </a:schemeClr>
                </a:solidFill>
              </a:rPr>
              <a:t>– dependent variable</a:t>
            </a:r>
          </a:p>
          <a:p>
            <a:r>
              <a:rPr lang="en-GB" sz="1600" b="1" dirty="0">
                <a:solidFill>
                  <a:schemeClr val="accent5">
                    <a:lumMod val="60000"/>
                    <a:lumOff val="40000"/>
                  </a:schemeClr>
                </a:solidFill>
              </a:rPr>
              <a:t>x</a:t>
            </a:r>
            <a:r>
              <a:rPr lang="en-KZ" sz="1600" b="1" baseline="-25000" dirty="0">
                <a:solidFill>
                  <a:schemeClr val="accent5">
                    <a:lumMod val="60000"/>
                    <a:lumOff val="40000"/>
                  </a:schemeClr>
                </a:solidFill>
              </a:rPr>
              <a:t>i </a:t>
            </a:r>
            <a:r>
              <a:rPr lang="en-KZ" sz="1600" b="1" dirty="0">
                <a:solidFill>
                  <a:schemeClr val="accent5">
                    <a:lumMod val="60000"/>
                    <a:lumOff val="40000"/>
                  </a:schemeClr>
                </a:solidFill>
              </a:rPr>
              <a:t>– multiple independent variable</a:t>
            </a:r>
          </a:p>
        </p:txBody>
      </p:sp>
    </p:spTree>
    <p:extLst>
      <p:ext uri="{BB962C8B-B14F-4D97-AF65-F5344CB8AC3E}">
        <p14:creationId xmlns:p14="http://schemas.microsoft.com/office/powerpoint/2010/main" val="4166338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1110</TotalTime>
  <Words>846</Words>
  <Application>Microsoft Macintosh PowerPoint</Application>
  <PresentationFormat>Widescreen</PresentationFormat>
  <Paragraphs>72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Alen Kulchmanov</dc:creator>
  <cp:lastModifiedBy>Alen Kulchmanov</cp:lastModifiedBy>
  <cp:revision>11</cp:revision>
  <dcterms:created xsi:type="dcterms:W3CDTF">2020-08-31T13:37:56Z</dcterms:created>
  <dcterms:modified xsi:type="dcterms:W3CDTF">2020-09-01T08:08:55Z</dcterms:modified>
</cp:coreProperties>
</file>