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n Kulchmanov" initials="AK" lastIdx="1" clrIdx="0">
    <p:extLst>
      <p:ext uri="{19B8F6BF-5375-455C-9EA6-DF929625EA0E}">
        <p15:presenceInfo xmlns:p15="http://schemas.microsoft.com/office/powerpoint/2012/main" userId="S::alen.kulchmanov@nu.edu.kz::bcbdea55-83c5-4571-be89-6afaa0cfa8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1"/>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9224E-C0C5-DF46-BB2E-39014C1E60B9}" type="datetimeFigureOut">
              <a:rPr lang="en-KZ" smtClean="0"/>
              <a:t>8/31/20</a:t>
            </a:fld>
            <a:endParaRPr lang="en-K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C8B2A-525E-1F4E-85C5-DF8E6E7FCB03}" type="slidenum">
              <a:rPr lang="en-KZ" smtClean="0"/>
              <a:t>‹#›</a:t>
            </a:fld>
            <a:endParaRPr lang="en-KZ"/>
          </a:p>
        </p:txBody>
      </p:sp>
    </p:spTree>
    <p:extLst>
      <p:ext uri="{BB962C8B-B14F-4D97-AF65-F5344CB8AC3E}">
        <p14:creationId xmlns:p14="http://schemas.microsoft.com/office/powerpoint/2010/main" val="202180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E4E7-06E3-B749-BF69-47106B9725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KZ"/>
          </a:p>
        </p:txBody>
      </p:sp>
      <p:sp>
        <p:nvSpPr>
          <p:cNvPr id="3" name="Subtitle 2">
            <a:extLst>
              <a:ext uri="{FF2B5EF4-FFF2-40B4-BE49-F238E27FC236}">
                <a16:creationId xmlns:a16="http://schemas.microsoft.com/office/drawing/2014/main" id="{D59966E6-9FAE-2A44-BC02-EAB9C25183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KZ"/>
          </a:p>
        </p:txBody>
      </p:sp>
      <p:sp>
        <p:nvSpPr>
          <p:cNvPr id="4" name="Date Placeholder 3">
            <a:extLst>
              <a:ext uri="{FF2B5EF4-FFF2-40B4-BE49-F238E27FC236}">
                <a16:creationId xmlns:a16="http://schemas.microsoft.com/office/drawing/2014/main" id="{264221E7-6CE5-A944-B31C-AB298BCC3D82}"/>
              </a:ext>
            </a:extLst>
          </p:cNvPr>
          <p:cNvSpPr>
            <a:spLocks noGrp="1"/>
          </p:cNvSpPr>
          <p:nvPr>
            <p:ph type="dt" sz="half" idx="10"/>
          </p:nvPr>
        </p:nvSpPr>
        <p:spPr/>
        <p:txBody>
          <a:bodyPr/>
          <a:lstStyle/>
          <a:p>
            <a:fld id="{FCD8415F-230D-DB4E-B586-D300A2969126}" type="datetimeFigureOut">
              <a:rPr lang="en-KZ" smtClean="0"/>
              <a:t>8/31/20</a:t>
            </a:fld>
            <a:endParaRPr lang="en-KZ"/>
          </a:p>
        </p:txBody>
      </p:sp>
      <p:sp>
        <p:nvSpPr>
          <p:cNvPr id="5" name="Footer Placeholder 4">
            <a:extLst>
              <a:ext uri="{FF2B5EF4-FFF2-40B4-BE49-F238E27FC236}">
                <a16:creationId xmlns:a16="http://schemas.microsoft.com/office/drawing/2014/main" id="{62101596-3F55-B94E-87E1-9E28B5A4A25A}"/>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5A345EA1-20DA-EC43-AFE6-3D46C97D0CDD}"/>
              </a:ext>
            </a:extLst>
          </p:cNvPr>
          <p:cNvSpPr>
            <a:spLocks noGrp="1"/>
          </p:cNvSpPr>
          <p:nvPr>
            <p:ph type="sldNum" sz="quarter" idx="12"/>
          </p:nvPr>
        </p:nvSpPr>
        <p:spPr/>
        <p:txBody>
          <a:bodyPr/>
          <a:lstStyle/>
          <a:p>
            <a:fld id="{84ED31DB-9C11-5246-B1F4-99FA6C067969}" type="slidenum">
              <a:rPr lang="en-KZ" smtClean="0"/>
              <a:t>‹#›</a:t>
            </a:fld>
            <a:endParaRPr lang="en-KZ"/>
          </a:p>
        </p:txBody>
      </p:sp>
    </p:spTree>
    <p:extLst>
      <p:ext uri="{BB962C8B-B14F-4D97-AF65-F5344CB8AC3E}">
        <p14:creationId xmlns:p14="http://schemas.microsoft.com/office/powerpoint/2010/main" val="197331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8A04-29C7-774F-8A24-5D89B128E7BE}"/>
              </a:ext>
            </a:extLst>
          </p:cNvPr>
          <p:cNvSpPr>
            <a:spLocks noGrp="1"/>
          </p:cNvSpPr>
          <p:nvPr>
            <p:ph type="title"/>
          </p:nvPr>
        </p:nvSpPr>
        <p:spPr/>
        <p:txBody>
          <a:bodyPr/>
          <a:lstStyle/>
          <a:p>
            <a:r>
              <a:rPr lang="en-GB"/>
              <a:t>Click to edit Master title style</a:t>
            </a:r>
            <a:endParaRPr lang="en-KZ"/>
          </a:p>
        </p:txBody>
      </p:sp>
      <p:sp>
        <p:nvSpPr>
          <p:cNvPr id="3" name="Vertical Text Placeholder 2">
            <a:extLst>
              <a:ext uri="{FF2B5EF4-FFF2-40B4-BE49-F238E27FC236}">
                <a16:creationId xmlns:a16="http://schemas.microsoft.com/office/drawing/2014/main" id="{A5C04B0C-45F1-B34F-9407-54125C1276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C30633FA-EDB0-DF46-894E-0BA354D3269B}"/>
              </a:ext>
            </a:extLst>
          </p:cNvPr>
          <p:cNvSpPr>
            <a:spLocks noGrp="1"/>
          </p:cNvSpPr>
          <p:nvPr>
            <p:ph type="dt" sz="half" idx="10"/>
          </p:nvPr>
        </p:nvSpPr>
        <p:spPr/>
        <p:txBody>
          <a:bodyPr/>
          <a:lstStyle/>
          <a:p>
            <a:fld id="{FCD8415F-230D-DB4E-B586-D300A2969126}" type="datetimeFigureOut">
              <a:rPr lang="en-KZ" smtClean="0"/>
              <a:t>8/31/20</a:t>
            </a:fld>
            <a:endParaRPr lang="en-KZ"/>
          </a:p>
        </p:txBody>
      </p:sp>
      <p:sp>
        <p:nvSpPr>
          <p:cNvPr id="5" name="Footer Placeholder 4">
            <a:extLst>
              <a:ext uri="{FF2B5EF4-FFF2-40B4-BE49-F238E27FC236}">
                <a16:creationId xmlns:a16="http://schemas.microsoft.com/office/drawing/2014/main" id="{A9F2B4BD-150E-D745-B8B5-7962F5DBB244}"/>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76047002-EBD1-AB46-B2A4-4399C2068C26}"/>
              </a:ext>
            </a:extLst>
          </p:cNvPr>
          <p:cNvSpPr>
            <a:spLocks noGrp="1"/>
          </p:cNvSpPr>
          <p:nvPr>
            <p:ph type="sldNum" sz="quarter" idx="12"/>
          </p:nvPr>
        </p:nvSpPr>
        <p:spPr/>
        <p:txBody>
          <a:bodyPr/>
          <a:lstStyle/>
          <a:p>
            <a:fld id="{84ED31DB-9C11-5246-B1F4-99FA6C067969}" type="slidenum">
              <a:rPr lang="en-KZ" smtClean="0"/>
              <a:t>‹#›</a:t>
            </a:fld>
            <a:endParaRPr lang="en-KZ"/>
          </a:p>
        </p:txBody>
      </p:sp>
    </p:spTree>
    <p:extLst>
      <p:ext uri="{BB962C8B-B14F-4D97-AF65-F5344CB8AC3E}">
        <p14:creationId xmlns:p14="http://schemas.microsoft.com/office/powerpoint/2010/main" val="418533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D1DA3F-387B-A240-93F5-E902EFA0ED3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KZ"/>
          </a:p>
        </p:txBody>
      </p:sp>
      <p:sp>
        <p:nvSpPr>
          <p:cNvPr id="3" name="Vertical Text Placeholder 2">
            <a:extLst>
              <a:ext uri="{FF2B5EF4-FFF2-40B4-BE49-F238E27FC236}">
                <a16:creationId xmlns:a16="http://schemas.microsoft.com/office/drawing/2014/main" id="{F0B73FD7-D5A4-9544-A64D-8BA3E9AE8B6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B316AF59-62DC-F44E-8DD2-E676811A358C}"/>
              </a:ext>
            </a:extLst>
          </p:cNvPr>
          <p:cNvSpPr>
            <a:spLocks noGrp="1"/>
          </p:cNvSpPr>
          <p:nvPr>
            <p:ph type="dt" sz="half" idx="10"/>
          </p:nvPr>
        </p:nvSpPr>
        <p:spPr/>
        <p:txBody>
          <a:bodyPr/>
          <a:lstStyle/>
          <a:p>
            <a:fld id="{FCD8415F-230D-DB4E-B586-D300A2969126}" type="datetimeFigureOut">
              <a:rPr lang="en-KZ" smtClean="0"/>
              <a:t>8/31/20</a:t>
            </a:fld>
            <a:endParaRPr lang="en-KZ"/>
          </a:p>
        </p:txBody>
      </p:sp>
      <p:sp>
        <p:nvSpPr>
          <p:cNvPr id="5" name="Footer Placeholder 4">
            <a:extLst>
              <a:ext uri="{FF2B5EF4-FFF2-40B4-BE49-F238E27FC236}">
                <a16:creationId xmlns:a16="http://schemas.microsoft.com/office/drawing/2014/main" id="{ACA10708-8F4C-DD4F-A967-3558F649C3CF}"/>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D31B95F2-2639-9D4A-B5BA-CC34E4CB99F7}"/>
              </a:ext>
            </a:extLst>
          </p:cNvPr>
          <p:cNvSpPr>
            <a:spLocks noGrp="1"/>
          </p:cNvSpPr>
          <p:nvPr>
            <p:ph type="sldNum" sz="quarter" idx="12"/>
          </p:nvPr>
        </p:nvSpPr>
        <p:spPr/>
        <p:txBody>
          <a:bodyPr/>
          <a:lstStyle/>
          <a:p>
            <a:fld id="{84ED31DB-9C11-5246-B1F4-99FA6C067969}" type="slidenum">
              <a:rPr lang="en-KZ" smtClean="0"/>
              <a:t>‹#›</a:t>
            </a:fld>
            <a:endParaRPr lang="en-KZ"/>
          </a:p>
        </p:txBody>
      </p:sp>
    </p:spTree>
    <p:extLst>
      <p:ext uri="{BB962C8B-B14F-4D97-AF65-F5344CB8AC3E}">
        <p14:creationId xmlns:p14="http://schemas.microsoft.com/office/powerpoint/2010/main" val="165296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CD15-E80E-B642-9268-A9F2B03BD085}"/>
              </a:ext>
            </a:extLst>
          </p:cNvPr>
          <p:cNvSpPr>
            <a:spLocks noGrp="1"/>
          </p:cNvSpPr>
          <p:nvPr>
            <p:ph type="title"/>
          </p:nvPr>
        </p:nvSpPr>
        <p:spPr/>
        <p:txBody>
          <a:bodyPr/>
          <a:lstStyle/>
          <a:p>
            <a:r>
              <a:rPr lang="en-GB"/>
              <a:t>Click to edit Master title style</a:t>
            </a:r>
            <a:endParaRPr lang="en-KZ"/>
          </a:p>
        </p:txBody>
      </p:sp>
      <p:sp>
        <p:nvSpPr>
          <p:cNvPr id="3" name="Content Placeholder 2">
            <a:extLst>
              <a:ext uri="{FF2B5EF4-FFF2-40B4-BE49-F238E27FC236}">
                <a16:creationId xmlns:a16="http://schemas.microsoft.com/office/drawing/2014/main" id="{316DA180-9444-4945-B5B9-4269326F7D0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EF069C19-2330-A744-A1C6-6748A207B59B}"/>
              </a:ext>
            </a:extLst>
          </p:cNvPr>
          <p:cNvSpPr>
            <a:spLocks noGrp="1"/>
          </p:cNvSpPr>
          <p:nvPr>
            <p:ph type="dt" sz="half" idx="10"/>
          </p:nvPr>
        </p:nvSpPr>
        <p:spPr/>
        <p:txBody>
          <a:bodyPr/>
          <a:lstStyle/>
          <a:p>
            <a:fld id="{FCD8415F-230D-DB4E-B586-D300A2969126}" type="datetimeFigureOut">
              <a:rPr lang="en-KZ" smtClean="0"/>
              <a:t>8/31/20</a:t>
            </a:fld>
            <a:endParaRPr lang="en-KZ"/>
          </a:p>
        </p:txBody>
      </p:sp>
      <p:sp>
        <p:nvSpPr>
          <p:cNvPr id="5" name="Footer Placeholder 4">
            <a:extLst>
              <a:ext uri="{FF2B5EF4-FFF2-40B4-BE49-F238E27FC236}">
                <a16:creationId xmlns:a16="http://schemas.microsoft.com/office/drawing/2014/main" id="{E6CF8A46-F6CD-EB44-829B-D432B5270AF2}"/>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B0EE19FB-0D06-3D4D-9A18-37E1CC2E44FB}"/>
              </a:ext>
            </a:extLst>
          </p:cNvPr>
          <p:cNvSpPr>
            <a:spLocks noGrp="1"/>
          </p:cNvSpPr>
          <p:nvPr>
            <p:ph type="sldNum" sz="quarter" idx="12"/>
          </p:nvPr>
        </p:nvSpPr>
        <p:spPr/>
        <p:txBody>
          <a:bodyPr/>
          <a:lstStyle/>
          <a:p>
            <a:fld id="{84ED31DB-9C11-5246-B1F4-99FA6C067969}" type="slidenum">
              <a:rPr lang="en-KZ" smtClean="0"/>
              <a:t>‹#›</a:t>
            </a:fld>
            <a:endParaRPr lang="en-KZ"/>
          </a:p>
        </p:txBody>
      </p:sp>
    </p:spTree>
    <p:extLst>
      <p:ext uri="{BB962C8B-B14F-4D97-AF65-F5344CB8AC3E}">
        <p14:creationId xmlns:p14="http://schemas.microsoft.com/office/powerpoint/2010/main" val="291213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2066-2624-3D48-86A4-FECF5069DC0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KZ"/>
          </a:p>
        </p:txBody>
      </p:sp>
      <p:sp>
        <p:nvSpPr>
          <p:cNvPr id="3" name="Text Placeholder 2">
            <a:extLst>
              <a:ext uri="{FF2B5EF4-FFF2-40B4-BE49-F238E27FC236}">
                <a16:creationId xmlns:a16="http://schemas.microsoft.com/office/drawing/2014/main" id="{980A65FD-4ACE-7949-B7D6-FA728218E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397F07C-46C0-5041-A05F-7356C804B0D3}"/>
              </a:ext>
            </a:extLst>
          </p:cNvPr>
          <p:cNvSpPr>
            <a:spLocks noGrp="1"/>
          </p:cNvSpPr>
          <p:nvPr>
            <p:ph type="dt" sz="half" idx="10"/>
          </p:nvPr>
        </p:nvSpPr>
        <p:spPr/>
        <p:txBody>
          <a:bodyPr/>
          <a:lstStyle/>
          <a:p>
            <a:fld id="{FCD8415F-230D-DB4E-B586-D300A2969126}" type="datetimeFigureOut">
              <a:rPr lang="en-KZ" smtClean="0"/>
              <a:t>8/31/20</a:t>
            </a:fld>
            <a:endParaRPr lang="en-KZ"/>
          </a:p>
        </p:txBody>
      </p:sp>
      <p:sp>
        <p:nvSpPr>
          <p:cNvPr id="5" name="Footer Placeholder 4">
            <a:extLst>
              <a:ext uri="{FF2B5EF4-FFF2-40B4-BE49-F238E27FC236}">
                <a16:creationId xmlns:a16="http://schemas.microsoft.com/office/drawing/2014/main" id="{7D7A0C5D-8E02-9243-AC46-E004B31818AF}"/>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BBBA835D-4937-094E-B5D8-290EAB231543}"/>
              </a:ext>
            </a:extLst>
          </p:cNvPr>
          <p:cNvSpPr>
            <a:spLocks noGrp="1"/>
          </p:cNvSpPr>
          <p:nvPr>
            <p:ph type="sldNum" sz="quarter" idx="12"/>
          </p:nvPr>
        </p:nvSpPr>
        <p:spPr/>
        <p:txBody>
          <a:bodyPr/>
          <a:lstStyle/>
          <a:p>
            <a:fld id="{84ED31DB-9C11-5246-B1F4-99FA6C067969}" type="slidenum">
              <a:rPr lang="en-KZ" smtClean="0"/>
              <a:t>‹#›</a:t>
            </a:fld>
            <a:endParaRPr lang="en-KZ"/>
          </a:p>
        </p:txBody>
      </p:sp>
    </p:spTree>
    <p:extLst>
      <p:ext uri="{BB962C8B-B14F-4D97-AF65-F5344CB8AC3E}">
        <p14:creationId xmlns:p14="http://schemas.microsoft.com/office/powerpoint/2010/main" val="110195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5612-490E-C04F-9EC6-B6167F2CD54B}"/>
              </a:ext>
            </a:extLst>
          </p:cNvPr>
          <p:cNvSpPr>
            <a:spLocks noGrp="1"/>
          </p:cNvSpPr>
          <p:nvPr>
            <p:ph type="title"/>
          </p:nvPr>
        </p:nvSpPr>
        <p:spPr/>
        <p:txBody>
          <a:bodyPr/>
          <a:lstStyle/>
          <a:p>
            <a:r>
              <a:rPr lang="en-GB"/>
              <a:t>Click to edit Master title style</a:t>
            </a:r>
            <a:endParaRPr lang="en-KZ"/>
          </a:p>
        </p:txBody>
      </p:sp>
      <p:sp>
        <p:nvSpPr>
          <p:cNvPr id="3" name="Content Placeholder 2">
            <a:extLst>
              <a:ext uri="{FF2B5EF4-FFF2-40B4-BE49-F238E27FC236}">
                <a16:creationId xmlns:a16="http://schemas.microsoft.com/office/drawing/2014/main" id="{090C4D5D-D2DD-0645-8183-565DDFF992F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Content Placeholder 3">
            <a:extLst>
              <a:ext uri="{FF2B5EF4-FFF2-40B4-BE49-F238E27FC236}">
                <a16:creationId xmlns:a16="http://schemas.microsoft.com/office/drawing/2014/main" id="{B3C23B6F-68A9-CF4E-8E72-520D49E3AD7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5" name="Date Placeholder 4">
            <a:extLst>
              <a:ext uri="{FF2B5EF4-FFF2-40B4-BE49-F238E27FC236}">
                <a16:creationId xmlns:a16="http://schemas.microsoft.com/office/drawing/2014/main" id="{94A65A4F-E264-1B4D-80F2-862C043CF309}"/>
              </a:ext>
            </a:extLst>
          </p:cNvPr>
          <p:cNvSpPr>
            <a:spLocks noGrp="1"/>
          </p:cNvSpPr>
          <p:nvPr>
            <p:ph type="dt" sz="half" idx="10"/>
          </p:nvPr>
        </p:nvSpPr>
        <p:spPr/>
        <p:txBody>
          <a:bodyPr/>
          <a:lstStyle/>
          <a:p>
            <a:fld id="{FCD8415F-230D-DB4E-B586-D300A2969126}" type="datetimeFigureOut">
              <a:rPr lang="en-KZ" smtClean="0"/>
              <a:t>8/31/20</a:t>
            </a:fld>
            <a:endParaRPr lang="en-KZ"/>
          </a:p>
        </p:txBody>
      </p:sp>
      <p:sp>
        <p:nvSpPr>
          <p:cNvPr id="6" name="Footer Placeholder 5">
            <a:extLst>
              <a:ext uri="{FF2B5EF4-FFF2-40B4-BE49-F238E27FC236}">
                <a16:creationId xmlns:a16="http://schemas.microsoft.com/office/drawing/2014/main" id="{32FC8E5E-7FA0-E443-A4C3-FBB15CD7E112}"/>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29EB720D-B9C4-E940-B30B-C1188D05E91F}"/>
              </a:ext>
            </a:extLst>
          </p:cNvPr>
          <p:cNvSpPr>
            <a:spLocks noGrp="1"/>
          </p:cNvSpPr>
          <p:nvPr>
            <p:ph type="sldNum" sz="quarter" idx="12"/>
          </p:nvPr>
        </p:nvSpPr>
        <p:spPr/>
        <p:txBody>
          <a:bodyPr/>
          <a:lstStyle/>
          <a:p>
            <a:fld id="{84ED31DB-9C11-5246-B1F4-99FA6C067969}" type="slidenum">
              <a:rPr lang="en-KZ" smtClean="0"/>
              <a:t>‹#›</a:t>
            </a:fld>
            <a:endParaRPr lang="en-KZ"/>
          </a:p>
        </p:txBody>
      </p:sp>
    </p:spTree>
    <p:extLst>
      <p:ext uri="{BB962C8B-B14F-4D97-AF65-F5344CB8AC3E}">
        <p14:creationId xmlns:p14="http://schemas.microsoft.com/office/powerpoint/2010/main" val="99087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B78A-4D1C-494C-A809-31FEBED8AD7F}"/>
              </a:ext>
            </a:extLst>
          </p:cNvPr>
          <p:cNvSpPr>
            <a:spLocks noGrp="1"/>
          </p:cNvSpPr>
          <p:nvPr>
            <p:ph type="title"/>
          </p:nvPr>
        </p:nvSpPr>
        <p:spPr>
          <a:xfrm>
            <a:off x="839788" y="365125"/>
            <a:ext cx="10515600" cy="1325563"/>
          </a:xfrm>
        </p:spPr>
        <p:txBody>
          <a:bodyPr/>
          <a:lstStyle/>
          <a:p>
            <a:r>
              <a:rPr lang="en-GB"/>
              <a:t>Click to edit Master title style</a:t>
            </a:r>
            <a:endParaRPr lang="en-KZ"/>
          </a:p>
        </p:txBody>
      </p:sp>
      <p:sp>
        <p:nvSpPr>
          <p:cNvPr id="3" name="Text Placeholder 2">
            <a:extLst>
              <a:ext uri="{FF2B5EF4-FFF2-40B4-BE49-F238E27FC236}">
                <a16:creationId xmlns:a16="http://schemas.microsoft.com/office/drawing/2014/main" id="{BEEC32DF-96CE-A748-8974-FCD9394777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5824C8B-720E-0942-B627-37711B5B80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5" name="Text Placeholder 4">
            <a:extLst>
              <a:ext uri="{FF2B5EF4-FFF2-40B4-BE49-F238E27FC236}">
                <a16:creationId xmlns:a16="http://schemas.microsoft.com/office/drawing/2014/main" id="{503C59DE-28AE-4A41-8C6E-96C65F229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BA353B8-701F-9F42-8FBE-56115BFF77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7" name="Date Placeholder 6">
            <a:extLst>
              <a:ext uri="{FF2B5EF4-FFF2-40B4-BE49-F238E27FC236}">
                <a16:creationId xmlns:a16="http://schemas.microsoft.com/office/drawing/2014/main" id="{5BA9D3E0-E697-2F42-86E0-728E813ED97D}"/>
              </a:ext>
            </a:extLst>
          </p:cNvPr>
          <p:cNvSpPr>
            <a:spLocks noGrp="1"/>
          </p:cNvSpPr>
          <p:nvPr>
            <p:ph type="dt" sz="half" idx="10"/>
          </p:nvPr>
        </p:nvSpPr>
        <p:spPr/>
        <p:txBody>
          <a:bodyPr/>
          <a:lstStyle/>
          <a:p>
            <a:fld id="{FCD8415F-230D-DB4E-B586-D300A2969126}" type="datetimeFigureOut">
              <a:rPr lang="en-KZ" smtClean="0"/>
              <a:t>8/31/20</a:t>
            </a:fld>
            <a:endParaRPr lang="en-KZ"/>
          </a:p>
        </p:txBody>
      </p:sp>
      <p:sp>
        <p:nvSpPr>
          <p:cNvPr id="8" name="Footer Placeholder 7">
            <a:extLst>
              <a:ext uri="{FF2B5EF4-FFF2-40B4-BE49-F238E27FC236}">
                <a16:creationId xmlns:a16="http://schemas.microsoft.com/office/drawing/2014/main" id="{B2CB1C4D-2F26-3A4E-824C-B317A8F49B89}"/>
              </a:ext>
            </a:extLst>
          </p:cNvPr>
          <p:cNvSpPr>
            <a:spLocks noGrp="1"/>
          </p:cNvSpPr>
          <p:nvPr>
            <p:ph type="ftr" sz="quarter" idx="11"/>
          </p:nvPr>
        </p:nvSpPr>
        <p:spPr/>
        <p:txBody>
          <a:bodyPr/>
          <a:lstStyle/>
          <a:p>
            <a:endParaRPr lang="en-KZ"/>
          </a:p>
        </p:txBody>
      </p:sp>
      <p:sp>
        <p:nvSpPr>
          <p:cNvPr id="9" name="Slide Number Placeholder 8">
            <a:extLst>
              <a:ext uri="{FF2B5EF4-FFF2-40B4-BE49-F238E27FC236}">
                <a16:creationId xmlns:a16="http://schemas.microsoft.com/office/drawing/2014/main" id="{9EAE5FA9-6657-734F-911F-2348A889347D}"/>
              </a:ext>
            </a:extLst>
          </p:cNvPr>
          <p:cNvSpPr>
            <a:spLocks noGrp="1"/>
          </p:cNvSpPr>
          <p:nvPr>
            <p:ph type="sldNum" sz="quarter" idx="12"/>
          </p:nvPr>
        </p:nvSpPr>
        <p:spPr/>
        <p:txBody>
          <a:bodyPr/>
          <a:lstStyle/>
          <a:p>
            <a:fld id="{84ED31DB-9C11-5246-B1F4-99FA6C067969}" type="slidenum">
              <a:rPr lang="en-KZ" smtClean="0"/>
              <a:t>‹#›</a:t>
            </a:fld>
            <a:endParaRPr lang="en-KZ"/>
          </a:p>
        </p:txBody>
      </p:sp>
    </p:spTree>
    <p:extLst>
      <p:ext uri="{BB962C8B-B14F-4D97-AF65-F5344CB8AC3E}">
        <p14:creationId xmlns:p14="http://schemas.microsoft.com/office/powerpoint/2010/main" val="175800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81AA-1DFC-8941-A7D4-E93D680CC794}"/>
              </a:ext>
            </a:extLst>
          </p:cNvPr>
          <p:cNvSpPr>
            <a:spLocks noGrp="1"/>
          </p:cNvSpPr>
          <p:nvPr>
            <p:ph type="title"/>
          </p:nvPr>
        </p:nvSpPr>
        <p:spPr/>
        <p:txBody>
          <a:bodyPr/>
          <a:lstStyle/>
          <a:p>
            <a:r>
              <a:rPr lang="en-GB"/>
              <a:t>Click to edit Master title style</a:t>
            </a:r>
            <a:endParaRPr lang="en-KZ"/>
          </a:p>
        </p:txBody>
      </p:sp>
      <p:sp>
        <p:nvSpPr>
          <p:cNvPr id="3" name="Date Placeholder 2">
            <a:extLst>
              <a:ext uri="{FF2B5EF4-FFF2-40B4-BE49-F238E27FC236}">
                <a16:creationId xmlns:a16="http://schemas.microsoft.com/office/drawing/2014/main" id="{3C020CBC-AA51-C545-9AFF-67C9AB384E3C}"/>
              </a:ext>
            </a:extLst>
          </p:cNvPr>
          <p:cNvSpPr>
            <a:spLocks noGrp="1"/>
          </p:cNvSpPr>
          <p:nvPr>
            <p:ph type="dt" sz="half" idx="10"/>
          </p:nvPr>
        </p:nvSpPr>
        <p:spPr/>
        <p:txBody>
          <a:bodyPr/>
          <a:lstStyle/>
          <a:p>
            <a:fld id="{FCD8415F-230D-DB4E-B586-D300A2969126}" type="datetimeFigureOut">
              <a:rPr lang="en-KZ" smtClean="0"/>
              <a:t>8/31/20</a:t>
            </a:fld>
            <a:endParaRPr lang="en-KZ"/>
          </a:p>
        </p:txBody>
      </p:sp>
      <p:sp>
        <p:nvSpPr>
          <p:cNvPr id="4" name="Footer Placeholder 3">
            <a:extLst>
              <a:ext uri="{FF2B5EF4-FFF2-40B4-BE49-F238E27FC236}">
                <a16:creationId xmlns:a16="http://schemas.microsoft.com/office/drawing/2014/main" id="{44E12643-D9F8-4B4B-A692-8D69B147D183}"/>
              </a:ext>
            </a:extLst>
          </p:cNvPr>
          <p:cNvSpPr>
            <a:spLocks noGrp="1"/>
          </p:cNvSpPr>
          <p:nvPr>
            <p:ph type="ftr" sz="quarter" idx="11"/>
          </p:nvPr>
        </p:nvSpPr>
        <p:spPr/>
        <p:txBody>
          <a:bodyPr/>
          <a:lstStyle/>
          <a:p>
            <a:endParaRPr lang="en-KZ"/>
          </a:p>
        </p:txBody>
      </p:sp>
      <p:sp>
        <p:nvSpPr>
          <p:cNvPr id="5" name="Slide Number Placeholder 4">
            <a:extLst>
              <a:ext uri="{FF2B5EF4-FFF2-40B4-BE49-F238E27FC236}">
                <a16:creationId xmlns:a16="http://schemas.microsoft.com/office/drawing/2014/main" id="{6F90A802-7E07-7D42-9D6E-D0886DE2FAFA}"/>
              </a:ext>
            </a:extLst>
          </p:cNvPr>
          <p:cNvSpPr>
            <a:spLocks noGrp="1"/>
          </p:cNvSpPr>
          <p:nvPr>
            <p:ph type="sldNum" sz="quarter" idx="12"/>
          </p:nvPr>
        </p:nvSpPr>
        <p:spPr/>
        <p:txBody>
          <a:bodyPr/>
          <a:lstStyle/>
          <a:p>
            <a:fld id="{84ED31DB-9C11-5246-B1F4-99FA6C067969}" type="slidenum">
              <a:rPr lang="en-KZ" smtClean="0"/>
              <a:t>‹#›</a:t>
            </a:fld>
            <a:endParaRPr lang="en-KZ"/>
          </a:p>
        </p:txBody>
      </p:sp>
    </p:spTree>
    <p:extLst>
      <p:ext uri="{BB962C8B-B14F-4D97-AF65-F5344CB8AC3E}">
        <p14:creationId xmlns:p14="http://schemas.microsoft.com/office/powerpoint/2010/main" val="171995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BA109C-19DA-D34A-884E-A64A1C4E0066}"/>
              </a:ext>
            </a:extLst>
          </p:cNvPr>
          <p:cNvSpPr>
            <a:spLocks noGrp="1"/>
          </p:cNvSpPr>
          <p:nvPr>
            <p:ph type="dt" sz="half" idx="10"/>
          </p:nvPr>
        </p:nvSpPr>
        <p:spPr/>
        <p:txBody>
          <a:bodyPr/>
          <a:lstStyle/>
          <a:p>
            <a:fld id="{FCD8415F-230D-DB4E-B586-D300A2969126}" type="datetimeFigureOut">
              <a:rPr lang="en-KZ" smtClean="0"/>
              <a:t>8/31/20</a:t>
            </a:fld>
            <a:endParaRPr lang="en-KZ"/>
          </a:p>
        </p:txBody>
      </p:sp>
      <p:sp>
        <p:nvSpPr>
          <p:cNvPr id="3" name="Footer Placeholder 2">
            <a:extLst>
              <a:ext uri="{FF2B5EF4-FFF2-40B4-BE49-F238E27FC236}">
                <a16:creationId xmlns:a16="http://schemas.microsoft.com/office/drawing/2014/main" id="{E49E93B2-E67D-1647-84D5-E10A5ACE3862}"/>
              </a:ext>
            </a:extLst>
          </p:cNvPr>
          <p:cNvSpPr>
            <a:spLocks noGrp="1"/>
          </p:cNvSpPr>
          <p:nvPr>
            <p:ph type="ftr" sz="quarter" idx="11"/>
          </p:nvPr>
        </p:nvSpPr>
        <p:spPr/>
        <p:txBody>
          <a:bodyPr/>
          <a:lstStyle/>
          <a:p>
            <a:endParaRPr lang="en-KZ"/>
          </a:p>
        </p:txBody>
      </p:sp>
      <p:sp>
        <p:nvSpPr>
          <p:cNvPr id="4" name="Slide Number Placeholder 3">
            <a:extLst>
              <a:ext uri="{FF2B5EF4-FFF2-40B4-BE49-F238E27FC236}">
                <a16:creationId xmlns:a16="http://schemas.microsoft.com/office/drawing/2014/main" id="{9BB910DF-B313-9D42-BF6C-3159C0D7E650}"/>
              </a:ext>
            </a:extLst>
          </p:cNvPr>
          <p:cNvSpPr>
            <a:spLocks noGrp="1"/>
          </p:cNvSpPr>
          <p:nvPr>
            <p:ph type="sldNum" sz="quarter" idx="12"/>
          </p:nvPr>
        </p:nvSpPr>
        <p:spPr/>
        <p:txBody>
          <a:bodyPr/>
          <a:lstStyle/>
          <a:p>
            <a:fld id="{84ED31DB-9C11-5246-B1F4-99FA6C067969}" type="slidenum">
              <a:rPr lang="en-KZ" smtClean="0"/>
              <a:t>‹#›</a:t>
            </a:fld>
            <a:endParaRPr lang="en-KZ"/>
          </a:p>
        </p:txBody>
      </p:sp>
    </p:spTree>
    <p:extLst>
      <p:ext uri="{BB962C8B-B14F-4D97-AF65-F5344CB8AC3E}">
        <p14:creationId xmlns:p14="http://schemas.microsoft.com/office/powerpoint/2010/main" val="34371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CB8D-F05E-4944-856D-80A5AA1079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Z"/>
          </a:p>
        </p:txBody>
      </p:sp>
      <p:sp>
        <p:nvSpPr>
          <p:cNvPr id="3" name="Content Placeholder 2">
            <a:extLst>
              <a:ext uri="{FF2B5EF4-FFF2-40B4-BE49-F238E27FC236}">
                <a16:creationId xmlns:a16="http://schemas.microsoft.com/office/drawing/2014/main" id="{45F74431-C30A-DB42-A69C-53C8EFEFEA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Text Placeholder 3">
            <a:extLst>
              <a:ext uri="{FF2B5EF4-FFF2-40B4-BE49-F238E27FC236}">
                <a16:creationId xmlns:a16="http://schemas.microsoft.com/office/drawing/2014/main" id="{CCC3C0C1-EACC-5E42-AF0A-98E3958A2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8899E0-7085-4741-8D8C-C6E4ECBC86CB}"/>
              </a:ext>
            </a:extLst>
          </p:cNvPr>
          <p:cNvSpPr>
            <a:spLocks noGrp="1"/>
          </p:cNvSpPr>
          <p:nvPr>
            <p:ph type="dt" sz="half" idx="10"/>
          </p:nvPr>
        </p:nvSpPr>
        <p:spPr/>
        <p:txBody>
          <a:bodyPr/>
          <a:lstStyle/>
          <a:p>
            <a:fld id="{FCD8415F-230D-DB4E-B586-D300A2969126}" type="datetimeFigureOut">
              <a:rPr lang="en-KZ" smtClean="0"/>
              <a:t>8/31/20</a:t>
            </a:fld>
            <a:endParaRPr lang="en-KZ"/>
          </a:p>
        </p:txBody>
      </p:sp>
      <p:sp>
        <p:nvSpPr>
          <p:cNvPr id="6" name="Footer Placeholder 5">
            <a:extLst>
              <a:ext uri="{FF2B5EF4-FFF2-40B4-BE49-F238E27FC236}">
                <a16:creationId xmlns:a16="http://schemas.microsoft.com/office/drawing/2014/main" id="{1BD39040-A487-1C48-B726-43CC401B4808}"/>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9B0C3863-D5BF-5E41-9EDD-C48073656EDB}"/>
              </a:ext>
            </a:extLst>
          </p:cNvPr>
          <p:cNvSpPr>
            <a:spLocks noGrp="1"/>
          </p:cNvSpPr>
          <p:nvPr>
            <p:ph type="sldNum" sz="quarter" idx="12"/>
          </p:nvPr>
        </p:nvSpPr>
        <p:spPr/>
        <p:txBody>
          <a:bodyPr/>
          <a:lstStyle/>
          <a:p>
            <a:fld id="{84ED31DB-9C11-5246-B1F4-99FA6C067969}" type="slidenum">
              <a:rPr lang="en-KZ" smtClean="0"/>
              <a:t>‹#›</a:t>
            </a:fld>
            <a:endParaRPr lang="en-KZ"/>
          </a:p>
        </p:txBody>
      </p:sp>
    </p:spTree>
    <p:extLst>
      <p:ext uri="{BB962C8B-B14F-4D97-AF65-F5344CB8AC3E}">
        <p14:creationId xmlns:p14="http://schemas.microsoft.com/office/powerpoint/2010/main" val="224130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1679-F734-964B-8847-0DE86D4C2D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Z"/>
          </a:p>
        </p:txBody>
      </p:sp>
      <p:sp>
        <p:nvSpPr>
          <p:cNvPr id="3" name="Picture Placeholder 2">
            <a:extLst>
              <a:ext uri="{FF2B5EF4-FFF2-40B4-BE49-F238E27FC236}">
                <a16:creationId xmlns:a16="http://schemas.microsoft.com/office/drawing/2014/main" id="{0C9641C3-7434-954E-873D-8D1B4BE8A3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Z"/>
          </a:p>
        </p:txBody>
      </p:sp>
      <p:sp>
        <p:nvSpPr>
          <p:cNvPr id="4" name="Text Placeholder 3">
            <a:extLst>
              <a:ext uri="{FF2B5EF4-FFF2-40B4-BE49-F238E27FC236}">
                <a16:creationId xmlns:a16="http://schemas.microsoft.com/office/drawing/2014/main" id="{0C0DDACB-CBDB-3449-A733-EB4A28A8F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2C089B-18CC-8F49-9582-7C694E1F701A}"/>
              </a:ext>
            </a:extLst>
          </p:cNvPr>
          <p:cNvSpPr>
            <a:spLocks noGrp="1"/>
          </p:cNvSpPr>
          <p:nvPr>
            <p:ph type="dt" sz="half" idx="10"/>
          </p:nvPr>
        </p:nvSpPr>
        <p:spPr/>
        <p:txBody>
          <a:bodyPr/>
          <a:lstStyle/>
          <a:p>
            <a:fld id="{FCD8415F-230D-DB4E-B586-D300A2969126}" type="datetimeFigureOut">
              <a:rPr lang="en-KZ" smtClean="0"/>
              <a:t>8/31/20</a:t>
            </a:fld>
            <a:endParaRPr lang="en-KZ"/>
          </a:p>
        </p:txBody>
      </p:sp>
      <p:sp>
        <p:nvSpPr>
          <p:cNvPr id="6" name="Footer Placeholder 5">
            <a:extLst>
              <a:ext uri="{FF2B5EF4-FFF2-40B4-BE49-F238E27FC236}">
                <a16:creationId xmlns:a16="http://schemas.microsoft.com/office/drawing/2014/main" id="{B596BFEE-3B4A-5942-A499-AFBEE696281D}"/>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E2673F73-AEAD-BD43-BF7C-AC74D669EAA8}"/>
              </a:ext>
            </a:extLst>
          </p:cNvPr>
          <p:cNvSpPr>
            <a:spLocks noGrp="1"/>
          </p:cNvSpPr>
          <p:nvPr>
            <p:ph type="sldNum" sz="quarter" idx="12"/>
          </p:nvPr>
        </p:nvSpPr>
        <p:spPr/>
        <p:txBody>
          <a:bodyPr/>
          <a:lstStyle/>
          <a:p>
            <a:fld id="{84ED31DB-9C11-5246-B1F4-99FA6C067969}" type="slidenum">
              <a:rPr lang="en-KZ" smtClean="0"/>
              <a:t>‹#›</a:t>
            </a:fld>
            <a:endParaRPr lang="en-KZ"/>
          </a:p>
        </p:txBody>
      </p:sp>
    </p:spTree>
    <p:extLst>
      <p:ext uri="{BB962C8B-B14F-4D97-AF65-F5344CB8AC3E}">
        <p14:creationId xmlns:p14="http://schemas.microsoft.com/office/powerpoint/2010/main" val="395498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203FD-0E10-864A-8217-43844A03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KZ"/>
          </a:p>
        </p:txBody>
      </p:sp>
      <p:sp>
        <p:nvSpPr>
          <p:cNvPr id="3" name="Text Placeholder 2">
            <a:extLst>
              <a:ext uri="{FF2B5EF4-FFF2-40B4-BE49-F238E27FC236}">
                <a16:creationId xmlns:a16="http://schemas.microsoft.com/office/drawing/2014/main" id="{49D0DE50-36A5-4A4D-8247-4020A5957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5B067E2E-B180-D342-874D-02514A39A4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8415F-230D-DB4E-B586-D300A2969126}" type="datetimeFigureOut">
              <a:rPr lang="en-KZ" smtClean="0"/>
              <a:t>8/31/20</a:t>
            </a:fld>
            <a:endParaRPr lang="en-KZ"/>
          </a:p>
        </p:txBody>
      </p:sp>
      <p:sp>
        <p:nvSpPr>
          <p:cNvPr id="5" name="Footer Placeholder 4">
            <a:extLst>
              <a:ext uri="{FF2B5EF4-FFF2-40B4-BE49-F238E27FC236}">
                <a16:creationId xmlns:a16="http://schemas.microsoft.com/office/drawing/2014/main" id="{18576584-616B-B74E-B144-B3613D1DB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Z"/>
          </a:p>
        </p:txBody>
      </p:sp>
      <p:sp>
        <p:nvSpPr>
          <p:cNvPr id="6" name="Slide Number Placeholder 5">
            <a:extLst>
              <a:ext uri="{FF2B5EF4-FFF2-40B4-BE49-F238E27FC236}">
                <a16:creationId xmlns:a16="http://schemas.microsoft.com/office/drawing/2014/main" id="{976BA776-C2BA-8740-BB71-DCF604106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D31DB-9C11-5246-B1F4-99FA6C067969}" type="slidenum">
              <a:rPr lang="en-KZ" smtClean="0"/>
              <a:t>‹#›</a:t>
            </a:fld>
            <a:endParaRPr lang="en-KZ"/>
          </a:p>
        </p:txBody>
      </p:sp>
    </p:spTree>
    <p:extLst>
      <p:ext uri="{BB962C8B-B14F-4D97-AF65-F5344CB8AC3E}">
        <p14:creationId xmlns:p14="http://schemas.microsoft.com/office/powerpoint/2010/main" val="61612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18B99A-4D71-7E40-A0B4-DAF87A649750}"/>
              </a:ext>
            </a:extLst>
          </p:cNvPr>
          <p:cNvSpPr txBox="1"/>
          <p:nvPr/>
        </p:nvSpPr>
        <p:spPr>
          <a:xfrm>
            <a:off x="304800" y="53905"/>
            <a:ext cx="3788729" cy="646331"/>
          </a:xfrm>
          <a:prstGeom prst="rect">
            <a:avLst/>
          </a:prstGeom>
          <a:noFill/>
        </p:spPr>
        <p:txBody>
          <a:bodyPr wrap="none" rtlCol="0">
            <a:spAutoFit/>
          </a:bodyPr>
          <a:lstStyle/>
          <a:p>
            <a:r>
              <a:rPr lang="en-KZ" sz="3600" b="1" dirty="0"/>
              <a:t>Logistic Regression</a:t>
            </a:r>
          </a:p>
        </p:txBody>
      </p:sp>
      <p:sp>
        <p:nvSpPr>
          <p:cNvPr id="5" name="TextBox 4">
            <a:extLst>
              <a:ext uri="{FF2B5EF4-FFF2-40B4-BE49-F238E27FC236}">
                <a16:creationId xmlns:a16="http://schemas.microsoft.com/office/drawing/2014/main" id="{060236F1-2B5E-A149-A8D2-CC5D56FDE7E5}"/>
              </a:ext>
            </a:extLst>
          </p:cNvPr>
          <p:cNvSpPr txBox="1"/>
          <p:nvPr/>
        </p:nvSpPr>
        <p:spPr>
          <a:xfrm>
            <a:off x="643954" y="757227"/>
            <a:ext cx="2915157" cy="369332"/>
          </a:xfrm>
          <a:prstGeom prst="rect">
            <a:avLst/>
          </a:prstGeom>
          <a:noFill/>
        </p:spPr>
        <p:txBody>
          <a:bodyPr wrap="none" rtlCol="0">
            <a:spAutoFit/>
          </a:bodyPr>
          <a:lstStyle/>
          <a:p>
            <a:r>
              <a:rPr lang="en-KZ" b="1" dirty="0">
                <a:solidFill>
                  <a:schemeClr val="accent1"/>
                </a:solidFill>
              </a:rPr>
              <a:t>What is Logistic Regression? </a:t>
            </a:r>
          </a:p>
        </p:txBody>
      </p:sp>
      <p:sp>
        <p:nvSpPr>
          <p:cNvPr id="6" name="TextBox 5">
            <a:extLst>
              <a:ext uri="{FF2B5EF4-FFF2-40B4-BE49-F238E27FC236}">
                <a16:creationId xmlns:a16="http://schemas.microsoft.com/office/drawing/2014/main" id="{0B72A76E-F03B-574D-9FB8-07BCB0D85EC9}"/>
              </a:ext>
            </a:extLst>
          </p:cNvPr>
          <p:cNvSpPr txBox="1"/>
          <p:nvPr/>
        </p:nvSpPr>
        <p:spPr>
          <a:xfrm>
            <a:off x="304800" y="1126559"/>
            <a:ext cx="3593466" cy="2862322"/>
          </a:xfrm>
          <a:prstGeom prst="rect">
            <a:avLst/>
          </a:prstGeom>
          <a:solidFill>
            <a:schemeClr val="tx2">
              <a:lumMod val="20000"/>
              <a:lumOff val="80000"/>
            </a:schemeClr>
          </a:solidFill>
        </p:spPr>
        <p:txBody>
          <a:bodyPr wrap="square" rtlCol="0">
            <a:spAutoFit/>
          </a:bodyPr>
          <a:lstStyle/>
          <a:p>
            <a:pPr algn="ctr"/>
            <a:r>
              <a:rPr lang="en-GB" dirty="0"/>
              <a:t>The logistic regression technique involves the dependent variable, which can be represented in the binary (0 or 1, true or false, yes or no) values, which means that the outcome could only be in either one form of two. For example, it can be utilized when we need to find the probability of a successful or fail event. </a:t>
            </a:r>
          </a:p>
        </p:txBody>
      </p:sp>
      <p:sp>
        <p:nvSpPr>
          <p:cNvPr id="7" name="TextBox 6">
            <a:extLst>
              <a:ext uri="{FF2B5EF4-FFF2-40B4-BE49-F238E27FC236}">
                <a16:creationId xmlns:a16="http://schemas.microsoft.com/office/drawing/2014/main" id="{8B28F10D-028E-F547-A4A8-63A09BD472FF}"/>
              </a:ext>
            </a:extLst>
          </p:cNvPr>
          <p:cNvSpPr txBox="1"/>
          <p:nvPr/>
        </p:nvSpPr>
        <p:spPr>
          <a:xfrm>
            <a:off x="986854" y="4060532"/>
            <a:ext cx="1966436" cy="369332"/>
          </a:xfrm>
          <a:prstGeom prst="rect">
            <a:avLst/>
          </a:prstGeom>
          <a:noFill/>
        </p:spPr>
        <p:txBody>
          <a:bodyPr wrap="none" rtlCol="0">
            <a:spAutoFit/>
          </a:bodyPr>
          <a:lstStyle/>
          <a:p>
            <a:r>
              <a:rPr lang="en-KZ" b="1" dirty="0">
                <a:solidFill>
                  <a:schemeClr val="accent1"/>
                </a:solidFill>
              </a:rPr>
              <a:t>How does it work?</a:t>
            </a:r>
          </a:p>
        </p:txBody>
      </p:sp>
      <p:sp>
        <p:nvSpPr>
          <p:cNvPr id="8" name="TextBox 7">
            <a:extLst>
              <a:ext uri="{FF2B5EF4-FFF2-40B4-BE49-F238E27FC236}">
                <a16:creationId xmlns:a16="http://schemas.microsoft.com/office/drawing/2014/main" id="{CE37ECB3-CDC1-9540-B32F-6A12C779EAD9}"/>
              </a:ext>
            </a:extLst>
          </p:cNvPr>
          <p:cNvSpPr txBox="1"/>
          <p:nvPr/>
        </p:nvSpPr>
        <p:spPr>
          <a:xfrm>
            <a:off x="304800" y="4446826"/>
            <a:ext cx="3593466" cy="2308324"/>
          </a:xfrm>
          <a:prstGeom prst="rect">
            <a:avLst/>
          </a:prstGeom>
          <a:solidFill>
            <a:schemeClr val="tx2">
              <a:lumMod val="20000"/>
              <a:lumOff val="80000"/>
            </a:schemeClr>
          </a:solidFill>
        </p:spPr>
        <p:txBody>
          <a:bodyPr wrap="square" rtlCol="0">
            <a:spAutoFit/>
          </a:bodyPr>
          <a:lstStyle/>
          <a:p>
            <a:pPr algn="ctr"/>
            <a:r>
              <a:rPr lang="en-GB" dirty="0"/>
              <a:t>Logistic Regression measures the relationship between the dependent (our label, what we want to predict) and the one or more independent variables (our features), by estimating probabilities using it’s underlying logistic function.  </a:t>
            </a:r>
          </a:p>
        </p:txBody>
      </p:sp>
      <p:sp>
        <p:nvSpPr>
          <p:cNvPr id="9" name="TextBox 8">
            <a:extLst>
              <a:ext uri="{FF2B5EF4-FFF2-40B4-BE49-F238E27FC236}">
                <a16:creationId xmlns:a16="http://schemas.microsoft.com/office/drawing/2014/main" id="{16F83887-D1E3-2B42-9F1B-F1DE446AAE35}"/>
              </a:ext>
            </a:extLst>
          </p:cNvPr>
          <p:cNvSpPr txBox="1"/>
          <p:nvPr/>
        </p:nvSpPr>
        <p:spPr>
          <a:xfrm>
            <a:off x="5112782" y="2759625"/>
            <a:ext cx="2020746" cy="369332"/>
          </a:xfrm>
          <a:prstGeom prst="rect">
            <a:avLst/>
          </a:prstGeom>
          <a:noFill/>
        </p:spPr>
        <p:txBody>
          <a:bodyPr wrap="none" rtlCol="0">
            <a:spAutoFit/>
          </a:bodyPr>
          <a:lstStyle/>
          <a:p>
            <a:r>
              <a:rPr lang="en-KZ" b="1" dirty="0">
                <a:solidFill>
                  <a:schemeClr val="accent1"/>
                </a:solidFill>
              </a:rPr>
              <a:t>Making Predictions</a:t>
            </a:r>
          </a:p>
        </p:txBody>
      </p:sp>
      <p:pic>
        <p:nvPicPr>
          <p:cNvPr id="10" name="Picture 9">
            <a:extLst>
              <a:ext uri="{FF2B5EF4-FFF2-40B4-BE49-F238E27FC236}">
                <a16:creationId xmlns:a16="http://schemas.microsoft.com/office/drawing/2014/main" id="{7F9659E2-7017-6D43-9687-10CC01A140BD}"/>
              </a:ext>
            </a:extLst>
          </p:cNvPr>
          <p:cNvPicPr>
            <a:picLocks noChangeAspect="1"/>
          </p:cNvPicPr>
          <p:nvPr/>
        </p:nvPicPr>
        <p:blipFill>
          <a:blip r:embed="rId2"/>
          <a:stretch>
            <a:fillRect/>
          </a:stretch>
        </p:blipFill>
        <p:spPr>
          <a:xfrm>
            <a:off x="4237420" y="471472"/>
            <a:ext cx="4492430" cy="2166937"/>
          </a:xfrm>
          <a:prstGeom prst="rect">
            <a:avLst/>
          </a:prstGeom>
        </p:spPr>
      </p:pic>
      <p:sp>
        <p:nvSpPr>
          <p:cNvPr id="11" name="TextBox 10">
            <a:extLst>
              <a:ext uri="{FF2B5EF4-FFF2-40B4-BE49-F238E27FC236}">
                <a16:creationId xmlns:a16="http://schemas.microsoft.com/office/drawing/2014/main" id="{825DC2FF-4F6D-5C41-9EA5-A7A7AECD4275}"/>
              </a:ext>
            </a:extLst>
          </p:cNvPr>
          <p:cNvSpPr txBox="1"/>
          <p:nvPr/>
        </p:nvSpPr>
        <p:spPr>
          <a:xfrm>
            <a:off x="4326422" y="3157533"/>
            <a:ext cx="3593466" cy="2585323"/>
          </a:xfrm>
          <a:prstGeom prst="rect">
            <a:avLst/>
          </a:prstGeom>
          <a:solidFill>
            <a:schemeClr val="tx2">
              <a:lumMod val="20000"/>
              <a:lumOff val="80000"/>
            </a:schemeClr>
          </a:solidFill>
        </p:spPr>
        <p:txBody>
          <a:bodyPr wrap="square" rtlCol="0">
            <a:spAutoFit/>
          </a:bodyPr>
          <a:lstStyle/>
          <a:p>
            <a:pPr algn="ctr"/>
            <a:r>
              <a:rPr lang="en-GB" dirty="0"/>
              <a:t>These probabilities must then be transformed into binary values in order to actually make a prediction. This is the task of the logistic function, also called sigmoid function. This values between 0 and 1 will then be transformed into either 0 or 1using a threshold classifier.  </a:t>
            </a:r>
          </a:p>
        </p:txBody>
      </p:sp>
      <p:sp>
        <p:nvSpPr>
          <p:cNvPr id="12" name="TextBox 11">
            <a:extLst>
              <a:ext uri="{FF2B5EF4-FFF2-40B4-BE49-F238E27FC236}">
                <a16:creationId xmlns:a16="http://schemas.microsoft.com/office/drawing/2014/main" id="{23AB3C7F-3E9F-F847-88E1-1D6E85E603EB}"/>
              </a:ext>
            </a:extLst>
          </p:cNvPr>
          <p:cNvSpPr txBox="1"/>
          <p:nvPr/>
        </p:nvSpPr>
        <p:spPr>
          <a:xfrm>
            <a:off x="5202999" y="5771432"/>
            <a:ext cx="1786002" cy="369332"/>
          </a:xfrm>
          <a:prstGeom prst="rect">
            <a:avLst/>
          </a:prstGeom>
          <a:noFill/>
        </p:spPr>
        <p:txBody>
          <a:bodyPr wrap="none" rtlCol="0">
            <a:spAutoFit/>
          </a:bodyPr>
          <a:lstStyle/>
          <a:p>
            <a:r>
              <a:rPr lang="en-KZ" b="1" dirty="0">
                <a:solidFill>
                  <a:schemeClr val="accent1"/>
                </a:solidFill>
              </a:rPr>
              <a:t>Logistic vs Linear</a:t>
            </a:r>
          </a:p>
        </p:txBody>
      </p:sp>
      <p:sp>
        <p:nvSpPr>
          <p:cNvPr id="13" name="TextBox 12">
            <a:extLst>
              <a:ext uri="{FF2B5EF4-FFF2-40B4-BE49-F238E27FC236}">
                <a16:creationId xmlns:a16="http://schemas.microsoft.com/office/drawing/2014/main" id="{A30483BA-6DCB-7247-A707-33CF1AFDB9A3}"/>
              </a:ext>
            </a:extLst>
          </p:cNvPr>
          <p:cNvSpPr txBox="1"/>
          <p:nvPr/>
        </p:nvSpPr>
        <p:spPr>
          <a:xfrm>
            <a:off x="4385985" y="6119102"/>
            <a:ext cx="3593466" cy="646331"/>
          </a:xfrm>
          <a:prstGeom prst="rect">
            <a:avLst/>
          </a:prstGeom>
          <a:solidFill>
            <a:schemeClr val="tx2">
              <a:lumMod val="20000"/>
              <a:lumOff val="80000"/>
            </a:schemeClr>
          </a:solidFill>
        </p:spPr>
        <p:txBody>
          <a:bodyPr wrap="square" rtlCol="0">
            <a:spAutoFit/>
          </a:bodyPr>
          <a:lstStyle/>
          <a:p>
            <a:pPr algn="ctr"/>
            <a:r>
              <a:rPr lang="en-GB" dirty="0"/>
              <a:t>Logistic gives discrete outcome, while linear gives continuous. </a:t>
            </a:r>
          </a:p>
        </p:txBody>
      </p:sp>
      <p:sp>
        <p:nvSpPr>
          <p:cNvPr id="14" name="TextBox 13">
            <a:extLst>
              <a:ext uri="{FF2B5EF4-FFF2-40B4-BE49-F238E27FC236}">
                <a16:creationId xmlns:a16="http://schemas.microsoft.com/office/drawing/2014/main" id="{51053EFD-6CF9-2C4F-8339-E10F5C1F2DC8}"/>
              </a:ext>
            </a:extLst>
          </p:cNvPr>
          <p:cNvSpPr txBox="1"/>
          <p:nvPr/>
        </p:nvSpPr>
        <p:spPr>
          <a:xfrm>
            <a:off x="9408159" y="700236"/>
            <a:ext cx="1834156" cy="369332"/>
          </a:xfrm>
          <a:prstGeom prst="rect">
            <a:avLst/>
          </a:prstGeom>
          <a:noFill/>
        </p:spPr>
        <p:txBody>
          <a:bodyPr wrap="none" rtlCol="0">
            <a:spAutoFit/>
          </a:bodyPr>
          <a:lstStyle/>
          <a:p>
            <a:r>
              <a:rPr lang="en-KZ" b="1" dirty="0">
                <a:solidFill>
                  <a:schemeClr val="accent1"/>
                </a:solidFill>
              </a:rPr>
              <a:t>Sigmoid Function</a:t>
            </a:r>
          </a:p>
        </p:txBody>
      </p:sp>
      <p:sp>
        <p:nvSpPr>
          <p:cNvPr id="15" name="TextBox 14">
            <a:extLst>
              <a:ext uri="{FF2B5EF4-FFF2-40B4-BE49-F238E27FC236}">
                <a16:creationId xmlns:a16="http://schemas.microsoft.com/office/drawing/2014/main" id="{64FD9EE3-D0D3-DC48-9441-C05C2C3A2C70}"/>
              </a:ext>
            </a:extLst>
          </p:cNvPr>
          <p:cNvSpPr txBox="1"/>
          <p:nvPr/>
        </p:nvSpPr>
        <p:spPr>
          <a:xfrm>
            <a:off x="8873741" y="1069568"/>
            <a:ext cx="2987566" cy="1754326"/>
          </a:xfrm>
          <a:prstGeom prst="rect">
            <a:avLst/>
          </a:prstGeom>
          <a:solidFill>
            <a:schemeClr val="tx2">
              <a:lumMod val="20000"/>
              <a:lumOff val="80000"/>
            </a:schemeClr>
          </a:solidFill>
        </p:spPr>
        <p:txBody>
          <a:bodyPr wrap="square" rtlCol="0">
            <a:spAutoFit/>
          </a:bodyPr>
          <a:lstStyle/>
          <a:p>
            <a:pPr algn="ctr"/>
            <a:r>
              <a:rPr lang="en-GB" dirty="0"/>
              <a:t>Sigmoid Function is an S-shaped curve that can take any real-valued number and map it into a value between the range of 0 and 1, but never exactly at those limits. </a:t>
            </a:r>
          </a:p>
        </p:txBody>
      </p:sp>
      <p:pic>
        <p:nvPicPr>
          <p:cNvPr id="16" name="Picture 15">
            <a:extLst>
              <a:ext uri="{FF2B5EF4-FFF2-40B4-BE49-F238E27FC236}">
                <a16:creationId xmlns:a16="http://schemas.microsoft.com/office/drawing/2014/main" id="{AD9E4A9E-18B0-1A41-8A91-7330B48DDC95}"/>
              </a:ext>
            </a:extLst>
          </p:cNvPr>
          <p:cNvPicPr>
            <a:picLocks noChangeAspect="1"/>
          </p:cNvPicPr>
          <p:nvPr/>
        </p:nvPicPr>
        <p:blipFill>
          <a:blip r:embed="rId3"/>
          <a:stretch>
            <a:fillRect/>
          </a:stretch>
        </p:blipFill>
        <p:spPr>
          <a:xfrm>
            <a:off x="8514687" y="2901427"/>
            <a:ext cx="3346620" cy="2166937"/>
          </a:xfrm>
          <a:prstGeom prst="rect">
            <a:avLst/>
          </a:prstGeom>
        </p:spPr>
      </p:pic>
      <p:pic>
        <p:nvPicPr>
          <p:cNvPr id="17" name="Picture 16">
            <a:extLst>
              <a:ext uri="{FF2B5EF4-FFF2-40B4-BE49-F238E27FC236}">
                <a16:creationId xmlns:a16="http://schemas.microsoft.com/office/drawing/2014/main" id="{8ACA5D33-E619-F641-B91D-9BA550D555B5}"/>
              </a:ext>
            </a:extLst>
          </p:cNvPr>
          <p:cNvPicPr>
            <a:picLocks noChangeAspect="1"/>
          </p:cNvPicPr>
          <p:nvPr/>
        </p:nvPicPr>
        <p:blipFill>
          <a:blip r:embed="rId4"/>
          <a:stretch>
            <a:fillRect/>
          </a:stretch>
        </p:blipFill>
        <p:spPr>
          <a:xfrm>
            <a:off x="8928227" y="5057801"/>
            <a:ext cx="2757487" cy="1697349"/>
          </a:xfrm>
          <a:prstGeom prst="rect">
            <a:avLst/>
          </a:prstGeom>
        </p:spPr>
      </p:pic>
    </p:spTree>
    <p:extLst>
      <p:ext uri="{BB962C8B-B14F-4D97-AF65-F5344CB8AC3E}">
        <p14:creationId xmlns:p14="http://schemas.microsoft.com/office/powerpoint/2010/main" val="2538183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217</Words>
  <Application>Microsoft Macintosh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Alen Kulchmanov</dc:creator>
  <cp:lastModifiedBy>Alen Kulchmanov</cp:lastModifiedBy>
  <cp:revision>2</cp:revision>
  <dcterms:created xsi:type="dcterms:W3CDTF">2020-08-31T13:13:23Z</dcterms:created>
  <dcterms:modified xsi:type="dcterms:W3CDTF">2020-08-31T13:32:14Z</dcterms:modified>
</cp:coreProperties>
</file>